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1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D4AA089A-1B2E-4DB1-8F9A-90B750C805A9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88B1A1-EBD5-4E6E-8F30-21B31AF208C6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A089A-1B2E-4DB1-8F9A-90B750C805A9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B1A1-EBD5-4E6E-8F30-21B31AF20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A089A-1B2E-4DB1-8F9A-90B750C805A9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B1A1-EBD5-4E6E-8F30-21B31AF208C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AA089A-1B2E-4DB1-8F9A-90B750C805A9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88B1A1-EBD5-4E6E-8F30-21B31AF208C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A089A-1B2E-4DB1-8F9A-90B750C805A9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88B1A1-EBD5-4E6E-8F30-21B31AF208C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4AA089A-1B2E-4DB1-8F9A-90B750C805A9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888B1A1-EBD5-4E6E-8F30-21B31AF208C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4AA089A-1B2E-4DB1-8F9A-90B750C805A9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888B1A1-EBD5-4E6E-8F30-21B31AF208C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A089A-1B2E-4DB1-8F9A-90B750C805A9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88B1A1-EBD5-4E6E-8F30-21B31AF208C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A089A-1B2E-4DB1-8F9A-90B750C805A9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88B1A1-EBD5-4E6E-8F30-21B31AF208C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4AA089A-1B2E-4DB1-8F9A-90B750C805A9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888B1A1-EBD5-4E6E-8F30-21B31AF208C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4AA089A-1B2E-4DB1-8F9A-90B750C805A9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0888B1A1-EBD5-4E6E-8F30-21B31AF208C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D4AA089A-1B2E-4DB1-8F9A-90B750C805A9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0888B1A1-EBD5-4E6E-8F30-21B31AF208C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hyperlink" Target="https://www.youtube.com/watch?v=Xrp0zJZu0a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Kimberly Young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Sexism in Literature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84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214"/>
            <a:ext cx="9144000" cy="441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8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494"/>
            <a:ext cx="9144000" cy="481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8764"/>
            <a:ext cx="9144000" cy="408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1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6305"/>
            <a:ext cx="9144000" cy="474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3973"/>
            <a:ext cx="9144000" cy="413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0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9028"/>
            <a:ext cx="8229600" cy="397883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Perceptions of attractiveness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6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6015" y="1066800"/>
            <a:ext cx="54704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/>
              </a:rPr>
              <a:t>The problem with</a:t>
            </a:r>
          </a:p>
          <a:p>
            <a:pPr algn="ctr"/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/>
              </a:rPr>
              <a:t>b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/>
              </a:rPr>
              <a:t>eauty standards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797882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“ideal woman” has changed frequently over time.</a:t>
            </a:r>
          </a:p>
          <a:p>
            <a:pPr algn="ctr"/>
            <a:r>
              <a:rPr lang="en-US" sz="2400" dirty="0" smtClean="0"/>
              <a:t>This ideal is only realistic for a small number of people.</a:t>
            </a:r>
          </a:p>
          <a:p>
            <a:pPr algn="ctr"/>
            <a:r>
              <a:rPr lang="en-US" sz="2400" dirty="0" smtClean="0"/>
              <a:t>It suggests that only one type can be attractive.</a:t>
            </a:r>
            <a:endParaRPr lang="en-US" sz="2400" dirty="0"/>
          </a:p>
        </p:txBody>
      </p:sp>
      <p:pic>
        <p:nvPicPr>
          <p:cNvPr id="1026" name="Picture 2" descr="http://st2.depositphotos.com/1006036/5748/i/450/depositphotos_57484243-Attractive-Skinny-African-American-Teen-Woman-Dr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69453"/>
            <a:ext cx="1423987" cy="213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ostkosmonaut.files.wordpress.com/2012/01/curvy-star-wars-gir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83709"/>
            <a:ext cx="1450341" cy="218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reakingnews.com/pictures/4500/Fat-women-49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952" y="4369453"/>
            <a:ext cx="1385067" cy="208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25.media.tumblr.com/tumblr_mc7en53UAR1qjkfkco1_5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890" y="4404491"/>
            <a:ext cx="1430532" cy="214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.dailymail.co.uk/i/pix/2008/06/26/article-1029476-01BE64FA00000578-319_233x54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085" y="1385454"/>
            <a:ext cx="1160934" cy="271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cache1.asset-cache.net/gc/519575653-beauty-and-sexy-woman-gettyimages.jpg?v=1&amp;c=IWSAsset&amp;k=2&amp;d=U3jmdkhOM9pRDm%2FE5O%2BZqPdwnyUo77rBVzfxiQf340DUgxxAL5%2FW031jkIXCMdW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6" y="1334824"/>
            <a:ext cx="1447800" cy="218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fscomps.fotosearch.com/compc/CSP/CSP231/k1880904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969" y="4383709"/>
            <a:ext cx="1468498" cy="229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2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4038600" cy="4503802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15.6 million cosmetic procedures, including both minimally-invasive and surgical, were performed in the United States in 2014, an increase of 3 percent since 2013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Up to 30 million people of all ages and genders suffer from an eating disorder (anorexia, bulimia and binge eating disorder) in </a:t>
            </a:r>
            <a:r>
              <a:rPr lang="en-US" sz="2400" dirty="0" smtClean="0"/>
              <a:t>the US.</a:t>
            </a:r>
          </a:p>
          <a:p>
            <a:r>
              <a:rPr lang="en-US" sz="2400" dirty="0"/>
              <a:t>Approximately 91% of women are unhappy with their bodies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it to extremes</a:t>
            </a:r>
            <a:endParaRPr lang="en-US" dirty="0"/>
          </a:p>
        </p:txBody>
      </p:sp>
      <p:pic>
        <p:nvPicPr>
          <p:cNvPr id="2050" name="Picture 2" descr="http://sadriancosmeticsurgery.com/wp-content/uploads/2014/05/sadrian_5_fa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018" y="1890834"/>
            <a:ext cx="1497409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3.amazonaws.com/wp-ag/wp-content/uploads/sites/67/2015/04/anorexic-model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018" y="1733793"/>
            <a:ext cx="1838325" cy="281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.ytimg.com/vi/WcN8V2KrIes/h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52950"/>
            <a:ext cx="2667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69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According to a survey…</a:t>
            </a:r>
          </a:p>
          <a:p>
            <a:r>
              <a:rPr lang="en-US" sz="2400" dirty="0" smtClean="0"/>
              <a:t>63 </a:t>
            </a:r>
            <a:r>
              <a:rPr lang="en-US" sz="2400" dirty="0"/>
              <a:t>percent of guys said they </a:t>
            </a:r>
            <a:r>
              <a:rPr lang="en-US" sz="2400" dirty="0" smtClean="0"/>
              <a:t>always </a:t>
            </a:r>
            <a:r>
              <a:rPr lang="en-US" sz="2400" dirty="0"/>
              <a:t>feel like </a:t>
            </a:r>
            <a:r>
              <a:rPr lang="en-US" sz="2400" dirty="0" smtClean="0"/>
              <a:t>they </a:t>
            </a:r>
            <a:r>
              <a:rPr lang="en-US" sz="2400" dirty="0"/>
              <a:t>could lose weight</a:t>
            </a:r>
          </a:p>
          <a:p>
            <a:r>
              <a:rPr lang="en-US" sz="2400" dirty="0"/>
              <a:t>53 percent don’t like having their picture taken</a:t>
            </a:r>
          </a:p>
          <a:p>
            <a:r>
              <a:rPr lang="en-US" sz="2400" dirty="0"/>
              <a:t>41 percent said they worry that people judge their appearance</a:t>
            </a:r>
          </a:p>
          <a:p>
            <a:r>
              <a:rPr lang="en-US" sz="2400" dirty="0"/>
              <a:t>44 percent feel uncomfortable wearing swim trunks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just a problem for women!</a:t>
            </a:r>
            <a:endParaRPr lang="en-US" dirty="0"/>
          </a:p>
        </p:txBody>
      </p:sp>
      <p:pic>
        <p:nvPicPr>
          <p:cNvPr id="3074" name="Picture 2" descr="http://cdn1.mensfitness.co.uk/sites/mensfitness/files/styles/mensfitness_main_half/public/images/dir_17/mens_fitness_8671.jpg?itok=hvwVQZ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572000"/>
            <a:ext cx="1371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ouponsforyourfamily.com/wp-content/uploads/2012/04/MensFitn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51218"/>
            <a:ext cx="1468582" cy="220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healthforthewholeself.com/wp-content/uploads/2011/05/mens-health-magaz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740804"/>
            <a:ext cx="1366090" cy="182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themediaant.com/uploads/media_option/img/291/291_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781" y="4705547"/>
            <a:ext cx="1464327" cy="195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55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She “was a lovely baby”: what possible explanations do the family give for her condition?</a:t>
            </a:r>
          </a:p>
          <a:p>
            <a:r>
              <a:rPr lang="en-US" sz="2400" dirty="0" smtClean="0"/>
              <a:t>The family decides that she’d better off dead: what does this suggest about views/expectations of womanhood?</a:t>
            </a:r>
          </a:p>
          <a:p>
            <a:r>
              <a:rPr lang="en-US" sz="2400" dirty="0" smtClean="0"/>
              <a:t>“Now </a:t>
            </a:r>
            <a:r>
              <a:rPr lang="en-US" sz="2400" dirty="0"/>
              <a:t>that I was dead, I was freer”: what does this quotation tell us about the lives of women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She doesn’t </a:t>
            </a:r>
            <a:r>
              <a:rPr lang="en-US" sz="2400" dirty="0"/>
              <a:t>recognize own reflection: how does she see herself?  What does this tell us about the idea of self-image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Why </a:t>
            </a:r>
            <a:r>
              <a:rPr lang="en-US" sz="2400" dirty="0"/>
              <a:t>does she “attack” the two lovers?  What does this tell us about her?  About women?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Lusus</a:t>
            </a:r>
            <a:r>
              <a:rPr lang="en-US" dirty="0" smtClean="0"/>
              <a:t> </a:t>
            </a:r>
            <a:r>
              <a:rPr lang="en-US" dirty="0" err="1" smtClean="0"/>
              <a:t>Naturae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6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How </a:t>
            </a:r>
            <a:r>
              <a:rPr lang="en-US" sz="2400" dirty="0"/>
              <a:t>does Georgiana initially feel about her birthmark?  Why?  Why is this significant? </a:t>
            </a:r>
          </a:p>
          <a:p>
            <a:r>
              <a:rPr lang="en-US" sz="2400" dirty="0" smtClean="0"/>
              <a:t>Why </a:t>
            </a:r>
            <a:r>
              <a:rPr lang="en-US" sz="2400" dirty="0"/>
              <a:t>does Aylmer want to remove it?  What does this suggest about gender and </a:t>
            </a:r>
            <a:r>
              <a:rPr lang="en-US" sz="2400" dirty="0" smtClean="0"/>
              <a:t>relationships?</a:t>
            </a:r>
            <a:r>
              <a:rPr lang="en-US" sz="2400" dirty="0"/>
              <a:t>	</a:t>
            </a:r>
            <a:endParaRPr lang="en-US" sz="2400" dirty="0" smtClean="0"/>
          </a:p>
          <a:p>
            <a:r>
              <a:rPr lang="en-US" sz="2400" dirty="0" smtClean="0"/>
              <a:t>What </a:t>
            </a:r>
            <a:r>
              <a:rPr lang="en-US" sz="2400" dirty="0"/>
              <a:t>symbolic associations does the author make with the birthmark?</a:t>
            </a:r>
          </a:p>
          <a:p>
            <a:r>
              <a:rPr lang="en-US" sz="2400" dirty="0" smtClean="0"/>
              <a:t>Why </a:t>
            </a:r>
            <a:r>
              <a:rPr lang="en-US" sz="2400" dirty="0"/>
              <a:t>does the birthmark change color?  Why is this significant?</a:t>
            </a:r>
          </a:p>
          <a:p>
            <a:r>
              <a:rPr lang="en-US" sz="2400" dirty="0" smtClean="0"/>
              <a:t>Why </a:t>
            </a:r>
            <a:r>
              <a:rPr lang="en-US" sz="2400" dirty="0"/>
              <a:t>do you think Hawthorne wrote the ending the way he did?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BirthMark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12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Choose two people you are connected with on a social media site (one male, one female).</a:t>
            </a:r>
          </a:p>
          <a:p>
            <a:r>
              <a:rPr lang="en-US" sz="2400" dirty="0" smtClean="0"/>
              <a:t>Look through their pictures, comparing and contrasting the types of images that you see and the comments that people make.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group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039" y="1142999"/>
            <a:ext cx="2413267" cy="3217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" y="27709"/>
            <a:ext cx="3311256" cy="2486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7709"/>
            <a:ext cx="2536477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4850"/>
            <a:ext cx="3124200" cy="2343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873" y="4114800"/>
            <a:ext cx="3531271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7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3124200" cy="22292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0"/>
            <a:ext cx="3338945" cy="24937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3375"/>
            <a:ext cx="2922502" cy="2714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744" y="4143373"/>
            <a:ext cx="3609474" cy="2714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670" y="1905000"/>
            <a:ext cx="2540602" cy="287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0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2832"/>
            <a:ext cx="9144000" cy="501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4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1188"/>
            <a:ext cx="9144000" cy="379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6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945"/>
            <a:ext cx="9144000" cy="50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57</TotalTime>
  <Words>351</Words>
  <Application>Microsoft Office PowerPoint</Application>
  <PresentationFormat>On-screen Show (4:3)</PresentationFormat>
  <Paragraphs>33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BlackTie</vt:lpstr>
      <vt:lpstr>Sexism in Literature</vt:lpstr>
      <vt:lpstr>Lusus Naturae</vt:lpstr>
      <vt:lpstr>The BirthMark</vt:lpstr>
      <vt:lpstr>Social media group 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Perceptions of attractiveness</vt:lpstr>
      <vt:lpstr>PowerPoint Presentation</vt:lpstr>
      <vt:lpstr>Taking it to extremes</vt:lpstr>
      <vt:lpstr>Not just a problem for women!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Young</dc:creator>
  <cp:lastModifiedBy>Kimberly Young</cp:lastModifiedBy>
  <cp:revision>44</cp:revision>
  <dcterms:created xsi:type="dcterms:W3CDTF">2015-08-04T15:44:44Z</dcterms:created>
  <dcterms:modified xsi:type="dcterms:W3CDTF">2015-08-04T16:42:26Z</dcterms:modified>
</cp:coreProperties>
</file>