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7"/>
  </p:notesMasterIdLst>
  <p:sldIdLst>
    <p:sldId id="256" r:id="rId2"/>
    <p:sldId id="267" r:id="rId3"/>
    <p:sldId id="268" r:id="rId4"/>
    <p:sldId id="275" r:id="rId5"/>
    <p:sldId id="269" r:id="rId6"/>
    <p:sldId id="270" r:id="rId7"/>
    <p:sldId id="271" r:id="rId8"/>
    <p:sldId id="272" r:id="rId9"/>
    <p:sldId id="274" r:id="rId10"/>
    <p:sldId id="276" r:id="rId11"/>
    <p:sldId id="277" r:id="rId12"/>
    <p:sldId id="278" r:id="rId13"/>
    <p:sldId id="279" r:id="rId14"/>
    <p:sldId id="281" r:id="rId15"/>
    <p:sldId id="280" r:id="rId16"/>
    <p:sldId id="301" r:id="rId17"/>
    <p:sldId id="282" r:id="rId18"/>
    <p:sldId id="283" r:id="rId19"/>
    <p:sldId id="284" r:id="rId20"/>
    <p:sldId id="298" r:id="rId21"/>
    <p:sldId id="286" r:id="rId22"/>
    <p:sldId id="285" r:id="rId23"/>
    <p:sldId id="287" r:id="rId24"/>
    <p:sldId id="288" r:id="rId25"/>
    <p:sldId id="289" r:id="rId26"/>
    <p:sldId id="302" r:id="rId27"/>
    <p:sldId id="290" r:id="rId28"/>
    <p:sldId id="291" r:id="rId29"/>
    <p:sldId id="292" r:id="rId30"/>
    <p:sldId id="293" r:id="rId31"/>
    <p:sldId id="294" r:id="rId32"/>
    <p:sldId id="295" r:id="rId33"/>
    <p:sldId id="296" r:id="rId34"/>
    <p:sldId id="297" r:id="rId35"/>
    <p:sldId id="30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2DAB2-6CBB-47D7-BB7C-1EE9E2AE1C95}" v="54" dt="2021-07-16T20:30:45.617"/>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2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ung, Kimberly" userId="ff8ad6cf-2d73-4f8b-976d-198e6df20a90" providerId="ADAL" clId="{E972DAB2-6CBB-47D7-BB7C-1EE9E2AE1C95}"/>
    <pc:docChg chg="undo custSel delSld modSld">
      <pc:chgData name="Young, Kimberly" userId="ff8ad6cf-2d73-4f8b-976d-198e6df20a90" providerId="ADAL" clId="{E972DAB2-6CBB-47D7-BB7C-1EE9E2AE1C95}" dt="2021-07-16T20:30:47.274" v="234" actId="26606"/>
      <pc:docMkLst>
        <pc:docMk/>
      </pc:docMkLst>
      <pc:sldChg chg="addSp modSp mod setBg addAnim setClrOvrMap">
        <pc:chgData name="Young, Kimberly" userId="ff8ad6cf-2d73-4f8b-976d-198e6df20a90" providerId="ADAL" clId="{E972DAB2-6CBB-47D7-BB7C-1EE9E2AE1C95}" dt="2021-07-16T20:04:02.795" v="143"/>
        <pc:sldMkLst>
          <pc:docMk/>
          <pc:sldMk cId="1027207383" sldId="256"/>
        </pc:sldMkLst>
        <pc:spChg chg="mod">
          <ac:chgData name="Young, Kimberly" userId="ff8ad6cf-2d73-4f8b-976d-198e6df20a90" providerId="ADAL" clId="{E972DAB2-6CBB-47D7-BB7C-1EE9E2AE1C95}" dt="2021-07-16T20:04:02.795" v="140" actId="26606"/>
          <ac:spMkLst>
            <pc:docMk/>
            <pc:sldMk cId="1027207383" sldId="256"/>
            <ac:spMk id="2" creationId="{30E6747B-5D83-4702-804E-BEC700204585}"/>
          </ac:spMkLst>
        </pc:spChg>
        <pc:spChg chg="mod">
          <ac:chgData name="Young, Kimberly" userId="ff8ad6cf-2d73-4f8b-976d-198e6df20a90" providerId="ADAL" clId="{E972DAB2-6CBB-47D7-BB7C-1EE9E2AE1C95}" dt="2021-07-16T20:04:02.795" v="140" actId="26606"/>
          <ac:spMkLst>
            <pc:docMk/>
            <pc:sldMk cId="1027207383" sldId="256"/>
            <ac:spMk id="3" creationId="{6D6646DE-5D69-4520-9850-96D72C87A855}"/>
          </ac:spMkLst>
        </pc:spChg>
        <pc:spChg chg="add">
          <ac:chgData name="Young, Kimberly" userId="ff8ad6cf-2d73-4f8b-976d-198e6df20a90" providerId="ADAL" clId="{E972DAB2-6CBB-47D7-BB7C-1EE9E2AE1C95}" dt="2021-07-16T20:04:02.795" v="140" actId="26606"/>
          <ac:spMkLst>
            <pc:docMk/>
            <pc:sldMk cId="1027207383" sldId="256"/>
            <ac:spMk id="10" creationId="{09C946AC-2072-4946-A2B8-39F09D0944EE}"/>
          </ac:spMkLst>
        </pc:spChg>
        <pc:spChg chg="add">
          <ac:chgData name="Young, Kimberly" userId="ff8ad6cf-2d73-4f8b-976d-198e6df20a90" providerId="ADAL" clId="{E972DAB2-6CBB-47D7-BB7C-1EE9E2AE1C95}" dt="2021-07-16T20:04:02.795" v="140" actId="26606"/>
          <ac:spMkLst>
            <pc:docMk/>
            <pc:sldMk cId="1027207383" sldId="256"/>
            <ac:spMk id="14" creationId="{559FD8B5-8CC4-4CFE-BD2A-1216B1F2C3DB}"/>
          </ac:spMkLst>
        </pc:spChg>
        <pc:spChg chg="add">
          <ac:chgData name="Young, Kimberly" userId="ff8ad6cf-2d73-4f8b-976d-198e6df20a90" providerId="ADAL" clId="{E972DAB2-6CBB-47D7-BB7C-1EE9E2AE1C95}" dt="2021-07-16T20:04:02.795" v="140" actId="26606"/>
          <ac:spMkLst>
            <pc:docMk/>
            <pc:sldMk cId="1027207383" sldId="256"/>
            <ac:spMk id="16" creationId="{9ECF13F4-3D2A-4F2E-9BBD-3038670D21ED}"/>
          </ac:spMkLst>
        </pc:spChg>
        <pc:grpChg chg="add">
          <ac:chgData name="Young, Kimberly" userId="ff8ad6cf-2d73-4f8b-976d-198e6df20a90" providerId="ADAL" clId="{E972DAB2-6CBB-47D7-BB7C-1EE9E2AE1C95}" dt="2021-07-16T20:04:02.795" v="140" actId="26606"/>
          <ac:grpSpMkLst>
            <pc:docMk/>
            <pc:sldMk cId="1027207383" sldId="256"/>
            <ac:grpSpMk id="18" creationId="{19660E16-DCC0-4B6C-8E84-4C292580059F}"/>
          </ac:grpSpMkLst>
        </pc:grpChg>
        <pc:picChg chg="add">
          <ac:chgData name="Young, Kimberly" userId="ff8ad6cf-2d73-4f8b-976d-198e6df20a90" providerId="ADAL" clId="{E972DAB2-6CBB-47D7-BB7C-1EE9E2AE1C95}" dt="2021-07-16T20:04:02.795" v="140" actId="26606"/>
          <ac:picMkLst>
            <pc:docMk/>
            <pc:sldMk cId="1027207383" sldId="256"/>
            <ac:picMk id="7" creationId="{E1719F92-6A4F-4E2D-BA77-238CC7569248}"/>
          </ac:picMkLst>
        </pc:picChg>
        <pc:picChg chg="add">
          <ac:chgData name="Young, Kimberly" userId="ff8ad6cf-2d73-4f8b-976d-198e6df20a90" providerId="ADAL" clId="{E972DAB2-6CBB-47D7-BB7C-1EE9E2AE1C95}" dt="2021-07-16T20:04:02.795" v="140" actId="26606"/>
          <ac:picMkLst>
            <pc:docMk/>
            <pc:sldMk cId="1027207383" sldId="256"/>
            <ac:picMk id="12" creationId="{A748C8C8-F348-4D00-852A-26DD9EBCC24C}"/>
          </ac:picMkLst>
        </pc:picChg>
      </pc:sldChg>
      <pc:sldChg chg="delSp modSp del mod">
        <pc:chgData name="Young, Kimberly" userId="ff8ad6cf-2d73-4f8b-976d-198e6df20a90" providerId="ADAL" clId="{E972DAB2-6CBB-47D7-BB7C-1EE9E2AE1C95}" dt="2021-07-09T13:45:50.699" v="59" actId="2696"/>
        <pc:sldMkLst>
          <pc:docMk/>
          <pc:sldMk cId="334718208" sldId="257"/>
        </pc:sldMkLst>
        <pc:spChg chg="mod">
          <ac:chgData name="Young, Kimberly" userId="ff8ad6cf-2d73-4f8b-976d-198e6df20a90" providerId="ADAL" clId="{E972DAB2-6CBB-47D7-BB7C-1EE9E2AE1C95}" dt="2021-07-09T13:42:47.036" v="27" actId="207"/>
          <ac:spMkLst>
            <pc:docMk/>
            <pc:sldMk cId="334718208" sldId="257"/>
            <ac:spMk id="5" creationId="{00000000-0000-0000-0000-000000000000}"/>
          </ac:spMkLst>
        </pc:spChg>
        <pc:spChg chg="del">
          <ac:chgData name="Young, Kimberly" userId="ff8ad6cf-2d73-4f8b-976d-198e6df20a90" providerId="ADAL" clId="{E972DAB2-6CBB-47D7-BB7C-1EE9E2AE1C95}" dt="2021-07-09T13:42:07.547" v="15" actId="21"/>
          <ac:spMkLst>
            <pc:docMk/>
            <pc:sldMk cId="334718208" sldId="257"/>
            <ac:spMk id="9" creationId="{00000000-0000-0000-0000-000000000000}"/>
          </ac:spMkLst>
        </pc:spChg>
        <pc:spChg chg="del">
          <ac:chgData name="Young, Kimberly" userId="ff8ad6cf-2d73-4f8b-976d-198e6df20a90" providerId="ADAL" clId="{E972DAB2-6CBB-47D7-BB7C-1EE9E2AE1C95}" dt="2021-07-09T13:42:35.957" v="25" actId="21"/>
          <ac:spMkLst>
            <pc:docMk/>
            <pc:sldMk cId="334718208" sldId="257"/>
            <ac:spMk id="10" creationId="{00000000-0000-0000-0000-000000000000}"/>
          </ac:spMkLst>
        </pc:spChg>
      </pc:sldChg>
      <pc:sldChg chg="addSp delSp modSp mod setBg">
        <pc:chgData name="Young, Kimberly" userId="ff8ad6cf-2d73-4f8b-976d-198e6df20a90" providerId="ADAL" clId="{E972DAB2-6CBB-47D7-BB7C-1EE9E2AE1C95}" dt="2021-07-16T20:04:38.133" v="149" actId="26606"/>
        <pc:sldMkLst>
          <pc:docMk/>
          <pc:sldMk cId="3097158037" sldId="267"/>
        </pc:sldMkLst>
        <pc:spChg chg="mod">
          <ac:chgData name="Young, Kimberly" userId="ff8ad6cf-2d73-4f8b-976d-198e6df20a90" providerId="ADAL" clId="{E972DAB2-6CBB-47D7-BB7C-1EE9E2AE1C95}" dt="2021-07-16T20:04:38.133" v="149" actId="26606"/>
          <ac:spMkLst>
            <pc:docMk/>
            <pc:sldMk cId="3097158037" sldId="267"/>
            <ac:spMk id="2" creationId="{00000000-0000-0000-0000-000000000000}"/>
          </ac:spMkLst>
        </pc:spChg>
        <pc:spChg chg="mod ord">
          <ac:chgData name="Young, Kimberly" userId="ff8ad6cf-2d73-4f8b-976d-198e6df20a90" providerId="ADAL" clId="{E972DAB2-6CBB-47D7-BB7C-1EE9E2AE1C95}" dt="2021-07-16T20:04:38.133" v="149" actId="26606"/>
          <ac:spMkLst>
            <pc:docMk/>
            <pc:sldMk cId="3097158037" sldId="267"/>
            <ac:spMk id="3" creationId="{00000000-0000-0000-0000-000000000000}"/>
          </ac:spMkLst>
        </pc:spChg>
        <pc:picChg chg="add del">
          <ac:chgData name="Young, Kimberly" userId="ff8ad6cf-2d73-4f8b-976d-198e6df20a90" providerId="ADAL" clId="{E972DAB2-6CBB-47D7-BB7C-1EE9E2AE1C95}" dt="2021-07-16T20:04:30.942" v="145" actId="478"/>
          <ac:picMkLst>
            <pc:docMk/>
            <pc:sldMk cId="3097158037" sldId="267"/>
            <ac:picMk id="7" creationId="{453690DF-9344-429F-A5FB-9C97D2C91508}"/>
          </ac:picMkLst>
        </pc:picChg>
        <pc:picChg chg="add mod">
          <ac:chgData name="Young, Kimberly" userId="ff8ad6cf-2d73-4f8b-976d-198e6df20a90" providerId="ADAL" clId="{E972DAB2-6CBB-47D7-BB7C-1EE9E2AE1C95}" dt="2021-07-16T20:04:38.133" v="149" actId="26606"/>
          <ac:picMkLst>
            <pc:docMk/>
            <pc:sldMk cId="3097158037" sldId="267"/>
            <ac:picMk id="1026" creationId="{8C90FC1C-2A2B-4B76-96F5-3FAA38A9042D}"/>
          </ac:picMkLst>
        </pc:picChg>
      </pc:sldChg>
      <pc:sldChg chg="modSp mod">
        <pc:chgData name="Young, Kimberly" userId="ff8ad6cf-2d73-4f8b-976d-198e6df20a90" providerId="ADAL" clId="{E972DAB2-6CBB-47D7-BB7C-1EE9E2AE1C95}" dt="2021-07-16T20:04:50.524" v="151" actId="11530"/>
        <pc:sldMkLst>
          <pc:docMk/>
          <pc:sldMk cId="501051335" sldId="268"/>
        </pc:sldMkLst>
        <pc:spChg chg="mod">
          <ac:chgData name="Young, Kimberly" userId="ff8ad6cf-2d73-4f8b-976d-198e6df20a90" providerId="ADAL" clId="{E972DAB2-6CBB-47D7-BB7C-1EE9E2AE1C95}" dt="2021-07-16T20:04:50.524" v="151" actId="11530"/>
          <ac:spMkLst>
            <pc:docMk/>
            <pc:sldMk cId="501051335" sldId="268"/>
            <ac:spMk id="2" creationId="{00000000-0000-0000-0000-000000000000}"/>
          </ac:spMkLst>
        </pc:spChg>
        <pc:spChg chg="mod">
          <ac:chgData name="Young, Kimberly" userId="ff8ad6cf-2d73-4f8b-976d-198e6df20a90" providerId="ADAL" clId="{E972DAB2-6CBB-47D7-BB7C-1EE9E2AE1C95}" dt="2021-07-09T13:42:26.767" v="16"/>
          <ac:spMkLst>
            <pc:docMk/>
            <pc:sldMk cId="501051335" sldId="268"/>
            <ac:spMk id="4" creationId="{00000000-0000-0000-0000-000000000000}"/>
          </ac:spMkLst>
        </pc:spChg>
        <pc:spChg chg="mod">
          <ac:chgData name="Young, Kimberly" userId="ff8ad6cf-2d73-4f8b-976d-198e6df20a90" providerId="ADAL" clId="{E972DAB2-6CBB-47D7-BB7C-1EE9E2AE1C95}" dt="2021-07-09T13:42:26.767" v="16"/>
          <ac:spMkLst>
            <pc:docMk/>
            <pc:sldMk cId="501051335" sldId="268"/>
            <ac:spMk id="6" creationId="{00000000-0000-0000-0000-000000000000}"/>
          </ac:spMkLst>
        </pc:spChg>
      </pc:sldChg>
      <pc:sldChg chg="modSp mod">
        <pc:chgData name="Young, Kimberly" userId="ff8ad6cf-2d73-4f8b-976d-198e6df20a90" providerId="ADAL" clId="{E972DAB2-6CBB-47D7-BB7C-1EE9E2AE1C95}" dt="2021-07-16T20:05:22.421" v="159" actId="11530"/>
        <pc:sldMkLst>
          <pc:docMk/>
          <pc:sldMk cId="3004148095" sldId="269"/>
        </pc:sldMkLst>
        <pc:spChg chg="mod">
          <ac:chgData name="Young, Kimberly" userId="ff8ad6cf-2d73-4f8b-976d-198e6df20a90" providerId="ADAL" clId="{E972DAB2-6CBB-47D7-BB7C-1EE9E2AE1C95}" dt="2021-07-16T20:05:22.421" v="159" actId="11530"/>
          <ac:spMkLst>
            <pc:docMk/>
            <pc:sldMk cId="3004148095" sldId="269"/>
            <ac:spMk id="2" creationId="{00000000-0000-0000-0000-000000000000}"/>
          </ac:spMkLst>
        </pc:spChg>
        <pc:spChg chg="mod">
          <ac:chgData name="Young, Kimberly" userId="ff8ad6cf-2d73-4f8b-976d-198e6df20a90" providerId="ADAL" clId="{E972DAB2-6CBB-47D7-BB7C-1EE9E2AE1C95}" dt="2021-07-09T13:42:26.767" v="16"/>
          <ac:spMkLst>
            <pc:docMk/>
            <pc:sldMk cId="3004148095" sldId="269"/>
            <ac:spMk id="4" creationId="{00000000-0000-0000-0000-000000000000}"/>
          </ac:spMkLst>
        </pc:spChg>
        <pc:spChg chg="mod">
          <ac:chgData name="Young, Kimberly" userId="ff8ad6cf-2d73-4f8b-976d-198e6df20a90" providerId="ADAL" clId="{E972DAB2-6CBB-47D7-BB7C-1EE9E2AE1C95}" dt="2021-07-09T13:47:06.911" v="65" actId="255"/>
          <ac:spMkLst>
            <pc:docMk/>
            <pc:sldMk cId="3004148095" sldId="269"/>
            <ac:spMk id="6" creationId="{00000000-0000-0000-0000-000000000000}"/>
          </ac:spMkLst>
        </pc:spChg>
      </pc:sldChg>
      <pc:sldChg chg="addSp delSp modSp mod">
        <pc:chgData name="Young, Kimberly" userId="ff8ad6cf-2d73-4f8b-976d-198e6df20a90" providerId="ADAL" clId="{E972DAB2-6CBB-47D7-BB7C-1EE9E2AE1C95}" dt="2021-07-09T13:47:51.515" v="71" actId="1076"/>
        <pc:sldMkLst>
          <pc:docMk/>
          <pc:sldMk cId="1074228715" sldId="270"/>
        </pc:sldMkLst>
        <pc:spChg chg="mod">
          <ac:chgData name="Young, Kimberly" userId="ff8ad6cf-2d73-4f8b-976d-198e6df20a90" providerId="ADAL" clId="{E972DAB2-6CBB-47D7-BB7C-1EE9E2AE1C95}" dt="2021-07-09T13:43:19.174" v="32" actId="14100"/>
          <ac:spMkLst>
            <pc:docMk/>
            <pc:sldMk cId="1074228715" sldId="270"/>
            <ac:spMk id="4" creationId="{00000000-0000-0000-0000-000000000000}"/>
          </ac:spMkLst>
        </pc:spChg>
        <pc:picChg chg="del">
          <ac:chgData name="Young, Kimberly" userId="ff8ad6cf-2d73-4f8b-976d-198e6df20a90" providerId="ADAL" clId="{E972DAB2-6CBB-47D7-BB7C-1EE9E2AE1C95}" dt="2021-07-09T13:47:45.553" v="67" actId="21"/>
          <ac:picMkLst>
            <pc:docMk/>
            <pc:sldMk cId="1074228715" sldId="270"/>
            <ac:picMk id="7" creationId="{00000000-0000-0000-0000-000000000000}"/>
          </ac:picMkLst>
        </pc:picChg>
        <pc:picChg chg="add mod">
          <ac:chgData name="Young, Kimberly" userId="ff8ad6cf-2d73-4f8b-976d-198e6df20a90" providerId="ADAL" clId="{E972DAB2-6CBB-47D7-BB7C-1EE9E2AE1C95}" dt="2021-07-09T13:47:51.515" v="71" actId="1076"/>
          <ac:picMkLst>
            <pc:docMk/>
            <pc:sldMk cId="1074228715" sldId="270"/>
            <ac:picMk id="1026" creationId="{83E54FB4-2B53-4A23-A287-A2EA5240C220}"/>
          </ac:picMkLst>
        </pc:picChg>
      </pc:sldChg>
      <pc:sldChg chg="modSp mod">
        <pc:chgData name="Young, Kimberly" userId="ff8ad6cf-2d73-4f8b-976d-198e6df20a90" providerId="ADAL" clId="{E972DAB2-6CBB-47D7-BB7C-1EE9E2AE1C95}" dt="2021-07-16T20:05:33.754" v="161" actId="11530"/>
        <pc:sldMkLst>
          <pc:docMk/>
          <pc:sldMk cId="2164116564" sldId="271"/>
        </pc:sldMkLst>
        <pc:spChg chg="mod">
          <ac:chgData name="Young, Kimberly" userId="ff8ad6cf-2d73-4f8b-976d-198e6df20a90" providerId="ADAL" clId="{E972DAB2-6CBB-47D7-BB7C-1EE9E2AE1C95}" dt="2021-07-16T20:05:33.754" v="161" actId="11530"/>
          <ac:spMkLst>
            <pc:docMk/>
            <pc:sldMk cId="2164116564" sldId="271"/>
            <ac:spMk id="2" creationId="{00000000-0000-0000-0000-000000000000}"/>
          </ac:spMkLst>
        </pc:spChg>
        <pc:spChg chg="mod">
          <ac:chgData name="Young, Kimberly" userId="ff8ad6cf-2d73-4f8b-976d-198e6df20a90" providerId="ADAL" clId="{E972DAB2-6CBB-47D7-BB7C-1EE9E2AE1C95}" dt="2021-07-09T13:42:26.767" v="16"/>
          <ac:spMkLst>
            <pc:docMk/>
            <pc:sldMk cId="2164116564" sldId="271"/>
            <ac:spMk id="4" creationId="{00000000-0000-0000-0000-000000000000}"/>
          </ac:spMkLst>
        </pc:spChg>
        <pc:spChg chg="mod">
          <ac:chgData name="Young, Kimberly" userId="ff8ad6cf-2d73-4f8b-976d-198e6df20a90" providerId="ADAL" clId="{E972DAB2-6CBB-47D7-BB7C-1EE9E2AE1C95}" dt="2021-07-09T13:43:28.875" v="34" actId="20577"/>
          <ac:spMkLst>
            <pc:docMk/>
            <pc:sldMk cId="2164116564" sldId="271"/>
            <ac:spMk id="6" creationId="{00000000-0000-0000-0000-000000000000}"/>
          </ac:spMkLst>
        </pc:spChg>
      </pc:sldChg>
      <pc:sldChg chg="addSp modSp mod setBg">
        <pc:chgData name="Young, Kimberly" userId="ff8ad6cf-2d73-4f8b-976d-198e6df20a90" providerId="ADAL" clId="{E972DAB2-6CBB-47D7-BB7C-1EE9E2AE1C95}" dt="2021-07-09T13:43:34.361" v="35" actId="26606"/>
        <pc:sldMkLst>
          <pc:docMk/>
          <pc:sldMk cId="3852866622" sldId="272"/>
        </pc:sldMkLst>
        <pc:spChg chg="add">
          <ac:chgData name="Young, Kimberly" userId="ff8ad6cf-2d73-4f8b-976d-198e6df20a90" providerId="ADAL" clId="{E972DAB2-6CBB-47D7-BB7C-1EE9E2AE1C95}" dt="2021-07-09T13:43:34.361" v="35" actId="26606"/>
          <ac:spMkLst>
            <pc:docMk/>
            <pc:sldMk cId="3852866622" sldId="272"/>
            <ac:spMk id="8" creationId="{F75A12D9-3CB4-4818-A5F8-E8E648B22B00}"/>
          </ac:spMkLst>
        </pc:spChg>
        <pc:spChg chg="add">
          <ac:chgData name="Young, Kimberly" userId="ff8ad6cf-2d73-4f8b-976d-198e6df20a90" providerId="ADAL" clId="{E972DAB2-6CBB-47D7-BB7C-1EE9E2AE1C95}" dt="2021-07-09T13:43:34.361" v="35" actId="26606"/>
          <ac:spMkLst>
            <pc:docMk/>
            <pc:sldMk cId="3852866622" sldId="272"/>
            <ac:spMk id="10" creationId="{7C9B7894-ADA8-408F-81D5-30D7954679CA}"/>
          </ac:spMkLst>
        </pc:spChg>
        <pc:picChg chg="mod ord">
          <ac:chgData name="Young, Kimberly" userId="ff8ad6cf-2d73-4f8b-976d-198e6df20a90" providerId="ADAL" clId="{E972DAB2-6CBB-47D7-BB7C-1EE9E2AE1C95}" dt="2021-07-09T13:43:34.361" v="35" actId="26606"/>
          <ac:picMkLst>
            <pc:docMk/>
            <pc:sldMk cId="3852866622" sldId="272"/>
            <ac:picMk id="2" creationId="{00000000-0000-0000-0000-000000000000}"/>
          </ac:picMkLst>
        </pc:picChg>
        <pc:picChg chg="mod">
          <ac:chgData name="Young, Kimberly" userId="ff8ad6cf-2d73-4f8b-976d-198e6df20a90" providerId="ADAL" clId="{E972DAB2-6CBB-47D7-BB7C-1EE9E2AE1C95}" dt="2021-07-09T13:43:34.361" v="35" actId="26606"/>
          <ac:picMkLst>
            <pc:docMk/>
            <pc:sldMk cId="3852866622" sldId="272"/>
            <ac:picMk id="3" creationId="{00000000-0000-0000-0000-000000000000}"/>
          </ac:picMkLst>
        </pc:picChg>
      </pc:sldChg>
      <pc:sldChg chg="modSp del mod">
        <pc:chgData name="Young, Kimberly" userId="ff8ad6cf-2d73-4f8b-976d-198e6df20a90" providerId="ADAL" clId="{E972DAB2-6CBB-47D7-BB7C-1EE9E2AE1C95}" dt="2021-07-09T13:48:06.559" v="73" actId="2696"/>
        <pc:sldMkLst>
          <pc:docMk/>
          <pc:sldMk cId="1556797333" sldId="273"/>
        </pc:sldMkLst>
        <pc:spChg chg="mod">
          <ac:chgData name="Young, Kimberly" userId="ff8ad6cf-2d73-4f8b-976d-198e6df20a90" providerId="ADAL" clId="{E972DAB2-6CBB-47D7-BB7C-1EE9E2AE1C95}" dt="2021-07-09T13:42:26.767" v="16"/>
          <ac:spMkLst>
            <pc:docMk/>
            <pc:sldMk cId="1556797333" sldId="273"/>
            <ac:spMk id="4" creationId="{00000000-0000-0000-0000-000000000000}"/>
          </ac:spMkLst>
        </pc:spChg>
        <pc:spChg chg="mod">
          <ac:chgData name="Young, Kimberly" userId="ff8ad6cf-2d73-4f8b-976d-198e6df20a90" providerId="ADAL" clId="{E972DAB2-6CBB-47D7-BB7C-1EE9E2AE1C95}" dt="2021-07-09T13:42:26.930" v="17" actId="27636"/>
          <ac:spMkLst>
            <pc:docMk/>
            <pc:sldMk cId="1556797333" sldId="273"/>
            <ac:spMk id="5" creationId="{00000000-0000-0000-0000-000000000000}"/>
          </ac:spMkLst>
        </pc:spChg>
      </pc:sldChg>
      <pc:sldChg chg="addSp modSp mod setBg">
        <pc:chgData name="Young, Kimberly" userId="ff8ad6cf-2d73-4f8b-976d-198e6df20a90" providerId="ADAL" clId="{E972DAB2-6CBB-47D7-BB7C-1EE9E2AE1C95}" dt="2021-07-09T13:48:27.314" v="76" actId="26606"/>
        <pc:sldMkLst>
          <pc:docMk/>
          <pc:sldMk cId="1420111060" sldId="274"/>
        </pc:sldMkLst>
        <pc:spChg chg="mod">
          <ac:chgData name="Young, Kimberly" userId="ff8ad6cf-2d73-4f8b-976d-198e6df20a90" providerId="ADAL" clId="{E972DAB2-6CBB-47D7-BB7C-1EE9E2AE1C95}" dt="2021-07-09T13:48:27.314" v="76" actId="26606"/>
          <ac:spMkLst>
            <pc:docMk/>
            <pc:sldMk cId="1420111060" sldId="274"/>
            <ac:spMk id="2" creationId="{00000000-0000-0000-0000-000000000000}"/>
          </ac:spMkLst>
        </pc:spChg>
        <pc:spChg chg="mod">
          <ac:chgData name="Young, Kimberly" userId="ff8ad6cf-2d73-4f8b-976d-198e6df20a90" providerId="ADAL" clId="{E972DAB2-6CBB-47D7-BB7C-1EE9E2AE1C95}" dt="2021-07-09T13:48:27.314" v="76" actId="26606"/>
          <ac:spMkLst>
            <pc:docMk/>
            <pc:sldMk cId="1420111060" sldId="274"/>
            <ac:spMk id="3" creationId="{00000000-0000-0000-0000-000000000000}"/>
          </ac:spMkLst>
        </pc:spChg>
        <pc:spChg chg="add">
          <ac:chgData name="Young, Kimberly" userId="ff8ad6cf-2d73-4f8b-976d-198e6df20a90" providerId="ADAL" clId="{E972DAB2-6CBB-47D7-BB7C-1EE9E2AE1C95}" dt="2021-07-09T13:48:27.314" v="76" actId="26606"/>
          <ac:spMkLst>
            <pc:docMk/>
            <pc:sldMk cId="1420111060" sldId="274"/>
            <ac:spMk id="8" creationId="{50E53EDA-3B94-4F6B-9E86-D3BB9EBB9616}"/>
          </ac:spMkLst>
        </pc:spChg>
        <pc:cxnChg chg="add">
          <ac:chgData name="Young, Kimberly" userId="ff8ad6cf-2d73-4f8b-976d-198e6df20a90" providerId="ADAL" clId="{E972DAB2-6CBB-47D7-BB7C-1EE9E2AE1C95}" dt="2021-07-09T13:48:27.314" v="76" actId="26606"/>
          <ac:cxnSpMkLst>
            <pc:docMk/>
            <pc:sldMk cId="1420111060" sldId="274"/>
            <ac:cxnSpMk id="10" creationId="{30EFD79F-7790-479B-B7DB-BD0D8C101DDD}"/>
          </ac:cxnSpMkLst>
        </pc:cxnChg>
      </pc:sldChg>
      <pc:sldChg chg="modSp mod">
        <pc:chgData name="Young, Kimberly" userId="ff8ad6cf-2d73-4f8b-976d-198e6df20a90" providerId="ADAL" clId="{E972DAB2-6CBB-47D7-BB7C-1EE9E2AE1C95}" dt="2021-07-16T20:05:14.383" v="157" actId="13822"/>
        <pc:sldMkLst>
          <pc:docMk/>
          <pc:sldMk cId="246516292" sldId="275"/>
        </pc:sldMkLst>
        <pc:cxnChg chg="mod">
          <ac:chgData name="Young, Kimberly" userId="ff8ad6cf-2d73-4f8b-976d-198e6df20a90" providerId="ADAL" clId="{E972DAB2-6CBB-47D7-BB7C-1EE9E2AE1C95}" dt="2021-07-16T20:05:03.890" v="152" actId="13822"/>
          <ac:cxnSpMkLst>
            <pc:docMk/>
            <pc:sldMk cId="246516292" sldId="275"/>
            <ac:cxnSpMk id="4" creationId="{00000000-0000-0000-0000-000000000000}"/>
          </ac:cxnSpMkLst>
        </pc:cxnChg>
        <pc:cxnChg chg="mod">
          <ac:chgData name="Young, Kimberly" userId="ff8ad6cf-2d73-4f8b-976d-198e6df20a90" providerId="ADAL" clId="{E972DAB2-6CBB-47D7-BB7C-1EE9E2AE1C95}" dt="2021-07-16T20:05:05.771" v="153" actId="13822"/>
          <ac:cxnSpMkLst>
            <pc:docMk/>
            <pc:sldMk cId="246516292" sldId="275"/>
            <ac:cxnSpMk id="8" creationId="{00000000-0000-0000-0000-000000000000}"/>
          </ac:cxnSpMkLst>
        </pc:cxnChg>
        <pc:cxnChg chg="mod">
          <ac:chgData name="Young, Kimberly" userId="ff8ad6cf-2d73-4f8b-976d-198e6df20a90" providerId="ADAL" clId="{E972DAB2-6CBB-47D7-BB7C-1EE9E2AE1C95}" dt="2021-07-16T20:05:07.944" v="154" actId="13822"/>
          <ac:cxnSpMkLst>
            <pc:docMk/>
            <pc:sldMk cId="246516292" sldId="275"/>
            <ac:cxnSpMk id="10" creationId="{00000000-0000-0000-0000-000000000000}"/>
          </ac:cxnSpMkLst>
        </pc:cxnChg>
        <pc:cxnChg chg="mod">
          <ac:chgData name="Young, Kimberly" userId="ff8ad6cf-2d73-4f8b-976d-198e6df20a90" providerId="ADAL" clId="{E972DAB2-6CBB-47D7-BB7C-1EE9E2AE1C95}" dt="2021-07-16T20:05:09.951" v="155" actId="13822"/>
          <ac:cxnSpMkLst>
            <pc:docMk/>
            <pc:sldMk cId="246516292" sldId="275"/>
            <ac:cxnSpMk id="12" creationId="{00000000-0000-0000-0000-000000000000}"/>
          </ac:cxnSpMkLst>
        </pc:cxnChg>
        <pc:cxnChg chg="mod">
          <ac:chgData name="Young, Kimberly" userId="ff8ad6cf-2d73-4f8b-976d-198e6df20a90" providerId="ADAL" clId="{E972DAB2-6CBB-47D7-BB7C-1EE9E2AE1C95}" dt="2021-07-16T20:05:12.159" v="156" actId="13822"/>
          <ac:cxnSpMkLst>
            <pc:docMk/>
            <pc:sldMk cId="246516292" sldId="275"/>
            <ac:cxnSpMk id="14" creationId="{00000000-0000-0000-0000-000000000000}"/>
          </ac:cxnSpMkLst>
        </pc:cxnChg>
        <pc:cxnChg chg="mod">
          <ac:chgData name="Young, Kimberly" userId="ff8ad6cf-2d73-4f8b-976d-198e6df20a90" providerId="ADAL" clId="{E972DAB2-6CBB-47D7-BB7C-1EE9E2AE1C95}" dt="2021-07-16T20:05:14.383" v="157" actId="13822"/>
          <ac:cxnSpMkLst>
            <pc:docMk/>
            <pc:sldMk cId="246516292" sldId="275"/>
            <ac:cxnSpMk id="16" creationId="{00000000-0000-0000-0000-000000000000}"/>
          </ac:cxnSpMkLst>
        </pc:cxnChg>
      </pc:sldChg>
      <pc:sldChg chg="modSp mod">
        <pc:chgData name="Young, Kimberly" userId="ff8ad6cf-2d73-4f8b-976d-198e6df20a90" providerId="ADAL" clId="{E972DAB2-6CBB-47D7-BB7C-1EE9E2AE1C95}" dt="2021-07-16T20:06:03.050" v="169" actId="13822"/>
        <pc:sldMkLst>
          <pc:docMk/>
          <pc:sldMk cId="2159695943" sldId="276"/>
        </pc:sldMkLst>
        <pc:spChg chg="mod">
          <ac:chgData name="Young, Kimberly" userId="ff8ad6cf-2d73-4f8b-976d-198e6df20a90" providerId="ADAL" clId="{E972DAB2-6CBB-47D7-BB7C-1EE9E2AE1C95}" dt="2021-07-09T13:43:49.228" v="36" actId="1076"/>
          <ac:spMkLst>
            <pc:docMk/>
            <pc:sldMk cId="2159695943" sldId="276"/>
            <ac:spMk id="2" creationId="{00000000-0000-0000-0000-000000000000}"/>
          </ac:spMkLst>
        </pc:spChg>
        <pc:spChg chg="mod">
          <ac:chgData name="Young, Kimberly" userId="ff8ad6cf-2d73-4f8b-976d-198e6df20a90" providerId="ADAL" clId="{E972DAB2-6CBB-47D7-BB7C-1EE9E2AE1C95}" dt="2021-07-16T20:05:48.566" v="163" actId="13822"/>
          <ac:spMkLst>
            <pc:docMk/>
            <pc:sldMk cId="2159695943" sldId="276"/>
            <ac:spMk id="4" creationId="{00000000-0000-0000-0000-000000000000}"/>
          </ac:spMkLst>
        </pc:spChg>
        <pc:spChg chg="mod">
          <ac:chgData name="Young, Kimberly" userId="ff8ad6cf-2d73-4f8b-976d-198e6df20a90" providerId="ADAL" clId="{E972DAB2-6CBB-47D7-BB7C-1EE9E2AE1C95}" dt="2021-07-16T20:05:52.827" v="165" actId="13822"/>
          <ac:spMkLst>
            <pc:docMk/>
            <pc:sldMk cId="2159695943" sldId="276"/>
            <ac:spMk id="8" creationId="{00000000-0000-0000-0000-000000000000}"/>
          </ac:spMkLst>
        </pc:spChg>
        <pc:spChg chg="mod">
          <ac:chgData name="Young, Kimberly" userId="ff8ad6cf-2d73-4f8b-976d-198e6df20a90" providerId="ADAL" clId="{E972DAB2-6CBB-47D7-BB7C-1EE9E2AE1C95}" dt="2021-07-16T20:06:00.743" v="168" actId="13822"/>
          <ac:spMkLst>
            <pc:docMk/>
            <pc:sldMk cId="2159695943" sldId="276"/>
            <ac:spMk id="12" creationId="{00000000-0000-0000-0000-000000000000}"/>
          </ac:spMkLst>
        </pc:spChg>
        <pc:spChg chg="mod">
          <ac:chgData name="Young, Kimberly" userId="ff8ad6cf-2d73-4f8b-976d-198e6df20a90" providerId="ADAL" clId="{E972DAB2-6CBB-47D7-BB7C-1EE9E2AE1C95}" dt="2021-07-16T20:05:55.136" v="166" actId="13822"/>
          <ac:spMkLst>
            <pc:docMk/>
            <pc:sldMk cId="2159695943" sldId="276"/>
            <ac:spMk id="16" creationId="{00000000-0000-0000-0000-000000000000}"/>
          </ac:spMkLst>
        </pc:spChg>
        <pc:spChg chg="mod">
          <ac:chgData name="Young, Kimberly" userId="ff8ad6cf-2d73-4f8b-976d-198e6df20a90" providerId="ADAL" clId="{E972DAB2-6CBB-47D7-BB7C-1EE9E2AE1C95}" dt="2021-07-16T20:06:03.050" v="169" actId="13822"/>
          <ac:spMkLst>
            <pc:docMk/>
            <pc:sldMk cId="2159695943" sldId="276"/>
            <ac:spMk id="20" creationId="{00000000-0000-0000-0000-000000000000}"/>
          </ac:spMkLst>
        </pc:spChg>
        <pc:picChg chg="mod">
          <ac:chgData name="Young, Kimberly" userId="ff8ad6cf-2d73-4f8b-976d-198e6df20a90" providerId="ADAL" clId="{E972DAB2-6CBB-47D7-BB7C-1EE9E2AE1C95}" dt="2021-07-16T20:05:44.502" v="162"/>
          <ac:picMkLst>
            <pc:docMk/>
            <pc:sldMk cId="2159695943" sldId="276"/>
            <ac:picMk id="3" creationId="{00000000-0000-0000-0000-000000000000}"/>
          </ac:picMkLst>
        </pc:picChg>
        <pc:cxnChg chg="mod">
          <ac:chgData name="Young, Kimberly" userId="ff8ad6cf-2d73-4f8b-976d-198e6df20a90" providerId="ADAL" clId="{E972DAB2-6CBB-47D7-BB7C-1EE9E2AE1C95}" dt="2021-07-16T20:05:51.101" v="164" actId="13822"/>
          <ac:cxnSpMkLst>
            <pc:docMk/>
            <pc:sldMk cId="2159695943" sldId="276"/>
            <ac:cxnSpMk id="6" creationId="{00000000-0000-0000-0000-000000000000}"/>
          </ac:cxnSpMkLst>
        </pc:cxnChg>
        <pc:cxnChg chg="mod">
          <ac:chgData name="Young, Kimberly" userId="ff8ad6cf-2d73-4f8b-976d-198e6df20a90" providerId="ADAL" clId="{E972DAB2-6CBB-47D7-BB7C-1EE9E2AE1C95}" dt="2021-07-16T20:05:52.827" v="165" actId="13822"/>
          <ac:cxnSpMkLst>
            <pc:docMk/>
            <pc:sldMk cId="2159695943" sldId="276"/>
            <ac:cxnSpMk id="10" creationId="{00000000-0000-0000-0000-000000000000}"/>
          </ac:cxnSpMkLst>
        </pc:cxnChg>
        <pc:cxnChg chg="mod">
          <ac:chgData name="Young, Kimberly" userId="ff8ad6cf-2d73-4f8b-976d-198e6df20a90" providerId="ADAL" clId="{E972DAB2-6CBB-47D7-BB7C-1EE9E2AE1C95}" dt="2021-07-16T20:06:00.743" v="168" actId="13822"/>
          <ac:cxnSpMkLst>
            <pc:docMk/>
            <pc:sldMk cId="2159695943" sldId="276"/>
            <ac:cxnSpMk id="14" creationId="{00000000-0000-0000-0000-000000000000}"/>
          </ac:cxnSpMkLst>
        </pc:cxnChg>
        <pc:cxnChg chg="mod">
          <ac:chgData name="Young, Kimberly" userId="ff8ad6cf-2d73-4f8b-976d-198e6df20a90" providerId="ADAL" clId="{E972DAB2-6CBB-47D7-BB7C-1EE9E2AE1C95}" dt="2021-07-16T20:05:57.212" v="167" actId="13822"/>
          <ac:cxnSpMkLst>
            <pc:docMk/>
            <pc:sldMk cId="2159695943" sldId="276"/>
            <ac:cxnSpMk id="18" creationId="{00000000-0000-0000-0000-000000000000}"/>
          </ac:cxnSpMkLst>
        </pc:cxnChg>
        <pc:cxnChg chg="mod">
          <ac:chgData name="Young, Kimberly" userId="ff8ad6cf-2d73-4f8b-976d-198e6df20a90" providerId="ADAL" clId="{E972DAB2-6CBB-47D7-BB7C-1EE9E2AE1C95}" dt="2021-07-16T20:06:03.050" v="169" actId="13822"/>
          <ac:cxnSpMkLst>
            <pc:docMk/>
            <pc:sldMk cId="2159695943" sldId="276"/>
            <ac:cxnSpMk id="22" creationId="{00000000-0000-0000-0000-000000000000}"/>
          </ac:cxnSpMkLst>
        </pc:cxnChg>
      </pc:sldChg>
      <pc:sldChg chg="addSp delSp modSp mod setBg modAnim setClrOvrMap">
        <pc:chgData name="Young, Kimberly" userId="ff8ad6cf-2d73-4f8b-976d-198e6df20a90" providerId="ADAL" clId="{E972DAB2-6CBB-47D7-BB7C-1EE9E2AE1C95}" dt="2021-07-16T20:07:26.355" v="180" actId="21"/>
        <pc:sldMkLst>
          <pc:docMk/>
          <pc:sldMk cId="3823344088" sldId="277"/>
        </pc:sldMkLst>
        <pc:spChg chg="mod">
          <ac:chgData name="Young, Kimberly" userId="ff8ad6cf-2d73-4f8b-976d-198e6df20a90" providerId="ADAL" clId="{E972DAB2-6CBB-47D7-BB7C-1EE9E2AE1C95}" dt="2021-07-16T20:07:20.844" v="179" actId="26606"/>
          <ac:spMkLst>
            <pc:docMk/>
            <pc:sldMk cId="3823344088" sldId="277"/>
            <ac:spMk id="2" creationId="{00000000-0000-0000-0000-000000000000}"/>
          </ac:spMkLst>
        </pc:spChg>
        <pc:spChg chg="mod">
          <ac:chgData name="Young, Kimberly" userId="ff8ad6cf-2d73-4f8b-976d-198e6df20a90" providerId="ADAL" clId="{E972DAB2-6CBB-47D7-BB7C-1EE9E2AE1C95}" dt="2021-07-16T20:07:20.844" v="179" actId="26606"/>
          <ac:spMkLst>
            <pc:docMk/>
            <pc:sldMk cId="3823344088" sldId="277"/>
            <ac:spMk id="3" creationId="{00000000-0000-0000-0000-000000000000}"/>
          </ac:spMkLst>
        </pc:spChg>
        <pc:spChg chg="del mod ord">
          <ac:chgData name="Young, Kimberly" userId="ff8ad6cf-2d73-4f8b-976d-198e6df20a90" providerId="ADAL" clId="{E972DAB2-6CBB-47D7-BB7C-1EE9E2AE1C95}" dt="2021-07-16T20:07:26.355" v="180" actId="21"/>
          <ac:spMkLst>
            <pc:docMk/>
            <pc:sldMk cId="3823344088" sldId="277"/>
            <ac:spMk id="5" creationId="{00000000-0000-0000-0000-000000000000}"/>
          </ac:spMkLst>
        </pc:spChg>
        <pc:spChg chg="add">
          <ac:chgData name="Young, Kimberly" userId="ff8ad6cf-2d73-4f8b-976d-198e6df20a90" providerId="ADAL" clId="{E972DAB2-6CBB-47D7-BB7C-1EE9E2AE1C95}" dt="2021-07-16T20:07:20.844" v="179" actId="26606"/>
          <ac:spMkLst>
            <pc:docMk/>
            <pc:sldMk cId="3823344088" sldId="277"/>
            <ac:spMk id="73" creationId="{09C946AC-2072-4946-A2B8-39F09D0944EE}"/>
          </ac:spMkLst>
        </pc:spChg>
        <pc:spChg chg="add">
          <ac:chgData name="Young, Kimberly" userId="ff8ad6cf-2d73-4f8b-976d-198e6df20a90" providerId="ADAL" clId="{E972DAB2-6CBB-47D7-BB7C-1EE9E2AE1C95}" dt="2021-07-16T20:07:20.844" v="179" actId="26606"/>
          <ac:spMkLst>
            <pc:docMk/>
            <pc:sldMk cId="3823344088" sldId="277"/>
            <ac:spMk id="77" creationId="{559FD8B5-8CC4-4CFE-BD2A-1216B1F2C3DB}"/>
          </ac:spMkLst>
        </pc:spChg>
        <pc:spChg chg="add">
          <ac:chgData name="Young, Kimberly" userId="ff8ad6cf-2d73-4f8b-976d-198e6df20a90" providerId="ADAL" clId="{E972DAB2-6CBB-47D7-BB7C-1EE9E2AE1C95}" dt="2021-07-16T20:07:20.844" v="179" actId="26606"/>
          <ac:spMkLst>
            <pc:docMk/>
            <pc:sldMk cId="3823344088" sldId="277"/>
            <ac:spMk id="79" creationId="{9ECF13F4-3D2A-4F2E-9BBD-3038670D21ED}"/>
          </ac:spMkLst>
        </pc:spChg>
        <pc:grpChg chg="add">
          <ac:chgData name="Young, Kimberly" userId="ff8ad6cf-2d73-4f8b-976d-198e6df20a90" providerId="ADAL" clId="{E972DAB2-6CBB-47D7-BB7C-1EE9E2AE1C95}" dt="2021-07-16T20:07:20.844" v="179" actId="26606"/>
          <ac:grpSpMkLst>
            <pc:docMk/>
            <pc:sldMk cId="3823344088" sldId="277"/>
            <ac:grpSpMk id="81" creationId="{19660E16-DCC0-4B6C-8E84-4C292580059F}"/>
          </ac:grpSpMkLst>
        </pc:grpChg>
        <pc:picChg chg="del">
          <ac:chgData name="Young, Kimberly" userId="ff8ad6cf-2d73-4f8b-976d-198e6df20a90" providerId="ADAL" clId="{E972DAB2-6CBB-47D7-BB7C-1EE9E2AE1C95}" dt="2021-07-16T20:06:39.596" v="170" actId="478"/>
          <ac:picMkLst>
            <pc:docMk/>
            <pc:sldMk cId="3823344088" sldId="277"/>
            <ac:picMk id="4" creationId="{00000000-0000-0000-0000-000000000000}"/>
          </ac:picMkLst>
        </pc:picChg>
        <pc:picChg chg="add">
          <ac:chgData name="Young, Kimberly" userId="ff8ad6cf-2d73-4f8b-976d-198e6df20a90" providerId="ADAL" clId="{E972DAB2-6CBB-47D7-BB7C-1EE9E2AE1C95}" dt="2021-07-16T20:07:20.844" v="179" actId="26606"/>
          <ac:picMkLst>
            <pc:docMk/>
            <pc:sldMk cId="3823344088" sldId="277"/>
            <ac:picMk id="71" creationId="{6AF6706C-CF07-43A1-BCC4-CBA5D33820DA}"/>
          </ac:picMkLst>
        </pc:picChg>
        <pc:picChg chg="add">
          <ac:chgData name="Young, Kimberly" userId="ff8ad6cf-2d73-4f8b-976d-198e6df20a90" providerId="ADAL" clId="{E972DAB2-6CBB-47D7-BB7C-1EE9E2AE1C95}" dt="2021-07-16T20:07:20.844" v="179" actId="26606"/>
          <ac:picMkLst>
            <pc:docMk/>
            <pc:sldMk cId="3823344088" sldId="277"/>
            <ac:picMk id="75" creationId="{A748C8C8-F348-4D00-852A-26DD9EBCC24C}"/>
          </ac:picMkLst>
        </pc:picChg>
        <pc:picChg chg="add mod">
          <ac:chgData name="Young, Kimberly" userId="ff8ad6cf-2d73-4f8b-976d-198e6df20a90" providerId="ADAL" clId="{E972DAB2-6CBB-47D7-BB7C-1EE9E2AE1C95}" dt="2021-07-16T20:07:20.844" v="179" actId="26606"/>
          <ac:picMkLst>
            <pc:docMk/>
            <pc:sldMk cId="3823344088" sldId="277"/>
            <ac:picMk id="2050" creationId="{FC9EFB93-8C7B-430A-8FAB-981D49720A45}"/>
          </ac:picMkLst>
        </pc:picChg>
      </pc:sldChg>
      <pc:sldChg chg="modSp mod">
        <pc:chgData name="Young, Kimberly" userId="ff8ad6cf-2d73-4f8b-976d-198e6df20a90" providerId="ADAL" clId="{E972DAB2-6CBB-47D7-BB7C-1EE9E2AE1C95}" dt="2021-07-16T20:07:34.355" v="182" actId="11530"/>
        <pc:sldMkLst>
          <pc:docMk/>
          <pc:sldMk cId="80891959" sldId="278"/>
        </pc:sldMkLst>
        <pc:spChg chg="mod">
          <ac:chgData name="Young, Kimberly" userId="ff8ad6cf-2d73-4f8b-976d-198e6df20a90" providerId="ADAL" clId="{E972DAB2-6CBB-47D7-BB7C-1EE9E2AE1C95}" dt="2021-07-09T13:42:26.767" v="16"/>
          <ac:spMkLst>
            <pc:docMk/>
            <pc:sldMk cId="80891959" sldId="278"/>
            <ac:spMk id="2" creationId="{00000000-0000-0000-0000-000000000000}"/>
          </ac:spMkLst>
        </pc:spChg>
        <pc:spChg chg="mod">
          <ac:chgData name="Young, Kimberly" userId="ff8ad6cf-2d73-4f8b-976d-198e6df20a90" providerId="ADAL" clId="{E972DAB2-6CBB-47D7-BB7C-1EE9E2AE1C95}" dt="2021-07-09T13:42:26.767" v="16"/>
          <ac:spMkLst>
            <pc:docMk/>
            <pc:sldMk cId="80891959" sldId="278"/>
            <ac:spMk id="4" creationId="{00000000-0000-0000-0000-000000000000}"/>
          </ac:spMkLst>
        </pc:spChg>
        <pc:spChg chg="mod">
          <ac:chgData name="Young, Kimberly" userId="ff8ad6cf-2d73-4f8b-976d-198e6df20a90" providerId="ADAL" clId="{E972DAB2-6CBB-47D7-BB7C-1EE9E2AE1C95}" dt="2021-07-16T20:07:34.355" v="182" actId="11530"/>
          <ac:spMkLst>
            <pc:docMk/>
            <pc:sldMk cId="80891959" sldId="278"/>
            <ac:spMk id="5" creationId="{00000000-0000-0000-0000-000000000000}"/>
          </ac:spMkLst>
        </pc:spChg>
      </pc:sldChg>
      <pc:sldChg chg="addSp delSp modSp mod setBg">
        <pc:chgData name="Young, Kimberly" userId="ff8ad6cf-2d73-4f8b-976d-198e6df20a90" providerId="ADAL" clId="{E972DAB2-6CBB-47D7-BB7C-1EE9E2AE1C95}" dt="2021-07-16T20:08:17.411" v="190" actId="1076"/>
        <pc:sldMkLst>
          <pc:docMk/>
          <pc:sldMk cId="937875961" sldId="279"/>
        </pc:sldMkLst>
        <pc:spChg chg="mod">
          <ac:chgData name="Young, Kimberly" userId="ff8ad6cf-2d73-4f8b-976d-198e6df20a90" providerId="ADAL" clId="{E972DAB2-6CBB-47D7-BB7C-1EE9E2AE1C95}" dt="2021-07-16T20:08:09.716" v="189" actId="26606"/>
          <ac:spMkLst>
            <pc:docMk/>
            <pc:sldMk cId="937875961" sldId="279"/>
            <ac:spMk id="2" creationId="{00000000-0000-0000-0000-000000000000}"/>
          </ac:spMkLst>
        </pc:spChg>
        <pc:spChg chg="mod">
          <ac:chgData name="Young, Kimberly" userId="ff8ad6cf-2d73-4f8b-976d-198e6df20a90" providerId="ADAL" clId="{E972DAB2-6CBB-47D7-BB7C-1EE9E2AE1C95}" dt="2021-07-16T20:08:09.716" v="189" actId="26606"/>
          <ac:spMkLst>
            <pc:docMk/>
            <pc:sldMk cId="937875961" sldId="279"/>
            <ac:spMk id="4" creationId="{00000000-0000-0000-0000-000000000000}"/>
          </ac:spMkLst>
        </pc:spChg>
        <pc:spChg chg="add del mod">
          <ac:chgData name="Young, Kimberly" userId="ff8ad6cf-2d73-4f8b-976d-198e6df20a90" providerId="ADAL" clId="{E972DAB2-6CBB-47D7-BB7C-1EE9E2AE1C95}" dt="2021-07-16T20:07:58.402" v="187" actId="478"/>
          <ac:spMkLst>
            <pc:docMk/>
            <pc:sldMk cId="937875961" sldId="279"/>
            <ac:spMk id="6" creationId="{043458A8-B032-4F77-BDB4-DE6BB95A60CB}"/>
          </ac:spMkLst>
        </pc:spChg>
        <pc:spChg chg="add del mod">
          <ac:chgData name="Young, Kimberly" userId="ff8ad6cf-2d73-4f8b-976d-198e6df20a90" providerId="ADAL" clId="{E972DAB2-6CBB-47D7-BB7C-1EE9E2AE1C95}" dt="2021-07-16T20:07:46.363" v="185"/>
          <ac:spMkLst>
            <pc:docMk/>
            <pc:sldMk cId="937875961" sldId="279"/>
            <ac:spMk id="8" creationId="{9E81E229-FA16-4960-92C4-77EBCFC5F4AF}"/>
          </ac:spMkLst>
        </pc:spChg>
        <pc:picChg chg="del mod ord">
          <ac:chgData name="Young, Kimberly" userId="ff8ad6cf-2d73-4f8b-976d-198e6df20a90" providerId="ADAL" clId="{E972DAB2-6CBB-47D7-BB7C-1EE9E2AE1C95}" dt="2021-07-16T20:07:42.635" v="183" actId="478"/>
          <ac:picMkLst>
            <pc:docMk/>
            <pc:sldMk cId="937875961" sldId="279"/>
            <ac:picMk id="5" creationId="{00000000-0000-0000-0000-000000000000}"/>
          </ac:picMkLst>
        </pc:picChg>
        <pc:picChg chg="add mod">
          <ac:chgData name="Young, Kimberly" userId="ff8ad6cf-2d73-4f8b-976d-198e6df20a90" providerId="ADAL" clId="{E972DAB2-6CBB-47D7-BB7C-1EE9E2AE1C95}" dt="2021-07-16T20:08:17.411" v="190" actId="1076"/>
          <ac:picMkLst>
            <pc:docMk/>
            <pc:sldMk cId="937875961" sldId="279"/>
            <ac:picMk id="9" creationId="{BA44EB2E-9DB2-4247-9599-02D7FA2AE662}"/>
          </ac:picMkLst>
        </pc:picChg>
        <pc:picChg chg="add del">
          <ac:chgData name="Young, Kimberly" userId="ff8ad6cf-2d73-4f8b-976d-198e6df20a90" providerId="ADAL" clId="{E972DAB2-6CBB-47D7-BB7C-1EE9E2AE1C95}" dt="2021-07-16T20:08:09.716" v="189" actId="26606"/>
          <ac:picMkLst>
            <pc:docMk/>
            <pc:sldMk cId="937875961" sldId="279"/>
            <ac:picMk id="10" creationId="{DF6A9299-1D12-47E2-9DD4-03342553C4AA}"/>
          </ac:picMkLst>
        </pc:picChg>
        <pc:picChg chg="add">
          <ac:chgData name="Young, Kimberly" userId="ff8ad6cf-2d73-4f8b-976d-198e6df20a90" providerId="ADAL" clId="{E972DAB2-6CBB-47D7-BB7C-1EE9E2AE1C95}" dt="2021-07-16T20:08:09.716" v="189" actId="26606"/>
          <ac:picMkLst>
            <pc:docMk/>
            <pc:sldMk cId="937875961" sldId="279"/>
            <ac:picMk id="15" creationId="{A53ED3FC-3BE8-4F1F-BEF1-74B1C721718A}"/>
          </ac:picMkLst>
        </pc:picChg>
      </pc:sldChg>
      <pc:sldChg chg="modSp mod">
        <pc:chgData name="Young, Kimberly" userId="ff8ad6cf-2d73-4f8b-976d-198e6df20a90" providerId="ADAL" clId="{E972DAB2-6CBB-47D7-BB7C-1EE9E2AE1C95}" dt="2021-07-16T20:09:16.062" v="207" actId="14100"/>
        <pc:sldMkLst>
          <pc:docMk/>
          <pc:sldMk cId="949304659" sldId="280"/>
        </pc:sldMkLst>
        <pc:spChg chg="mod">
          <ac:chgData name="Young, Kimberly" userId="ff8ad6cf-2d73-4f8b-976d-198e6df20a90" providerId="ADAL" clId="{E972DAB2-6CBB-47D7-BB7C-1EE9E2AE1C95}" dt="2021-07-09T13:42:26.767" v="16"/>
          <ac:spMkLst>
            <pc:docMk/>
            <pc:sldMk cId="949304659" sldId="280"/>
            <ac:spMk id="2" creationId="{00000000-0000-0000-0000-000000000000}"/>
          </ac:spMkLst>
        </pc:spChg>
        <pc:spChg chg="mod">
          <ac:chgData name="Young, Kimberly" userId="ff8ad6cf-2d73-4f8b-976d-198e6df20a90" providerId="ADAL" clId="{E972DAB2-6CBB-47D7-BB7C-1EE9E2AE1C95}" dt="2021-07-09T13:42:26.943" v="18" actId="27636"/>
          <ac:spMkLst>
            <pc:docMk/>
            <pc:sldMk cId="949304659" sldId="280"/>
            <ac:spMk id="4" creationId="{00000000-0000-0000-0000-000000000000}"/>
          </ac:spMkLst>
        </pc:spChg>
        <pc:spChg chg="mod">
          <ac:chgData name="Young, Kimberly" userId="ff8ad6cf-2d73-4f8b-976d-198e6df20a90" providerId="ADAL" clId="{E972DAB2-6CBB-47D7-BB7C-1EE9E2AE1C95}" dt="2021-07-16T20:09:16.062" v="207" actId="14100"/>
          <ac:spMkLst>
            <pc:docMk/>
            <pc:sldMk cId="949304659" sldId="280"/>
            <ac:spMk id="5" creationId="{00000000-0000-0000-0000-000000000000}"/>
          </ac:spMkLst>
        </pc:spChg>
      </pc:sldChg>
      <pc:sldChg chg="modSp mod">
        <pc:chgData name="Young, Kimberly" userId="ff8ad6cf-2d73-4f8b-976d-198e6df20a90" providerId="ADAL" clId="{E972DAB2-6CBB-47D7-BB7C-1EE9E2AE1C95}" dt="2021-07-16T20:08:25.853" v="192" actId="11530"/>
        <pc:sldMkLst>
          <pc:docMk/>
          <pc:sldMk cId="605243792" sldId="281"/>
        </pc:sldMkLst>
        <pc:spChg chg="mod">
          <ac:chgData name="Young, Kimberly" userId="ff8ad6cf-2d73-4f8b-976d-198e6df20a90" providerId="ADAL" clId="{E972DAB2-6CBB-47D7-BB7C-1EE9E2AE1C95}" dt="2021-07-09T13:42:26.767" v="16"/>
          <ac:spMkLst>
            <pc:docMk/>
            <pc:sldMk cId="605243792" sldId="281"/>
            <ac:spMk id="2" creationId="{00000000-0000-0000-0000-000000000000}"/>
          </ac:spMkLst>
        </pc:spChg>
        <pc:spChg chg="mod">
          <ac:chgData name="Young, Kimberly" userId="ff8ad6cf-2d73-4f8b-976d-198e6df20a90" providerId="ADAL" clId="{E972DAB2-6CBB-47D7-BB7C-1EE9E2AE1C95}" dt="2021-07-09T13:42:26.767" v="16"/>
          <ac:spMkLst>
            <pc:docMk/>
            <pc:sldMk cId="605243792" sldId="281"/>
            <ac:spMk id="3" creationId="{00000000-0000-0000-0000-000000000000}"/>
          </ac:spMkLst>
        </pc:spChg>
        <pc:spChg chg="mod">
          <ac:chgData name="Young, Kimberly" userId="ff8ad6cf-2d73-4f8b-976d-198e6df20a90" providerId="ADAL" clId="{E972DAB2-6CBB-47D7-BB7C-1EE9E2AE1C95}" dt="2021-07-16T20:08:25.853" v="192" actId="11530"/>
          <ac:spMkLst>
            <pc:docMk/>
            <pc:sldMk cId="605243792" sldId="281"/>
            <ac:spMk id="5" creationId="{00000000-0000-0000-0000-000000000000}"/>
          </ac:spMkLst>
        </pc:spChg>
      </pc:sldChg>
      <pc:sldChg chg="addSp delSp modSp mod">
        <pc:chgData name="Young, Kimberly" userId="ff8ad6cf-2d73-4f8b-976d-198e6df20a90" providerId="ADAL" clId="{E972DAB2-6CBB-47D7-BB7C-1EE9E2AE1C95}" dt="2021-07-09T13:50:16.667" v="92" actId="1076"/>
        <pc:sldMkLst>
          <pc:docMk/>
          <pc:sldMk cId="299388017" sldId="282"/>
        </pc:sldMkLst>
        <pc:spChg chg="mod">
          <ac:chgData name="Young, Kimberly" userId="ff8ad6cf-2d73-4f8b-976d-198e6df20a90" providerId="ADAL" clId="{E972DAB2-6CBB-47D7-BB7C-1EE9E2AE1C95}" dt="2021-07-09T13:42:26.950" v="20" actId="27636"/>
          <ac:spMkLst>
            <pc:docMk/>
            <pc:sldMk cId="299388017" sldId="282"/>
            <ac:spMk id="2" creationId="{00000000-0000-0000-0000-000000000000}"/>
          </ac:spMkLst>
        </pc:spChg>
        <pc:spChg chg="mod">
          <ac:chgData name="Young, Kimberly" userId="ff8ad6cf-2d73-4f8b-976d-198e6df20a90" providerId="ADAL" clId="{E972DAB2-6CBB-47D7-BB7C-1EE9E2AE1C95}" dt="2021-07-09T13:44:39.061" v="39" actId="1076"/>
          <ac:spMkLst>
            <pc:docMk/>
            <pc:sldMk cId="299388017" sldId="282"/>
            <ac:spMk id="4" creationId="{00000000-0000-0000-0000-000000000000}"/>
          </ac:spMkLst>
        </pc:spChg>
        <pc:picChg chg="del">
          <ac:chgData name="Young, Kimberly" userId="ff8ad6cf-2d73-4f8b-976d-198e6df20a90" providerId="ADAL" clId="{E972DAB2-6CBB-47D7-BB7C-1EE9E2AE1C95}" dt="2021-07-09T13:50:11.471" v="89" actId="21"/>
          <ac:picMkLst>
            <pc:docMk/>
            <pc:sldMk cId="299388017" sldId="282"/>
            <ac:picMk id="3" creationId="{00000000-0000-0000-0000-000000000000}"/>
          </ac:picMkLst>
        </pc:picChg>
        <pc:picChg chg="add mod">
          <ac:chgData name="Young, Kimberly" userId="ff8ad6cf-2d73-4f8b-976d-198e6df20a90" providerId="ADAL" clId="{E972DAB2-6CBB-47D7-BB7C-1EE9E2AE1C95}" dt="2021-07-09T13:50:16.667" v="92" actId="1076"/>
          <ac:picMkLst>
            <pc:docMk/>
            <pc:sldMk cId="299388017" sldId="282"/>
            <ac:picMk id="2050" creationId="{909798E6-DD60-43DA-98B7-900CEFEA8B9A}"/>
          </ac:picMkLst>
        </pc:picChg>
      </pc:sldChg>
      <pc:sldChg chg="modSp mod">
        <pc:chgData name="Young, Kimberly" userId="ff8ad6cf-2d73-4f8b-976d-198e6df20a90" providerId="ADAL" clId="{E972DAB2-6CBB-47D7-BB7C-1EE9E2AE1C95}" dt="2021-07-16T20:09:45.690" v="209" actId="11530"/>
        <pc:sldMkLst>
          <pc:docMk/>
          <pc:sldMk cId="3551536272" sldId="283"/>
        </pc:sldMkLst>
        <pc:spChg chg="mod">
          <ac:chgData name="Young, Kimberly" userId="ff8ad6cf-2d73-4f8b-976d-198e6df20a90" providerId="ADAL" clId="{E972DAB2-6CBB-47D7-BB7C-1EE9E2AE1C95}" dt="2021-07-09T13:42:26.767" v="16"/>
          <ac:spMkLst>
            <pc:docMk/>
            <pc:sldMk cId="3551536272" sldId="283"/>
            <ac:spMk id="2" creationId="{00000000-0000-0000-0000-000000000000}"/>
          </ac:spMkLst>
        </pc:spChg>
        <pc:spChg chg="mod">
          <ac:chgData name="Young, Kimberly" userId="ff8ad6cf-2d73-4f8b-976d-198e6df20a90" providerId="ADAL" clId="{E972DAB2-6CBB-47D7-BB7C-1EE9E2AE1C95}" dt="2021-07-09T13:42:26.955" v="21" actId="27636"/>
          <ac:spMkLst>
            <pc:docMk/>
            <pc:sldMk cId="3551536272" sldId="283"/>
            <ac:spMk id="4" creationId="{00000000-0000-0000-0000-000000000000}"/>
          </ac:spMkLst>
        </pc:spChg>
        <pc:spChg chg="mod">
          <ac:chgData name="Young, Kimberly" userId="ff8ad6cf-2d73-4f8b-976d-198e6df20a90" providerId="ADAL" clId="{E972DAB2-6CBB-47D7-BB7C-1EE9E2AE1C95}" dt="2021-07-16T20:09:45.690" v="209" actId="11530"/>
          <ac:spMkLst>
            <pc:docMk/>
            <pc:sldMk cId="3551536272" sldId="283"/>
            <ac:spMk id="5" creationId="{00000000-0000-0000-0000-000000000000}"/>
          </ac:spMkLst>
        </pc:spChg>
      </pc:sldChg>
      <pc:sldChg chg="modSp mod">
        <pc:chgData name="Young, Kimberly" userId="ff8ad6cf-2d73-4f8b-976d-198e6df20a90" providerId="ADAL" clId="{E972DAB2-6CBB-47D7-BB7C-1EE9E2AE1C95}" dt="2021-07-16T20:09:52.257" v="210" actId="12385"/>
        <pc:sldMkLst>
          <pc:docMk/>
          <pc:sldMk cId="4292783895" sldId="284"/>
        </pc:sldMkLst>
        <pc:spChg chg="mod">
          <ac:chgData name="Young, Kimberly" userId="ff8ad6cf-2d73-4f8b-976d-198e6df20a90" providerId="ADAL" clId="{E972DAB2-6CBB-47D7-BB7C-1EE9E2AE1C95}" dt="2021-07-09T13:42:26.767" v="16"/>
          <ac:spMkLst>
            <pc:docMk/>
            <pc:sldMk cId="4292783895" sldId="284"/>
            <ac:spMk id="2" creationId="{00000000-0000-0000-0000-000000000000}"/>
          </ac:spMkLst>
        </pc:spChg>
        <pc:graphicFrameChg chg="modGraphic">
          <ac:chgData name="Young, Kimberly" userId="ff8ad6cf-2d73-4f8b-976d-198e6df20a90" providerId="ADAL" clId="{E972DAB2-6CBB-47D7-BB7C-1EE9E2AE1C95}" dt="2021-07-16T20:09:52.257" v="210" actId="12385"/>
          <ac:graphicFrameMkLst>
            <pc:docMk/>
            <pc:sldMk cId="4292783895" sldId="284"/>
            <ac:graphicFrameMk id="5" creationId="{00000000-0000-0000-0000-000000000000}"/>
          </ac:graphicFrameMkLst>
        </pc:graphicFrameChg>
      </pc:sldChg>
      <pc:sldChg chg="modSp mod">
        <pc:chgData name="Young, Kimberly" userId="ff8ad6cf-2d73-4f8b-976d-198e6df20a90" providerId="ADAL" clId="{E972DAB2-6CBB-47D7-BB7C-1EE9E2AE1C95}" dt="2021-07-16T20:10:09.691" v="213" actId="11530"/>
        <pc:sldMkLst>
          <pc:docMk/>
          <pc:sldMk cId="3943948173" sldId="285"/>
        </pc:sldMkLst>
        <pc:spChg chg="mod">
          <ac:chgData name="Young, Kimberly" userId="ff8ad6cf-2d73-4f8b-976d-198e6df20a90" providerId="ADAL" clId="{E972DAB2-6CBB-47D7-BB7C-1EE9E2AE1C95}" dt="2021-07-09T13:42:26.767" v="16"/>
          <ac:spMkLst>
            <pc:docMk/>
            <pc:sldMk cId="3943948173" sldId="285"/>
            <ac:spMk id="2" creationId="{00000000-0000-0000-0000-000000000000}"/>
          </ac:spMkLst>
        </pc:spChg>
        <pc:spChg chg="mod">
          <ac:chgData name="Young, Kimberly" userId="ff8ad6cf-2d73-4f8b-976d-198e6df20a90" providerId="ADAL" clId="{E972DAB2-6CBB-47D7-BB7C-1EE9E2AE1C95}" dt="2021-07-09T13:42:26.767" v="16"/>
          <ac:spMkLst>
            <pc:docMk/>
            <pc:sldMk cId="3943948173" sldId="285"/>
            <ac:spMk id="4" creationId="{00000000-0000-0000-0000-000000000000}"/>
          </ac:spMkLst>
        </pc:spChg>
        <pc:spChg chg="mod">
          <ac:chgData name="Young, Kimberly" userId="ff8ad6cf-2d73-4f8b-976d-198e6df20a90" providerId="ADAL" clId="{E972DAB2-6CBB-47D7-BB7C-1EE9E2AE1C95}" dt="2021-07-16T20:10:09.691" v="213" actId="11530"/>
          <ac:spMkLst>
            <pc:docMk/>
            <pc:sldMk cId="3943948173" sldId="285"/>
            <ac:spMk id="5" creationId="{00000000-0000-0000-0000-000000000000}"/>
          </ac:spMkLst>
        </pc:spChg>
      </pc:sldChg>
      <pc:sldChg chg="addSp modSp mod setBg">
        <pc:chgData name="Young, Kimberly" userId="ff8ad6cf-2d73-4f8b-976d-198e6df20a90" providerId="ADAL" clId="{E972DAB2-6CBB-47D7-BB7C-1EE9E2AE1C95}" dt="2021-07-09T13:44:55.911" v="40" actId="26606"/>
        <pc:sldMkLst>
          <pc:docMk/>
          <pc:sldMk cId="851089206" sldId="286"/>
        </pc:sldMkLst>
        <pc:spChg chg="mod">
          <ac:chgData name="Young, Kimberly" userId="ff8ad6cf-2d73-4f8b-976d-198e6df20a90" providerId="ADAL" clId="{E972DAB2-6CBB-47D7-BB7C-1EE9E2AE1C95}" dt="2021-07-09T13:44:55.911" v="40" actId="26606"/>
          <ac:spMkLst>
            <pc:docMk/>
            <pc:sldMk cId="851089206" sldId="286"/>
            <ac:spMk id="2" creationId="{00000000-0000-0000-0000-000000000000}"/>
          </ac:spMkLst>
        </pc:spChg>
        <pc:spChg chg="mod">
          <ac:chgData name="Young, Kimberly" userId="ff8ad6cf-2d73-4f8b-976d-198e6df20a90" providerId="ADAL" clId="{E972DAB2-6CBB-47D7-BB7C-1EE9E2AE1C95}" dt="2021-07-09T13:44:55.911" v="40" actId="26606"/>
          <ac:spMkLst>
            <pc:docMk/>
            <pc:sldMk cId="851089206" sldId="286"/>
            <ac:spMk id="3" creationId="{00000000-0000-0000-0000-000000000000}"/>
          </ac:spMkLst>
        </pc:spChg>
        <pc:picChg chg="add">
          <ac:chgData name="Young, Kimberly" userId="ff8ad6cf-2d73-4f8b-976d-198e6df20a90" providerId="ADAL" clId="{E972DAB2-6CBB-47D7-BB7C-1EE9E2AE1C95}" dt="2021-07-09T13:44:55.911" v="40" actId="26606"/>
          <ac:picMkLst>
            <pc:docMk/>
            <pc:sldMk cId="851089206" sldId="286"/>
            <ac:picMk id="7" creationId="{13AA5AC7-2A77-432E-A597-66365537B55C}"/>
          </ac:picMkLst>
        </pc:picChg>
      </pc:sldChg>
      <pc:sldChg chg="modSp mod">
        <pc:chgData name="Young, Kimberly" userId="ff8ad6cf-2d73-4f8b-976d-198e6df20a90" providerId="ADAL" clId="{E972DAB2-6CBB-47D7-BB7C-1EE9E2AE1C95}" dt="2021-07-16T20:10:16.596" v="215" actId="11530"/>
        <pc:sldMkLst>
          <pc:docMk/>
          <pc:sldMk cId="3169015691" sldId="287"/>
        </pc:sldMkLst>
        <pc:spChg chg="mod">
          <ac:chgData name="Young, Kimberly" userId="ff8ad6cf-2d73-4f8b-976d-198e6df20a90" providerId="ADAL" clId="{E972DAB2-6CBB-47D7-BB7C-1EE9E2AE1C95}" dt="2021-07-09T13:42:26.767" v="16"/>
          <ac:spMkLst>
            <pc:docMk/>
            <pc:sldMk cId="3169015691" sldId="287"/>
            <ac:spMk id="2" creationId="{00000000-0000-0000-0000-000000000000}"/>
          </ac:spMkLst>
        </pc:spChg>
        <pc:spChg chg="mod">
          <ac:chgData name="Young, Kimberly" userId="ff8ad6cf-2d73-4f8b-976d-198e6df20a90" providerId="ADAL" clId="{E972DAB2-6CBB-47D7-BB7C-1EE9E2AE1C95}" dt="2021-07-09T13:42:26.967" v="22" actId="27636"/>
          <ac:spMkLst>
            <pc:docMk/>
            <pc:sldMk cId="3169015691" sldId="287"/>
            <ac:spMk id="4" creationId="{00000000-0000-0000-0000-000000000000}"/>
          </ac:spMkLst>
        </pc:spChg>
        <pc:spChg chg="mod">
          <ac:chgData name="Young, Kimberly" userId="ff8ad6cf-2d73-4f8b-976d-198e6df20a90" providerId="ADAL" clId="{E972DAB2-6CBB-47D7-BB7C-1EE9E2AE1C95}" dt="2021-07-16T20:10:16.596" v="215" actId="11530"/>
          <ac:spMkLst>
            <pc:docMk/>
            <pc:sldMk cId="3169015691" sldId="287"/>
            <ac:spMk id="5" creationId="{00000000-0000-0000-0000-000000000000}"/>
          </ac:spMkLst>
        </pc:spChg>
      </pc:sldChg>
      <pc:sldChg chg="modSp mod">
        <pc:chgData name="Young, Kimberly" userId="ff8ad6cf-2d73-4f8b-976d-198e6df20a90" providerId="ADAL" clId="{E972DAB2-6CBB-47D7-BB7C-1EE9E2AE1C95}" dt="2021-07-16T20:10:23.542" v="217" actId="11530"/>
        <pc:sldMkLst>
          <pc:docMk/>
          <pc:sldMk cId="2242820900" sldId="288"/>
        </pc:sldMkLst>
        <pc:spChg chg="mod">
          <ac:chgData name="Young, Kimberly" userId="ff8ad6cf-2d73-4f8b-976d-198e6df20a90" providerId="ADAL" clId="{E972DAB2-6CBB-47D7-BB7C-1EE9E2AE1C95}" dt="2021-07-09T13:42:26.767" v="16"/>
          <ac:spMkLst>
            <pc:docMk/>
            <pc:sldMk cId="2242820900" sldId="288"/>
            <ac:spMk id="2" creationId="{00000000-0000-0000-0000-000000000000}"/>
          </ac:spMkLst>
        </pc:spChg>
        <pc:spChg chg="mod">
          <ac:chgData name="Young, Kimberly" userId="ff8ad6cf-2d73-4f8b-976d-198e6df20a90" providerId="ADAL" clId="{E972DAB2-6CBB-47D7-BB7C-1EE9E2AE1C95}" dt="2021-07-09T13:42:26.767" v="16"/>
          <ac:spMkLst>
            <pc:docMk/>
            <pc:sldMk cId="2242820900" sldId="288"/>
            <ac:spMk id="4" creationId="{00000000-0000-0000-0000-000000000000}"/>
          </ac:spMkLst>
        </pc:spChg>
        <pc:spChg chg="mod">
          <ac:chgData name="Young, Kimberly" userId="ff8ad6cf-2d73-4f8b-976d-198e6df20a90" providerId="ADAL" clId="{E972DAB2-6CBB-47D7-BB7C-1EE9E2AE1C95}" dt="2021-07-16T20:10:23.542" v="217" actId="11530"/>
          <ac:spMkLst>
            <pc:docMk/>
            <pc:sldMk cId="2242820900" sldId="288"/>
            <ac:spMk id="5" creationId="{00000000-0000-0000-0000-000000000000}"/>
          </ac:spMkLst>
        </pc:spChg>
      </pc:sldChg>
      <pc:sldChg chg="modSp mod">
        <pc:chgData name="Young, Kimberly" userId="ff8ad6cf-2d73-4f8b-976d-198e6df20a90" providerId="ADAL" clId="{E972DAB2-6CBB-47D7-BB7C-1EE9E2AE1C95}" dt="2021-07-16T20:10:30.563" v="219" actId="11530"/>
        <pc:sldMkLst>
          <pc:docMk/>
          <pc:sldMk cId="800964348" sldId="289"/>
        </pc:sldMkLst>
        <pc:spChg chg="mod">
          <ac:chgData name="Young, Kimberly" userId="ff8ad6cf-2d73-4f8b-976d-198e6df20a90" providerId="ADAL" clId="{E972DAB2-6CBB-47D7-BB7C-1EE9E2AE1C95}" dt="2021-07-09T13:42:26.767" v="16"/>
          <ac:spMkLst>
            <pc:docMk/>
            <pc:sldMk cId="800964348" sldId="289"/>
            <ac:spMk id="2" creationId="{00000000-0000-0000-0000-000000000000}"/>
          </ac:spMkLst>
        </pc:spChg>
        <pc:spChg chg="mod">
          <ac:chgData name="Young, Kimberly" userId="ff8ad6cf-2d73-4f8b-976d-198e6df20a90" providerId="ADAL" clId="{E972DAB2-6CBB-47D7-BB7C-1EE9E2AE1C95}" dt="2021-07-09T13:42:04.030" v="11" actId="27636"/>
          <ac:spMkLst>
            <pc:docMk/>
            <pc:sldMk cId="800964348" sldId="289"/>
            <ac:spMk id="4" creationId="{00000000-0000-0000-0000-000000000000}"/>
          </ac:spMkLst>
        </pc:spChg>
        <pc:spChg chg="mod">
          <ac:chgData name="Young, Kimberly" userId="ff8ad6cf-2d73-4f8b-976d-198e6df20a90" providerId="ADAL" clId="{E972DAB2-6CBB-47D7-BB7C-1EE9E2AE1C95}" dt="2021-07-16T20:10:30.563" v="219" actId="11530"/>
          <ac:spMkLst>
            <pc:docMk/>
            <pc:sldMk cId="800964348" sldId="289"/>
            <ac:spMk id="5" creationId="{00000000-0000-0000-0000-000000000000}"/>
          </ac:spMkLst>
        </pc:spChg>
      </pc:sldChg>
      <pc:sldChg chg="modSp mod">
        <pc:chgData name="Young, Kimberly" userId="ff8ad6cf-2d73-4f8b-976d-198e6df20a90" providerId="ADAL" clId="{E972DAB2-6CBB-47D7-BB7C-1EE9E2AE1C95}" dt="2021-07-16T20:10:39.636" v="221" actId="11530"/>
        <pc:sldMkLst>
          <pc:docMk/>
          <pc:sldMk cId="4209684378" sldId="290"/>
        </pc:sldMkLst>
        <pc:spChg chg="mod">
          <ac:chgData name="Young, Kimberly" userId="ff8ad6cf-2d73-4f8b-976d-198e6df20a90" providerId="ADAL" clId="{E972DAB2-6CBB-47D7-BB7C-1EE9E2AE1C95}" dt="2021-07-09T13:42:26.767" v="16"/>
          <ac:spMkLst>
            <pc:docMk/>
            <pc:sldMk cId="4209684378" sldId="290"/>
            <ac:spMk id="2" creationId="{00000000-0000-0000-0000-000000000000}"/>
          </ac:spMkLst>
        </pc:spChg>
        <pc:spChg chg="mod">
          <ac:chgData name="Young, Kimberly" userId="ff8ad6cf-2d73-4f8b-976d-198e6df20a90" providerId="ADAL" clId="{E972DAB2-6CBB-47D7-BB7C-1EE9E2AE1C95}" dt="2021-07-09T13:42:26.767" v="16"/>
          <ac:spMkLst>
            <pc:docMk/>
            <pc:sldMk cId="4209684378" sldId="290"/>
            <ac:spMk id="4" creationId="{00000000-0000-0000-0000-000000000000}"/>
          </ac:spMkLst>
        </pc:spChg>
        <pc:spChg chg="mod">
          <ac:chgData name="Young, Kimberly" userId="ff8ad6cf-2d73-4f8b-976d-198e6df20a90" providerId="ADAL" clId="{E972DAB2-6CBB-47D7-BB7C-1EE9E2AE1C95}" dt="2021-07-16T20:10:39.636" v="221" actId="11530"/>
          <ac:spMkLst>
            <pc:docMk/>
            <pc:sldMk cId="4209684378" sldId="290"/>
            <ac:spMk id="5" creationId="{00000000-0000-0000-0000-000000000000}"/>
          </ac:spMkLst>
        </pc:spChg>
      </pc:sldChg>
      <pc:sldChg chg="modSp mod">
        <pc:chgData name="Young, Kimberly" userId="ff8ad6cf-2d73-4f8b-976d-198e6df20a90" providerId="ADAL" clId="{E972DAB2-6CBB-47D7-BB7C-1EE9E2AE1C95}" dt="2021-07-16T20:10:46.849" v="223" actId="11530"/>
        <pc:sldMkLst>
          <pc:docMk/>
          <pc:sldMk cId="1292556059" sldId="291"/>
        </pc:sldMkLst>
        <pc:spChg chg="mod">
          <ac:chgData name="Young, Kimberly" userId="ff8ad6cf-2d73-4f8b-976d-198e6df20a90" providerId="ADAL" clId="{E972DAB2-6CBB-47D7-BB7C-1EE9E2AE1C95}" dt="2021-07-09T13:42:26.767" v="16"/>
          <ac:spMkLst>
            <pc:docMk/>
            <pc:sldMk cId="1292556059" sldId="291"/>
            <ac:spMk id="2" creationId="{00000000-0000-0000-0000-000000000000}"/>
          </ac:spMkLst>
        </pc:spChg>
        <pc:spChg chg="mod">
          <ac:chgData name="Young, Kimberly" userId="ff8ad6cf-2d73-4f8b-976d-198e6df20a90" providerId="ADAL" clId="{E972DAB2-6CBB-47D7-BB7C-1EE9E2AE1C95}" dt="2021-07-09T13:42:26.767" v="16"/>
          <ac:spMkLst>
            <pc:docMk/>
            <pc:sldMk cId="1292556059" sldId="291"/>
            <ac:spMk id="4" creationId="{00000000-0000-0000-0000-000000000000}"/>
          </ac:spMkLst>
        </pc:spChg>
        <pc:spChg chg="mod">
          <ac:chgData name="Young, Kimberly" userId="ff8ad6cf-2d73-4f8b-976d-198e6df20a90" providerId="ADAL" clId="{E972DAB2-6CBB-47D7-BB7C-1EE9E2AE1C95}" dt="2021-07-16T20:10:46.849" v="223" actId="11530"/>
          <ac:spMkLst>
            <pc:docMk/>
            <pc:sldMk cId="1292556059" sldId="291"/>
            <ac:spMk id="5" creationId="{00000000-0000-0000-0000-000000000000}"/>
          </ac:spMkLst>
        </pc:spChg>
      </pc:sldChg>
      <pc:sldChg chg="modSp mod">
        <pc:chgData name="Young, Kimberly" userId="ff8ad6cf-2d73-4f8b-976d-198e6df20a90" providerId="ADAL" clId="{E972DAB2-6CBB-47D7-BB7C-1EE9E2AE1C95}" dt="2021-07-16T20:10:53.243" v="225" actId="11530"/>
        <pc:sldMkLst>
          <pc:docMk/>
          <pc:sldMk cId="3637397365" sldId="292"/>
        </pc:sldMkLst>
        <pc:spChg chg="mod">
          <ac:chgData name="Young, Kimberly" userId="ff8ad6cf-2d73-4f8b-976d-198e6df20a90" providerId="ADAL" clId="{E972DAB2-6CBB-47D7-BB7C-1EE9E2AE1C95}" dt="2021-07-09T13:42:26.767" v="16"/>
          <ac:spMkLst>
            <pc:docMk/>
            <pc:sldMk cId="3637397365" sldId="292"/>
            <ac:spMk id="2" creationId="{00000000-0000-0000-0000-000000000000}"/>
          </ac:spMkLst>
        </pc:spChg>
        <pc:spChg chg="mod">
          <ac:chgData name="Young, Kimberly" userId="ff8ad6cf-2d73-4f8b-976d-198e6df20a90" providerId="ADAL" clId="{E972DAB2-6CBB-47D7-BB7C-1EE9E2AE1C95}" dt="2021-07-09T13:51:55.650" v="112" actId="1076"/>
          <ac:spMkLst>
            <pc:docMk/>
            <pc:sldMk cId="3637397365" sldId="292"/>
            <ac:spMk id="4" creationId="{00000000-0000-0000-0000-000000000000}"/>
          </ac:spMkLst>
        </pc:spChg>
        <pc:spChg chg="mod">
          <ac:chgData name="Young, Kimberly" userId="ff8ad6cf-2d73-4f8b-976d-198e6df20a90" providerId="ADAL" clId="{E972DAB2-6CBB-47D7-BB7C-1EE9E2AE1C95}" dt="2021-07-16T20:10:53.243" v="225" actId="11530"/>
          <ac:spMkLst>
            <pc:docMk/>
            <pc:sldMk cId="3637397365" sldId="292"/>
            <ac:spMk id="5" creationId="{00000000-0000-0000-0000-000000000000}"/>
          </ac:spMkLst>
        </pc:spChg>
      </pc:sldChg>
      <pc:sldChg chg="addSp delSp modSp mod">
        <pc:chgData name="Young, Kimberly" userId="ff8ad6cf-2d73-4f8b-976d-198e6df20a90" providerId="ADAL" clId="{E972DAB2-6CBB-47D7-BB7C-1EE9E2AE1C95}" dt="2021-07-09T13:52:46.705" v="117" actId="1076"/>
        <pc:sldMkLst>
          <pc:docMk/>
          <pc:sldMk cId="721107057" sldId="293"/>
        </pc:sldMkLst>
        <pc:picChg chg="del">
          <ac:chgData name="Young, Kimberly" userId="ff8ad6cf-2d73-4f8b-976d-198e6df20a90" providerId="ADAL" clId="{E972DAB2-6CBB-47D7-BB7C-1EE9E2AE1C95}" dt="2021-07-09T13:52:39.859" v="113" actId="478"/>
          <ac:picMkLst>
            <pc:docMk/>
            <pc:sldMk cId="721107057" sldId="293"/>
            <ac:picMk id="5" creationId="{00000000-0000-0000-0000-000000000000}"/>
          </ac:picMkLst>
        </pc:picChg>
        <pc:picChg chg="add mod">
          <ac:chgData name="Young, Kimberly" userId="ff8ad6cf-2d73-4f8b-976d-198e6df20a90" providerId="ADAL" clId="{E972DAB2-6CBB-47D7-BB7C-1EE9E2AE1C95}" dt="2021-07-09T13:52:46.705" v="117" actId="1076"/>
          <ac:picMkLst>
            <pc:docMk/>
            <pc:sldMk cId="721107057" sldId="293"/>
            <ac:picMk id="3074" creationId="{53C59BCC-A1DB-4C62-A98B-BF479D732F94}"/>
          </ac:picMkLst>
        </pc:picChg>
      </pc:sldChg>
      <pc:sldChg chg="addSp modSp mod setBg">
        <pc:chgData name="Young, Kimberly" userId="ff8ad6cf-2d73-4f8b-976d-198e6df20a90" providerId="ADAL" clId="{E972DAB2-6CBB-47D7-BB7C-1EE9E2AE1C95}" dt="2021-07-09T13:45:23.953" v="41" actId="26606"/>
        <pc:sldMkLst>
          <pc:docMk/>
          <pc:sldMk cId="3218572776" sldId="294"/>
        </pc:sldMkLst>
        <pc:spChg chg="mod">
          <ac:chgData name="Young, Kimberly" userId="ff8ad6cf-2d73-4f8b-976d-198e6df20a90" providerId="ADAL" clId="{E972DAB2-6CBB-47D7-BB7C-1EE9E2AE1C95}" dt="2021-07-09T13:45:23.953" v="41" actId="26606"/>
          <ac:spMkLst>
            <pc:docMk/>
            <pc:sldMk cId="3218572776" sldId="294"/>
            <ac:spMk id="2" creationId="{00000000-0000-0000-0000-000000000000}"/>
          </ac:spMkLst>
        </pc:spChg>
        <pc:spChg chg="mod">
          <ac:chgData name="Young, Kimberly" userId="ff8ad6cf-2d73-4f8b-976d-198e6df20a90" providerId="ADAL" clId="{E972DAB2-6CBB-47D7-BB7C-1EE9E2AE1C95}" dt="2021-07-09T13:45:23.953" v="41" actId="26606"/>
          <ac:spMkLst>
            <pc:docMk/>
            <pc:sldMk cId="3218572776" sldId="294"/>
            <ac:spMk id="3" creationId="{00000000-0000-0000-0000-000000000000}"/>
          </ac:spMkLst>
        </pc:spChg>
        <pc:spChg chg="add">
          <ac:chgData name="Young, Kimberly" userId="ff8ad6cf-2d73-4f8b-976d-198e6df20a90" providerId="ADAL" clId="{E972DAB2-6CBB-47D7-BB7C-1EE9E2AE1C95}" dt="2021-07-09T13:45:23.953" v="41" actId="26606"/>
          <ac:spMkLst>
            <pc:docMk/>
            <pc:sldMk cId="3218572776" sldId="294"/>
            <ac:spMk id="8" creationId="{50E53EDA-3B94-4F6B-9E86-D3BB9EBB9616}"/>
          </ac:spMkLst>
        </pc:spChg>
        <pc:cxnChg chg="add">
          <ac:chgData name="Young, Kimberly" userId="ff8ad6cf-2d73-4f8b-976d-198e6df20a90" providerId="ADAL" clId="{E972DAB2-6CBB-47D7-BB7C-1EE9E2AE1C95}" dt="2021-07-09T13:45:23.953" v="41" actId="26606"/>
          <ac:cxnSpMkLst>
            <pc:docMk/>
            <pc:sldMk cId="3218572776" sldId="294"/>
            <ac:cxnSpMk id="10" creationId="{30EFD79F-7790-479B-B7DB-BD0D8C101DDD}"/>
          </ac:cxnSpMkLst>
        </pc:cxnChg>
      </pc:sldChg>
      <pc:sldChg chg="modSp mod">
        <pc:chgData name="Young, Kimberly" userId="ff8ad6cf-2d73-4f8b-976d-198e6df20a90" providerId="ADAL" clId="{E972DAB2-6CBB-47D7-BB7C-1EE9E2AE1C95}" dt="2021-07-16T20:11:03.475" v="227" actId="11530"/>
        <pc:sldMkLst>
          <pc:docMk/>
          <pc:sldMk cId="2091751501" sldId="295"/>
        </pc:sldMkLst>
        <pc:spChg chg="mod">
          <ac:chgData name="Young, Kimberly" userId="ff8ad6cf-2d73-4f8b-976d-198e6df20a90" providerId="ADAL" clId="{E972DAB2-6CBB-47D7-BB7C-1EE9E2AE1C95}" dt="2021-07-09T13:42:26.767" v="16"/>
          <ac:spMkLst>
            <pc:docMk/>
            <pc:sldMk cId="2091751501" sldId="295"/>
            <ac:spMk id="2" creationId="{00000000-0000-0000-0000-000000000000}"/>
          </ac:spMkLst>
        </pc:spChg>
        <pc:spChg chg="mod">
          <ac:chgData name="Young, Kimberly" userId="ff8ad6cf-2d73-4f8b-976d-198e6df20a90" providerId="ADAL" clId="{E972DAB2-6CBB-47D7-BB7C-1EE9E2AE1C95}" dt="2021-07-09T13:42:26.767" v="16"/>
          <ac:spMkLst>
            <pc:docMk/>
            <pc:sldMk cId="2091751501" sldId="295"/>
            <ac:spMk id="4" creationId="{00000000-0000-0000-0000-000000000000}"/>
          </ac:spMkLst>
        </pc:spChg>
        <pc:spChg chg="mod">
          <ac:chgData name="Young, Kimberly" userId="ff8ad6cf-2d73-4f8b-976d-198e6df20a90" providerId="ADAL" clId="{E972DAB2-6CBB-47D7-BB7C-1EE9E2AE1C95}" dt="2021-07-16T20:11:03.475" v="227" actId="11530"/>
          <ac:spMkLst>
            <pc:docMk/>
            <pc:sldMk cId="2091751501" sldId="295"/>
            <ac:spMk id="5" creationId="{00000000-0000-0000-0000-000000000000}"/>
          </ac:spMkLst>
        </pc:spChg>
      </pc:sldChg>
      <pc:sldChg chg="modSp mod">
        <pc:chgData name="Young, Kimberly" userId="ff8ad6cf-2d73-4f8b-976d-198e6df20a90" providerId="ADAL" clId="{E972DAB2-6CBB-47D7-BB7C-1EE9E2AE1C95}" dt="2021-07-16T20:11:09.415" v="229" actId="11530"/>
        <pc:sldMkLst>
          <pc:docMk/>
          <pc:sldMk cId="3179734522" sldId="296"/>
        </pc:sldMkLst>
        <pc:spChg chg="mod">
          <ac:chgData name="Young, Kimberly" userId="ff8ad6cf-2d73-4f8b-976d-198e6df20a90" providerId="ADAL" clId="{E972DAB2-6CBB-47D7-BB7C-1EE9E2AE1C95}" dt="2021-07-09T13:42:26.767" v="16"/>
          <ac:spMkLst>
            <pc:docMk/>
            <pc:sldMk cId="3179734522" sldId="296"/>
            <ac:spMk id="2" creationId="{00000000-0000-0000-0000-000000000000}"/>
          </ac:spMkLst>
        </pc:spChg>
        <pc:spChg chg="mod">
          <ac:chgData name="Young, Kimberly" userId="ff8ad6cf-2d73-4f8b-976d-198e6df20a90" providerId="ADAL" clId="{E972DAB2-6CBB-47D7-BB7C-1EE9E2AE1C95}" dt="2021-07-09T13:42:26.767" v="16"/>
          <ac:spMkLst>
            <pc:docMk/>
            <pc:sldMk cId="3179734522" sldId="296"/>
            <ac:spMk id="4" creationId="{00000000-0000-0000-0000-000000000000}"/>
          </ac:spMkLst>
        </pc:spChg>
        <pc:spChg chg="mod">
          <ac:chgData name="Young, Kimberly" userId="ff8ad6cf-2d73-4f8b-976d-198e6df20a90" providerId="ADAL" clId="{E972DAB2-6CBB-47D7-BB7C-1EE9E2AE1C95}" dt="2021-07-16T20:11:09.415" v="229" actId="11530"/>
          <ac:spMkLst>
            <pc:docMk/>
            <pc:sldMk cId="3179734522" sldId="296"/>
            <ac:spMk id="5" creationId="{00000000-0000-0000-0000-000000000000}"/>
          </ac:spMkLst>
        </pc:spChg>
      </pc:sldChg>
      <pc:sldChg chg="modSp mod">
        <pc:chgData name="Young, Kimberly" userId="ff8ad6cf-2d73-4f8b-976d-198e6df20a90" providerId="ADAL" clId="{E972DAB2-6CBB-47D7-BB7C-1EE9E2AE1C95}" dt="2021-07-16T20:11:15.371" v="231" actId="11530"/>
        <pc:sldMkLst>
          <pc:docMk/>
          <pc:sldMk cId="891445642" sldId="297"/>
        </pc:sldMkLst>
        <pc:spChg chg="mod">
          <ac:chgData name="Young, Kimberly" userId="ff8ad6cf-2d73-4f8b-976d-198e6df20a90" providerId="ADAL" clId="{E972DAB2-6CBB-47D7-BB7C-1EE9E2AE1C95}" dt="2021-07-09T13:42:26.767" v="16"/>
          <ac:spMkLst>
            <pc:docMk/>
            <pc:sldMk cId="891445642" sldId="297"/>
            <ac:spMk id="2" creationId="{00000000-0000-0000-0000-000000000000}"/>
          </ac:spMkLst>
        </pc:spChg>
        <pc:spChg chg="mod">
          <ac:chgData name="Young, Kimberly" userId="ff8ad6cf-2d73-4f8b-976d-198e6df20a90" providerId="ADAL" clId="{E972DAB2-6CBB-47D7-BB7C-1EE9E2AE1C95}" dt="2021-07-09T13:42:26.767" v="16"/>
          <ac:spMkLst>
            <pc:docMk/>
            <pc:sldMk cId="891445642" sldId="297"/>
            <ac:spMk id="4" creationId="{00000000-0000-0000-0000-000000000000}"/>
          </ac:spMkLst>
        </pc:spChg>
        <pc:spChg chg="mod">
          <ac:chgData name="Young, Kimberly" userId="ff8ad6cf-2d73-4f8b-976d-198e6df20a90" providerId="ADAL" clId="{E972DAB2-6CBB-47D7-BB7C-1EE9E2AE1C95}" dt="2021-07-16T20:11:15.371" v="231" actId="11530"/>
          <ac:spMkLst>
            <pc:docMk/>
            <pc:sldMk cId="891445642" sldId="297"/>
            <ac:spMk id="5" creationId="{00000000-0000-0000-0000-000000000000}"/>
          </ac:spMkLst>
        </pc:spChg>
      </pc:sldChg>
      <pc:sldChg chg="modSp mod">
        <pc:chgData name="Young, Kimberly" userId="ff8ad6cf-2d73-4f8b-976d-198e6df20a90" providerId="ADAL" clId="{E972DAB2-6CBB-47D7-BB7C-1EE9E2AE1C95}" dt="2021-07-16T20:09:57.607" v="211" actId="207"/>
        <pc:sldMkLst>
          <pc:docMk/>
          <pc:sldMk cId="3476359688" sldId="298"/>
        </pc:sldMkLst>
        <pc:spChg chg="mod">
          <ac:chgData name="Young, Kimberly" userId="ff8ad6cf-2d73-4f8b-976d-198e6df20a90" providerId="ADAL" clId="{E972DAB2-6CBB-47D7-BB7C-1EE9E2AE1C95}" dt="2021-07-09T13:42:26.767" v="16"/>
          <ac:spMkLst>
            <pc:docMk/>
            <pc:sldMk cId="3476359688" sldId="298"/>
            <ac:spMk id="2" creationId="{00000000-0000-0000-0000-000000000000}"/>
          </ac:spMkLst>
        </pc:spChg>
        <pc:spChg chg="mod">
          <ac:chgData name="Young, Kimberly" userId="ff8ad6cf-2d73-4f8b-976d-198e6df20a90" providerId="ADAL" clId="{E972DAB2-6CBB-47D7-BB7C-1EE9E2AE1C95}" dt="2021-07-09T13:50:30.914" v="95" actId="27636"/>
          <ac:spMkLst>
            <pc:docMk/>
            <pc:sldMk cId="3476359688" sldId="298"/>
            <ac:spMk id="3" creationId="{00000000-0000-0000-0000-000000000000}"/>
          </ac:spMkLst>
        </pc:spChg>
        <pc:spChg chg="mod">
          <ac:chgData name="Young, Kimberly" userId="ff8ad6cf-2d73-4f8b-976d-198e6df20a90" providerId="ADAL" clId="{E972DAB2-6CBB-47D7-BB7C-1EE9E2AE1C95}" dt="2021-07-16T20:09:57.607" v="211" actId="207"/>
          <ac:spMkLst>
            <pc:docMk/>
            <pc:sldMk cId="3476359688" sldId="298"/>
            <ac:spMk id="4" creationId="{00000000-0000-0000-0000-000000000000}"/>
          </ac:spMkLst>
        </pc:spChg>
      </pc:sldChg>
      <pc:sldChg chg="modSp del mod">
        <pc:chgData name="Young, Kimberly" userId="ff8ad6cf-2d73-4f8b-976d-198e6df20a90" providerId="ADAL" clId="{E972DAB2-6CBB-47D7-BB7C-1EE9E2AE1C95}" dt="2021-07-16T20:11:24.375" v="232" actId="2696"/>
        <pc:sldMkLst>
          <pc:docMk/>
          <pc:sldMk cId="884722136" sldId="299"/>
        </pc:sldMkLst>
        <pc:spChg chg="mod">
          <ac:chgData name="Young, Kimberly" userId="ff8ad6cf-2d73-4f8b-976d-198e6df20a90" providerId="ADAL" clId="{E972DAB2-6CBB-47D7-BB7C-1EE9E2AE1C95}" dt="2021-07-09T13:42:26.767" v="16"/>
          <ac:spMkLst>
            <pc:docMk/>
            <pc:sldMk cId="884722136" sldId="299"/>
            <ac:spMk id="2" creationId="{00000000-0000-0000-0000-000000000000}"/>
          </ac:spMkLst>
        </pc:spChg>
        <pc:spChg chg="mod">
          <ac:chgData name="Young, Kimberly" userId="ff8ad6cf-2d73-4f8b-976d-198e6df20a90" providerId="ADAL" clId="{E972DAB2-6CBB-47D7-BB7C-1EE9E2AE1C95}" dt="2021-07-09T13:42:26.767" v="16"/>
          <ac:spMkLst>
            <pc:docMk/>
            <pc:sldMk cId="884722136" sldId="299"/>
            <ac:spMk id="4" creationId="{00000000-0000-0000-0000-000000000000}"/>
          </ac:spMkLst>
        </pc:spChg>
        <pc:spChg chg="mod">
          <ac:chgData name="Young, Kimberly" userId="ff8ad6cf-2d73-4f8b-976d-198e6df20a90" providerId="ADAL" clId="{E972DAB2-6CBB-47D7-BB7C-1EE9E2AE1C95}" dt="2021-07-09T13:53:14.148" v="125" actId="1076"/>
          <ac:spMkLst>
            <pc:docMk/>
            <pc:sldMk cId="884722136" sldId="299"/>
            <ac:spMk id="5" creationId="{00000000-0000-0000-0000-000000000000}"/>
          </ac:spMkLst>
        </pc:spChg>
      </pc:sldChg>
      <pc:sldChg chg="addSp delSp modSp mod setBg setClrOvrMap">
        <pc:chgData name="Young, Kimberly" userId="ff8ad6cf-2d73-4f8b-976d-198e6df20a90" providerId="ADAL" clId="{E972DAB2-6CBB-47D7-BB7C-1EE9E2AE1C95}" dt="2021-07-16T20:30:47.274" v="234" actId="26606"/>
        <pc:sldMkLst>
          <pc:docMk/>
          <pc:sldMk cId="3437070326" sldId="300"/>
        </pc:sldMkLst>
        <pc:spChg chg="mod ord">
          <ac:chgData name="Young, Kimberly" userId="ff8ad6cf-2d73-4f8b-976d-198e6df20a90" providerId="ADAL" clId="{E972DAB2-6CBB-47D7-BB7C-1EE9E2AE1C95}" dt="2021-07-16T20:30:47.274" v="234" actId="26606"/>
          <ac:spMkLst>
            <pc:docMk/>
            <pc:sldMk cId="3437070326" sldId="300"/>
            <ac:spMk id="2" creationId="{00000000-0000-0000-0000-000000000000}"/>
          </ac:spMkLst>
        </pc:spChg>
        <pc:spChg chg="add del">
          <ac:chgData name="Young, Kimberly" userId="ff8ad6cf-2d73-4f8b-976d-198e6df20a90" providerId="ADAL" clId="{E972DAB2-6CBB-47D7-BB7C-1EE9E2AE1C95}" dt="2021-07-16T20:30:47.274" v="234" actId="26606"/>
          <ac:spMkLst>
            <pc:docMk/>
            <pc:sldMk cId="3437070326" sldId="300"/>
            <ac:spMk id="11" creationId="{09C946AC-2072-4946-A2B8-39F09D0944EE}"/>
          </ac:spMkLst>
        </pc:spChg>
        <pc:spChg chg="add del">
          <ac:chgData name="Young, Kimberly" userId="ff8ad6cf-2d73-4f8b-976d-198e6df20a90" providerId="ADAL" clId="{E972DAB2-6CBB-47D7-BB7C-1EE9E2AE1C95}" dt="2021-07-16T20:30:47.274" v="234" actId="26606"/>
          <ac:spMkLst>
            <pc:docMk/>
            <pc:sldMk cId="3437070326" sldId="300"/>
            <ac:spMk id="15" creationId="{559FD8B5-8CC4-4CFE-BD2A-1216B1F2C3DB}"/>
          </ac:spMkLst>
        </pc:spChg>
        <pc:spChg chg="add del">
          <ac:chgData name="Young, Kimberly" userId="ff8ad6cf-2d73-4f8b-976d-198e6df20a90" providerId="ADAL" clId="{E972DAB2-6CBB-47D7-BB7C-1EE9E2AE1C95}" dt="2021-07-16T20:30:47.274" v="234" actId="26606"/>
          <ac:spMkLst>
            <pc:docMk/>
            <pc:sldMk cId="3437070326" sldId="300"/>
            <ac:spMk id="17" creationId="{9ECF13F4-3D2A-4F2E-9BBD-3038670D21ED}"/>
          </ac:spMkLst>
        </pc:spChg>
        <pc:spChg chg="add">
          <ac:chgData name="Young, Kimberly" userId="ff8ad6cf-2d73-4f8b-976d-198e6df20a90" providerId="ADAL" clId="{E972DAB2-6CBB-47D7-BB7C-1EE9E2AE1C95}" dt="2021-07-16T20:30:47.274" v="234" actId="26606"/>
          <ac:spMkLst>
            <pc:docMk/>
            <pc:sldMk cId="3437070326" sldId="300"/>
            <ac:spMk id="106" creationId="{DE6F2CF7-0423-4CC7-90FD-1FEBA0CA5B4D}"/>
          </ac:spMkLst>
        </pc:spChg>
        <pc:grpChg chg="add del">
          <ac:chgData name="Young, Kimberly" userId="ff8ad6cf-2d73-4f8b-976d-198e6df20a90" providerId="ADAL" clId="{E972DAB2-6CBB-47D7-BB7C-1EE9E2AE1C95}" dt="2021-07-16T20:30:47.274" v="234" actId="26606"/>
          <ac:grpSpMkLst>
            <pc:docMk/>
            <pc:sldMk cId="3437070326" sldId="300"/>
            <ac:grpSpMk id="19" creationId="{19660E16-DCC0-4B6C-8E84-4C292580059F}"/>
          </ac:grpSpMkLst>
        </pc:grpChg>
        <pc:picChg chg="mod">
          <ac:chgData name="Young, Kimberly" userId="ff8ad6cf-2d73-4f8b-976d-198e6df20a90" providerId="ADAL" clId="{E972DAB2-6CBB-47D7-BB7C-1EE9E2AE1C95}" dt="2021-07-16T20:30:47.274" v="234" actId="26606"/>
          <ac:picMkLst>
            <pc:docMk/>
            <pc:sldMk cId="3437070326" sldId="300"/>
            <ac:picMk id="4" creationId="{00000000-0000-0000-0000-000000000000}"/>
          </ac:picMkLst>
        </pc:picChg>
        <pc:picChg chg="add del">
          <ac:chgData name="Young, Kimberly" userId="ff8ad6cf-2d73-4f8b-976d-198e6df20a90" providerId="ADAL" clId="{E972DAB2-6CBB-47D7-BB7C-1EE9E2AE1C95}" dt="2021-07-16T20:30:47.274" v="234" actId="26606"/>
          <ac:picMkLst>
            <pc:docMk/>
            <pc:sldMk cId="3437070326" sldId="300"/>
            <ac:picMk id="9" creationId="{6AF6706C-CF07-43A1-BCC4-CBA5D33820DA}"/>
          </ac:picMkLst>
        </pc:picChg>
        <pc:picChg chg="add del">
          <ac:chgData name="Young, Kimberly" userId="ff8ad6cf-2d73-4f8b-976d-198e6df20a90" providerId="ADAL" clId="{E972DAB2-6CBB-47D7-BB7C-1EE9E2AE1C95}" dt="2021-07-16T20:30:47.274" v="234" actId="26606"/>
          <ac:picMkLst>
            <pc:docMk/>
            <pc:sldMk cId="3437070326" sldId="300"/>
            <ac:picMk id="13" creationId="{A748C8C8-F348-4D00-852A-26DD9EBCC24C}"/>
          </ac:picMkLst>
        </pc:picChg>
        <pc:picChg chg="add">
          <ac:chgData name="Young, Kimberly" userId="ff8ad6cf-2d73-4f8b-976d-198e6df20a90" providerId="ADAL" clId="{E972DAB2-6CBB-47D7-BB7C-1EE9E2AE1C95}" dt="2021-07-16T20:30:47.274" v="234" actId="26606"/>
          <ac:picMkLst>
            <pc:docMk/>
            <pc:sldMk cId="3437070326" sldId="300"/>
            <ac:picMk id="102" creationId="{CBECFFDC-94DB-4DA3-94FE-22FEDDA8FA30}"/>
          </ac:picMkLst>
        </pc:picChg>
        <pc:picChg chg="add">
          <ac:chgData name="Young, Kimberly" userId="ff8ad6cf-2d73-4f8b-976d-198e6df20a90" providerId="ADAL" clId="{E972DAB2-6CBB-47D7-BB7C-1EE9E2AE1C95}" dt="2021-07-16T20:30:47.274" v="234" actId="26606"/>
          <ac:picMkLst>
            <pc:docMk/>
            <pc:sldMk cId="3437070326" sldId="300"/>
            <ac:picMk id="104" creationId="{F28C5E77-0080-4457-B42A-3E5420A7C8DC}"/>
          </ac:picMkLst>
        </pc:picChg>
      </pc:sldChg>
      <pc:sldChg chg="modSp mod">
        <pc:chgData name="Young, Kimberly" userId="ff8ad6cf-2d73-4f8b-976d-198e6df20a90" providerId="ADAL" clId="{E972DAB2-6CBB-47D7-BB7C-1EE9E2AE1C95}" dt="2021-07-09T13:49:26.163" v="86" actId="1076"/>
        <pc:sldMkLst>
          <pc:docMk/>
          <pc:sldMk cId="1274547306" sldId="301"/>
        </pc:sldMkLst>
        <pc:spChg chg="mod">
          <ac:chgData name="Young, Kimberly" userId="ff8ad6cf-2d73-4f8b-976d-198e6df20a90" providerId="ADAL" clId="{E972DAB2-6CBB-47D7-BB7C-1EE9E2AE1C95}" dt="2021-07-09T13:42:26.767" v="16"/>
          <ac:spMkLst>
            <pc:docMk/>
            <pc:sldMk cId="1274547306" sldId="301"/>
            <ac:spMk id="2" creationId="{00000000-0000-0000-0000-000000000000}"/>
          </ac:spMkLst>
        </pc:spChg>
        <pc:spChg chg="mod">
          <ac:chgData name="Young, Kimberly" userId="ff8ad6cf-2d73-4f8b-976d-198e6df20a90" providerId="ADAL" clId="{E972DAB2-6CBB-47D7-BB7C-1EE9E2AE1C95}" dt="2021-07-09T13:49:26.163" v="86" actId="1076"/>
          <ac:spMkLst>
            <pc:docMk/>
            <pc:sldMk cId="1274547306" sldId="301"/>
            <ac:spMk id="3" creationId="{00000000-0000-0000-0000-000000000000}"/>
          </ac:spMkLst>
        </pc:spChg>
      </pc:sldChg>
      <pc:sldChg chg="modSp mod">
        <pc:chgData name="Young, Kimberly" userId="ff8ad6cf-2d73-4f8b-976d-198e6df20a90" providerId="ADAL" clId="{E972DAB2-6CBB-47D7-BB7C-1EE9E2AE1C95}" dt="2021-07-09T13:51:32.300" v="107" actId="1076"/>
        <pc:sldMkLst>
          <pc:docMk/>
          <pc:sldMk cId="602444207" sldId="302"/>
        </pc:sldMkLst>
        <pc:spChg chg="mod">
          <ac:chgData name="Young, Kimberly" userId="ff8ad6cf-2d73-4f8b-976d-198e6df20a90" providerId="ADAL" clId="{E972DAB2-6CBB-47D7-BB7C-1EE9E2AE1C95}" dt="2021-07-09T13:42:26.767" v="16"/>
          <ac:spMkLst>
            <pc:docMk/>
            <pc:sldMk cId="602444207" sldId="302"/>
            <ac:spMk id="2" creationId="{00000000-0000-0000-0000-000000000000}"/>
          </ac:spMkLst>
        </pc:spChg>
        <pc:spChg chg="mod">
          <ac:chgData name="Young, Kimberly" userId="ff8ad6cf-2d73-4f8b-976d-198e6df20a90" providerId="ADAL" clId="{E972DAB2-6CBB-47D7-BB7C-1EE9E2AE1C95}" dt="2021-07-09T13:51:32.300" v="107" actId="1076"/>
          <ac:spMkLst>
            <pc:docMk/>
            <pc:sldMk cId="602444207" sldId="302"/>
            <ac:spMk id="3" creationId="{00000000-0000-0000-0000-000000000000}"/>
          </ac:spMkLst>
        </pc:spChg>
      </pc:sldChg>
      <pc:sldChg chg="modSp del">
        <pc:chgData name="Young, Kimberly" userId="ff8ad6cf-2d73-4f8b-976d-198e6df20a90" providerId="ADAL" clId="{E972DAB2-6CBB-47D7-BB7C-1EE9E2AE1C95}" dt="2021-07-09T13:48:10.284" v="74" actId="2696"/>
        <pc:sldMkLst>
          <pc:docMk/>
          <pc:sldMk cId="3247302877" sldId="303"/>
        </pc:sldMkLst>
        <pc:spChg chg="mod">
          <ac:chgData name="Young, Kimberly" userId="ff8ad6cf-2d73-4f8b-976d-198e6df20a90" providerId="ADAL" clId="{E972DAB2-6CBB-47D7-BB7C-1EE9E2AE1C95}" dt="2021-07-09T13:42:26.767" v="16"/>
          <ac:spMkLst>
            <pc:docMk/>
            <pc:sldMk cId="3247302877" sldId="303"/>
            <ac:spMk id="2" creationId="{00000000-0000-0000-0000-000000000000}"/>
          </ac:spMkLst>
        </pc:spChg>
        <pc:picChg chg="mod">
          <ac:chgData name="Young, Kimberly" userId="ff8ad6cf-2d73-4f8b-976d-198e6df20a90" providerId="ADAL" clId="{E972DAB2-6CBB-47D7-BB7C-1EE9E2AE1C95}" dt="2021-07-09T13:42:26.767" v="16"/>
          <ac:picMkLst>
            <pc:docMk/>
            <pc:sldMk cId="3247302877" sldId="303"/>
            <ac:picMk id="1026" creationId="{00000000-0000-0000-0000-000000000000}"/>
          </ac:picMkLst>
        </pc:picChg>
      </pc:sldChg>
      <pc:sldChg chg="addSp modSp del mod setBg setClrOvrMap">
        <pc:chgData name="Young, Kimberly" userId="ff8ad6cf-2d73-4f8b-976d-198e6df20a90" providerId="ADAL" clId="{E972DAB2-6CBB-47D7-BB7C-1EE9E2AE1C95}" dt="2021-07-16T20:04:08.396" v="144" actId="2696"/>
        <pc:sldMkLst>
          <pc:docMk/>
          <pc:sldMk cId="2062983023" sldId="304"/>
        </pc:sldMkLst>
        <pc:spChg chg="mod ord">
          <ac:chgData name="Young, Kimberly" userId="ff8ad6cf-2d73-4f8b-976d-198e6df20a90" providerId="ADAL" clId="{E972DAB2-6CBB-47D7-BB7C-1EE9E2AE1C95}" dt="2021-07-09T13:42:29.167" v="24" actId="26606"/>
          <ac:spMkLst>
            <pc:docMk/>
            <pc:sldMk cId="2062983023" sldId="304"/>
            <ac:spMk id="2" creationId="{00000000-0000-0000-0000-000000000000}"/>
          </ac:spMkLst>
        </pc:spChg>
        <pc:spChg chg="mod">
          <ac:chgData name="Young, Kimberly" userId="ff8ad6cf-2d73-4f8b-976d-198e6df20a90" providerId="ADAL" clId="{E972DAB2-6CBB-47D7-BB7C-1EE9E2AE1C95}" dt="2021-07-09T13:42:29.167" v="24" actId="26606"/>
          <ac:spMkLst>
            <pc:docMk/>
            <pc:sldMk cId="2062983023" sldId="304"/>
            <ac:spMk id="3" creationId="{00000000-0000-0000-0000-000000000000}"/>
          </ac:spMkLst>
        </pc:spChg>
        <pc:spChg chg="add">
          <ac:chgData name="Young, Kimberly" userId="ff8ad6cf-2d73-4f8b-976d-198e6df20a90" providerId="ADAL" clId="{E972DAB2-6CBB-47D7-BB7C-1EE9E2AE1C95}" dt="2021-07-09T13:42:29.167" v="24" actId="26606"/>
          <ac:spMkLst>
            <pc:docMk/>
            <pc:sldMk cId="2062983023" sldId="304"/>
            <ac:spMk id="10" creationId="{54309F57-B331-41A7-9154-15EC2AF45A60}"/>
          </ac:spMkLst>
        </pc:spChg>
        <pc:picChg chg="add">
          <ac:chgData name="Young, Kimberly" userId="ff8ad6cf-2d73-4f8b-976d-198e6df20a90" providerId="ADAL" clId="{E972DAB2-6CBB-47D7-BB7C-1EE9E2AE1C95}" dt="2021-07-09T13:42:29.167" v="24" actId="26606"/>
          <ac:picMkLst>
            <pc:docMk/>
            <pc:sldMk cId="2062983023" sldId="304"/>
            <ac:picMk id="8" creationId="{A17F7527-5AC0-479A-B79F-9CF463410490}"/>
          </ac:picMkLst>
        </pc:picChg>
      </pc:sldChg>
      <pc:sldMasterChg chg="delSldLayout">
        <pc:chgData name="Young, Kimberly" userId="ff8ad6cf-2d73-4f8b-976d-198e6df20a90" providerId="ADAL" clId="{E972DAB2-6CBB-47D7-BB7C-1EE9E2AE1C95}" dt="2021-07-09T13:45:50.699" v="59" actId="2696"/>
        <pc:sldMasterMkLst>
          <pc:docMk/>
          <pc:sldMasterMk cId="2787728830" sldId="2147483680"/>
        </pc:sldMasterMkLst>
        <pc:sldLayoutChg chg="del">
          <pc:chgData name="Young, Kimberly" userId="ff8ad6cf-2d73-4f8b-976d-198e6df20a90" providerId="ADAL" clId="{E972DAB2-6CBB-47D7-BB7C-1EE9E2AE1C95}" dt="2021-07-09T13:45:50.699" v="59" actId="2696"/>
          <pc:sldLayoutMkLst>
            <pc:docMk/>
            <pc:sldMasterMk cId="2787728830" sldId="2147483680"/>
            <pc:sldLayoutMk cId="2390346676" sldId="214748369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01316-FCF5-47D6-B816-13E94C58D474}"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D2E02-D00B-40EF-891A-266D83EC0731}" type="slidenum">
              <a:rPr lang="en-US" smtClean="0"/>
              <a:t>‹#›</a:t>
            </a:fld>
            <a:endParaRPr lang="en-US"/>
          </a:p>
        </p:txBody>
      </p:sp>
    </p:spTree>
    <p:extLst>
      <p:ext uri="{BB962C8B-B14F-4D97-AF65-F5344CB8AC3E}">
        <p14:creationId xmlns:p14="http://schemas.microsoft.com/office/powerpoint/2010/main" val="215256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looking for the best candidate for the position, here are some ways that you can best prepare</a:t>
            </a:r>
            <a:r>
              <a:rPr lang="en-US" baseline="0" dirty="0"/>
              <a:t> for the interview.</a:t>
            </a:r>
          </a:p>
          <a:p>
            <a:r>
              <a:rPr lang="en-US" baseline="0" dirty="0"/>
              <a:t>There are a variety of reasons why it is a better idea to prepare before going into the interview.</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a:t>
            </a:fld>
            <a:endParaRPr lang="en-US"/>
          </a:p>
        </p:txBody>
      </p:sp>
    </p:spTree>
    <p:extLst>
      <p:ext uri="{BB962C8B-B14F-4D97-AF65-F5344CB8AC3E}">
        <p14:creationId xmlns:p14="http://schemas.microsoft.com/office/powerpoint/2010/main" val="529764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Are we all clear on the things that you are not allowed</a:t>
            </a:r>
            <a:r>
              <a:rPr lang="en-US" u="sng" baseline="0" dirty="0"/>
              <a:t> to ask?</a:t>
            </a:r>
            <a:endParaRPr lang="en-US" u="sng" dirty="0"/>
          </a:p>
        </p:txBody>
      </p:sp>
      <p:sp>
        <p:nvSpPr>
          <p:cNvPr id="4" name="Slide Number Placeholder 3"/>
          <p:cNvSpPr>
            <a:spLocks noGrp="1"/>
          </p:cNvSpPr>
          <p:nvPr>
            <p:ph type="sldNum" sz="quarter" idx="10"/>
          </p:nvPr>
        </p:nvSpPr>
        <p:spPr/>
        <p:txBody>
          <a:bodyPr/>
          <a:lstStyle/>
          <a:p>
            <a:fld id="{D8563E3A-FAE2-40FF-AFF4-A22A7309FA33}" type="slidenum">
              <a:rPr lang="en-US" smtClean="0"/>
              <a:t>11</a:t>
            </a:fld>
            <a:endParaRPr lang="en-US"/>
          </a:p>
        </p:txBody>
      </p:sp>
    </p:spTree>
    <p:extLst>
      <p:ext uri="{BB962C8B-B14F-4D97-AF65-F5344CB8AC3E}">
        <p14:creationId xmlns:p14="http://schemas.microsoft.com/office/powerpoint/2010/main" val="250673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candidate is interviewing Salem Five as well, so we need</a:t>
            </a:r>
            <a:r>
              <a:rPr lang="en-US" baseline="0" dirty="0"/>
              <a:t> to make a good first impression, too. This is also a good opportunity to clear up any misconceptions about the job duties and provide information about the company,</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12</a:t>
            </a:fld>
            <a:endParaRPr lang="en-US"/>
          </a:p>
        </p:txBody>
      </p:sp>
    </p:spTree>
    <p:extLst>
      <p:ext uri="{BB962C8B-B14F-4D97-AF65-F5344CB8AC3E}">
        <p14:creationId xmlns:p14="http://schemas.microsoft.com/office/powerpoint/2010/main" val="217377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seem harmless, but are technically illegal.</a:t>
            </a:r>
          </a:p>
        </p:txBody>
      </p:sp>
      <p:sp>
        <p:nvSpPr>
          <p:cNvPr id="4" name="Slide Number Placeholder 3"/>
          <p:cNvSpPr>
            <a:spLocks noGrp="1"/>
          </p:cNvSpPr>
          <p:nvPr>
            <p:ph type="sldNum" sz="quarter" idx="10"/>
          </p:nvPr>
        </p:nvSpPr>
        <p:spPr/>
        <p:txBody>
          <a:bodyPr/>
          <a:lstStyle/>
          <a:p>
            <a:fld id="{D8563E3A-FAE2-40FF-AFF4-A22A7309FA33}" type="slidenum">
              <a:rPr lang="en-US" smtClean="0"/>
              <a:t>13</a:t>
            </a:fld>
            <a:endParaRPr lang="en-US"/>
          </a:p>
        </p:txBody>
      </p:sp>
    </p:spTree>
    <p:extLst>
      <p:ext uri="{BB962C8B-B14F-4D97-AF65-F5344CB8AC3E}">
        <p14:creationId xmlns:p14="http://schemas.microsoft.com/office/powerpoint/2010/main" val="228249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class: what is an open-ended question? </a:t>
            </a:r>
          </a:p>
          <a:p>
            <a:r>
              <a:rPr lang="en-US" baseline="0" dirty="0"/>
              <a:t>Answer: any question that can’t be answered in just a sentence or less. We want to invite the candidate to talk and tell a story. This is how we will get the most relevant information that will help us determine if they are the best for the job.</a:t>
            </a:r>
          </a:p>
          <a:p>
            <a:r>
              <a:rPr lang="en-US" baseline="0" dirty="0"/>
              <a:t>The majority of your questions should be open-ended.</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14</a:t>
            </a:fld>
            <a:endParaRPr lang="en-US"/>
          </a:p>
        </p:txBody>
      </p:sp>
    </p:spTree>
    <p:extLst>
      <p:ext uri="{BB962C8B-B14F-4D97-AF65-F5344CB8AC3E}">
        <p14:creationId xmlns:p14="http://schemas.microsoft.com/office/powerpoint/2010/main" val="199922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answers: Tell me about the most difficult sale you ever made. / What’s the most exciting project you were ever a part of?</a:t>
            </a:r>
          </a:p>
          <a:p>
            <a:endParaRPr lang="en-US" dirty="0"/>
          </a:p>
          <a:p>
            <a:r>
              <a:rPr lang="en-US" b="1" i="1" dirty="0"/>
              <a:t>Handout: effective interview questions</a:t>
            </a:r>
          </a:p>
        </p:txBody>
      </p:sp>
      <p:sp>
        <p:nvSpPr>
          <p:cNvPr id="4" name="Slide Number Placeholder 3"/>
          <p:cNvSpPr>
            <a:spLocks noGrp="1"/>
          </p:cNvSpPr>
          <p:nvPr>
            <p:ph type="sldNum" sz="quarter" idx="10"/>
          </p:nvPr>
        </p:nvSpPr>
        <p:spPr/>
        <p:txBody>
          <a:bodyPr/>
          <a:lstStyle/>
          <a:p>
            <a:fld id="{D8563E3A-FAE2-40FF-AFF4-A22A7309FA33}" type="slidenum">
              <a:rPr lang="en-US" smtClean="0"/>
              <a:t>15</a:t>
            </a:fld>
            <a:endParaRPr lang="en-US"/>
          </a:p>
        </p:txBody>
      </p:sp>
    </p:spTree>
    <p:extLst>
      <p:ext uri="{BB962C8B-B14F-4D97-AF65-F5344CB8AC3E}">
        <p14:creationId xmlns:p14="http://schemas.microsoft.com/office/powerpoint/2010/main" val="264979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skills on the board first and then have class work on generating questions to match the skills.</a:t>
            </a:r>
          </a:p>
          <a:p>
            <a:r>
              <a:rPr lang="en-US" b="1" i="1" dirty="0"/>
              <a:t>Allow 5-10 minutes for activity</a:t>
            </a:r>
          </a:p>
        </p:txBody>
      </p:sp>
      <p:sp>
        <p:nvSpPr>
          <p:cNvPr id="4" name="Slide Number Placeholder 3"/>
          <p:cNvSpPr>
            <a:spLocks noGrp="1"/>
          </p:cNvSpPr>
          <p:nvPr>
            <p:ph type="sldNum" sz="quarter" idx="10"/>
          </p:nvPr>
        </p:nvSpPr>
        <p:spPr/>
        <p:txBody>
          <a:bodyPr/>
          <a:lstStyle/>
          <a:p>
            <a:fld id="{D8563E3A-FAE2-40FF-AFF4-A22A7309FA33}" type="slidenum">
              <a:rPr lang="en-US" smtClean="0"/>
              <a:t>16</a:t>
            </a:fld>
            <a:endParaRPr lang="en-US"/>
          </a:p>
        </p:txBody>
      </p:sp>
    </p:spTree>
    <p:extLst>
      <p:ext uri="{BB962C8B-B14F-4D97-AF65-F5344CB8AC3E}">
        <p14:creationId xmlns:p14="http://schemas.microsoft.com/office/powerpoint/2010/main" val="2334938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should be ones that could</a:t>
            </a:r>
            <a:r>
              <a:rPr lang="en-US" baseline="0" dirty="0"/>
              <a:t> be asked of any candidate applying for this particular job. Can use question that we developed in last activity.</a:t>
            </a:r>
          </a:p>
          <a:p>
            <a:r>
              <a:rPr lang="en-US" b="1" i="1" baseline="0" dirty="0"/>
              <a:t>Allow 10 minutes for activity</a:t>
            </a:r>
            <a:endParaRPr lang="en-US" b="1" i="1" dirty="0"/>
          </a:p>
        </p:txBody>
      </p:sp>
      <p:sp>
        <p:nvSpPr>
          <p:cNvPr id="4" name="Slide Number Placeholder 3"/>
          <p:cNvSpPr>
            <a:spLocks noGrp="1"/>
          </p:cNvSpPr>
          <p:nvPr>
            <p:ph type="sldNum" sz="quarter" idx="10"/>
          </p:nvPr>
        </p:nvSpPr>
        <p:spPr/>
        <p:txBody>
          <a:bodyPr/>
          <a:lstStyle/>
          <a:p>
            <a:fld id="{D8563E3A-FAE2-40FF-AFF4-A22A7309FA33}" type="slidenum">
              <a:rPr lang="en-US" smtClean="0"/>
              <a:t>17</a:t>
            </a:fld>
            <a:endParaRPr lang="en-US"/>
          </a:p>
        </p:txBody>
      </p:sp>
    </p:spTree>
    <p:extLst>
      <p:ext uri="{BB962C8B-B14F-4D97-AF65-F5344CB8AC3E}">
        <p14:creationId xmlns:p14="http://schemas.microsoft.com/office/powerpoint/2010/main" val="387244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Scorecards can vary depending on the job you’re hiring for. Can be looking for different things at different times.</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18</a:t>
            </a:fld>
            <a:endParaRPr lang="en-US"/>
          </a:p>
        </p:txBody>
      </p:sp>
    </p:spTree>
    <p:extLst>
      <p:ext uri="{BB962C8B-B14F-4D97-AF65-F5344CB8AC3E}">
        <p14:creationId xmlns:p14="http://schemas.microsoft.com/office/powerpoint/2010/main" val="285137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a:t>
            </a:r>
            <a:r>
              <a:rPr lang="en-US" baseline="0" dirty="0"/>
              <a:t> class: what qualities might show up on the scorecards for the candidates whose resumes we’ve been working with?</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19</a:t>
            </a:fld>
            <a:endParaRPr lang="en-US"/>
          </a:p>
        </p:txBody>
      </p:sp>
    </p:spTree>
    <p:extLst>
      <p:ext uri="{BB962C8B-B14F-4D97-AF65-F5344CB8AC3E}">
        <p14:creationId xmlns:p14="http://schemas.microsoft.com/office/powerpoint/2010/main" val="253516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Any questions on developing</a:t>
            </a:r>
            <a:r>
              <a:rPr lang="en-US" b="1" i="1" baseline="0" dirty="0"/>
              <a:t> interview questions before we move on?</a:t>
            </a:r>
            <a:endParaRPr lang="en-US" b="1" i="1" dirty="0"/>
          </a:p>
        </p:txBody>
      </p:sp>
      <p:sp>
        <p:nvSpPr>
          <p:cNvPr id="4" name="Slide Number Placeholder 3"/>
          <p:cNvSpPr>
            <a:spLocks noGrp="1"/>
          </p:cNvSpPr>
          <p:nvPr>
            <p:ph type="sldNum" sz="quarter" idx="10"/>
          </p:nvPr>
        </p:nvSpPr>
        <p:spPr/>
        <p:txBody>
          <a:bodyPr/>
          <a:lstStyle/>
          <a:p>
            <a:fld id="{D8563E3A-FAE2-40FF-AFF4-A22A7309FA33}" type="slidenum">
              <a:rPr lang="en-US" smtClean="0"/>
              <a:t>20</a:t>
            </a:fld>
            <a:endParaRPr lang="en-US"/>
          </a:p>
        </p:txBody>
      </p:sp>
    </p:spTree>
    <p:extLst>
      <p:ext uri="{BB962C8B-B14F-4D97-AF65-F5344CB8AC3E}">
        <p14:creationId xmlns:p14="http://schemas.microsoft.com/office/powerpoint/2010/main" val="170884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matched the candidate to hand them off to you</a:t>
            </a:r>
            <a:r>
              <a:rPr lang="en-US" baseline="0" dirty="0"/>
              <a:t> based on the qualifications section of the job description (</a:t>
            </a:r>
            <a:r>
              <a:rPr lang="en-US" dirty="0"/>
              <a:t>Hand out copy of</a:t>
            </a:r>
            <a:r>
              <a:rPr lang="en-US" baseline="0" dirty="0"/>
              <a:t> application questions.) You need to determine what in the job description is the most important to you.</a:t>
            </a:r>
          </a:p>
          <a:p>
            <a:r>
              <a:rPr lang="en-US" baseline="0" dirty="0"/>
              <a:t>Can get a copy of the job description from HR if you weren’t the one who originally wrote it.</a:t>
            </a:r>
          </a:p>
          <a:p>
            <a:r>
              <a:rPr lang="en-US" baseline="0" dirty="0"/>
              <a:t>Mark up the job description with a few key phrases describing your ideal candidate.</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3</a:t>
            </a:fld>
            <a:endParaRPr lang="en-US"/>
          </a:p>
        </p:txBody>
      </p:sp>
    </p:spTree>
    <p:extLst>
      <p:ext uri="{BB962C8B-B14F-4D97-AF65-F5344CB8AC3E}">
        <p14:creationId xmlns:p14="http://schemas.microsoft.com/office/powerpoint/2010/main" val="169411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prepared, there are still things that you need to do</a:t>
            </a:r>
            <a:r>
              <a:rPr lang="en-US" baseline="0" dirty="0"/>
              <a:t> once you sit down with each candidate.</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21</a:t>
            </a:fld>
            <a:endParaRPr lang="en-US"/>
          </a:p>
        </p:txBody>
      </p:sp>
    </p:spTree>
    <p:extLst>
      <p:ext uri="{BB962C8B-B14F-4D97-AF65-F5344CB8AC3E}">
        <p14:creationId xmlns:p14="http://schemas.microsoft.com/office/powerpoint/2010/main" val="1740760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people have pre-packaged answers they are prepared to give. Sometimes they are nervous about babbling too much so they give answers that are too short. Sometimes they just don’t know what to say. Prompt them to tell you more by asking follow-up questions.</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22</a:t>
            </a:fld>
            <a:endParaRPr lang="en-US"/>
          </a:p>
        </p:txBody>
      </p:sp>
    </p:spTree>
    <p:extLst>
      <p:ext uri="{BB962C8B-B14F-4D97-AF65-F5344CB8AC3E}">
        <p14:creationId xmlns:p14="http://schemas.microsoft.com/office/powerpoint/2010/main" val="3713080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guess which skills the questions are trying</a:t>
            </a:r>
            <a:r>
              <a:rPr lang="en-US" baseline="0" dirty="0"/>
              <a:t> to get at</a:t>
            </a:r>
          </a:p>
          <a:p>
            <a:r>
              <a:rPr lang="en-US" baseline="0" dirty="0"/>
              <a:t>Organization, communication/teamwork, critical thinking</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23</a:t>
            </a:fld>
            <a:endParaRPr lang="en-US"/>
          </a:p>
        </p:txBody>
      </p:sp>
    </p:spTree>
    <p:extLst>
      <p:ext uri="{BB962C8B-B14F-4D97-AF65-F5344CB8AC3E}">
        <p14:creationId xmlns:p14="http://schemas.microsoft.com/office/powerpoint/2010/main" val="71158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a:t>
            </a:r>
            <a:r>
              <a:rPr lang="en-US" baseline="0" dirty="0"/>
              <a:t> the candidate from telling you what they think you want to hear. Urge them to tell you what they’ve actually done in the past. This is where you’ll learn what they will actually be like as </a:t>
            </a:r>
            <a:r>
              <a:rPr lang="en-US" baseline="0"/>
              <a:t>an employee.</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24</a:t>
            </a:fld>
            <a:endParaRPr lang="en-US"/>
          </a:p>
        </p:txBody>
      </p:sp>
    </p:spTree>
    <p:extLst>
      <p:ext uri="{BB962C8B-B14F-4D97-AF65-F5344CB8AC3E}">
        <p14:creationId xmlns:p14="http://schemas.microsoft.com/office/powerpoint/2010/main" val="2346242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they use jargon correctly</a:t>
            </a:r>
            <a:r>
              <a:rPr lang="en-US" baseline="0" dirty="0"/>
              <a:t> in context? Simply asking, “are you familiar with X” isn’t going to test their knowledge. </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25</a:t>
            </a:fld>
            <a:endParaRPr lang="en-US"/>
          </a:p>
        </p:txBody>
      </p:sp>
    </p:spTree>
    <p:extLst>
      <p:ext uri="{BB962C8B-B14F-4D97-AF65-F5344CB8AC3E}">
        <p14:creationId xmlns:p14="http://schemas.microsoft.com/office/powerpoint/2010/main" val="44508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a:t>
            </a:r>
            <a:r>
              <a:rPr lang="en-US" baseline="0" dirty="0"/>
              <a:t> list of terms/acronyms students come up with on board then have students jot down questions they could use to work the terms into the conversation and test the candidate’s knowledge in context. </a:t>
            </a:r>
            <a:r>
              <a:rPr lang="en-US" b="1" i="1" baseline="0" dirty="0"/>
              <a:t>Allow 5 minutes for activity.</a:t>
            </a:r>
            <a:endParaRPr lang="en-US" b="1" i="1" dirty="0"/>
          </a:p>
        </p:txBody>
      </p:sp>
      <p:sp>
        <p:nvSpPr>
          <p:cNvPr id="4" name="Slide Number Placeholder 3"/>
          <p:cNvSpPr>
            <a:spLocks noGrp="1"/>
          </p:cNvSpPr>
          <p:nvPr>
            <p:ph type="sldNum" sz="quarter" idx="10"/>
          </p:nvPr>
        </p:nvSpPr>
        <p:spPr/>
        <p:txBody>
          <a:bodyPr/>
          <a:lstStyle/>
          <a:p>
            <a:fld id="{D8563E3A-FAE2-40FF-AFF4-A22A7309FA33}" type="slidenum">
              <a:rPr lang="en-US" smtClean="0"/>
              <a:t>26</a:t>
            </a:fld>
            <a:endParaRPr lang="en-US"/>
          </a:p>
        </p:txBody>
      </p:sp>
    </p:spTree>
    <p:extLst>
      <p:ext uri="{BB962C8B-B14F-4D97-AF65-F5344CB8AC3E}">
        <p14:creationId xmlns:p14="http://schemas.microsoft.com/office/powerpoint/2010/main" val="74782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pay attention to patterns in how they are answering questions</a:t>
            </a:r>
          </a:p>
          <a:p>
            <a:r>
              <a:rPr lang="en-US" dirty="0"/>
              <a:t>Answer: they place too much focus on what</a:t>
            </a:r>
            <a:r>
              <a:rPr lang="en-US" baseline="0" dirty="0"/>
              <a:t> is difficult, or they themselves have a poor attitude</a:t>
            </a:r>
          </a:p>
          <a:p>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27</a:t>
            </a:fld>
            <a:endParaRPr lang="en-US"/>
          </a:p>
        </p:txBody>
      </p:sp>
    </p:spTree>
    <p:extLst>
      <p:ext uri="{BB962C8B-B14F-4D97-AF65-F5344CB8AC3E}">
        <p14:creationId xmlns:p14="http://schemas.microsoft.com/office/powerpoint/2010/main" val="138935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interview should come across like a conversation: professional,</a:t>
            </a:r>
            <a:r>
              <a:rPr lang="en-US" baseline="0" dirty="0"/>
              <a:t> but not overly stiff</a:t>
            </a:r>
          </a:p>
          <a:p>
            <a:r>
              <a:rPr lang="en-US" baseline="0" dirty="0"/>
              <a:t>The candidate should make every effort to thoroughly answer each question. Pay close attention if they seem to be avoiding a certain question by talking around it.</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28</a:t>
            </a:fld>
            <a:endParaRPr lang="en-US"/>
          </a:p>
        </p:txBody>
      </p:sp>
    </p:spTree>
    <p:extLst>
      <p:ext uri="{BB962C8B-B14F-4D97-AF65-F5344CB8AC3E}">
        <p14:creationId xmlns:p14="http://schemas.microsoft.com/office/powerpoint/2010/main" val="1783093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the candidate might be nervous, so a little bit of this could be blamed on nerves.</a:t>
            </a:r>
          </a:p>
          <a:p>
            <a:r>
              <a:rPr lang="en-US" dirty="0"/>
              <a:t>We</a:t>
            </a:r>
            <a:r>
              <a:rPr lang="en-US" baseline="0" dirty="0"/>
              <a:t> are in a candidate’s market. We want the candidate to be excited about the possibility of working here, so the interviewer needs to come across as professional and enthusiastic. </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29</a:t>
            </a:fld>
            <a:endParaRPr lang="en-US"/>
          </a:p>
        </p:txBody>
      </p:sp>
    </p:spTree>
    <p:extLst>
      <p:ext uri="{BB962C8B-B14F-4D97-AF65-F5344CB8AC3E}">
        <p14:creationId xmlns:p14="http://schemas.microsoft.com/office/powerpoint/2010/main" val="3659536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each pair</a:t>
            </a:r>
            <a:r>
              <a:rPr lang="en-US" baseline="0" dirty="0"/>
              <a:t> a few minutes to look over the resumes and job descriptions. Have as many pairs as possible perform their mock interviews in front of the class as time allows. Have the other members of the group provide feedback that could make the interview stronger. </a:t>
            </a:r>
            <a:r>
              <a:rPr lang="en-US" b="1" i="1" baseline="0" dirty="0"/>
              <a:t>(This activity should be finished with at least 15-20 minutes of class time remaining)</a:t>
            </a:r>
          </a:p>
          <a:p>
            <a:endParaRPr lang="en-US" b="1" i="1" baseline="0" dirty="0"/>
          </a:p>
          <a:p>
            <a:r>
              <a:rPr lang="en-US" b="1" i="1" baseline="0" dirty="0"/>
              <a:t>Any questions on what to do during the interview before we move on to our final section?</a:t>
            </a:r>
            <a:endParaRPr lang="en-US" b="1" i="1" dirty="0"/>
          </a:p>
        </p:txBody>
      </p:sp>
      <p:sp>
        <p:nvSpPr>
          <p:cNvPr id="4" name="Slide Number Placeholder 3"/>
          <p:cNvSpPr>
            <a:spLocks noGrp="1"/>
          </p:cNvSpPr>
          <p:nvPr>
            <p:ph type="sldNum" sz="quarter" idx="10"/>
          </p:nvPr>
        </p:nvSpPr>
        <p:spPr/>
        <p:txBody>
          <a:bodyPr/>
          <a:lstStyle/>
          <a:p>
            <a:fld id="{D8563E3A-FAE2-40FF-AFF4-A22A7309FA33}" type="slidenum">
              <a:rPr lang="en-US" smtClean="0"/>
              <a:t>30</a:t>
            </a:fld>
            <a:endParaRPr lang="en-US"/>
          </a:p>
        </p:txBody>
      </p:sp>
    </p:spTree>
    <p:extLst>
      <p:ext uri="{BB962C8B-B14F-4D97-AF65-F5344CB8AC3E}">
        <p14:creationId xmlns:p14="http://schemas.microsoft.com/office/powerpoint/2010/main" val="299687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information that you’ve marked to build your questions and assess the candidates as you interview them.</a:t>
            </a:r>
          </a:p>
        </p:txBody>
      </p:sp>
      <p:sp>
        <p:nvSpPr>
          <p:cNvPr id="4" name="Slide Number Placeholder 3"/>
          <p:cNvSpPr>
            <a:spLocks noGrp="1"/>
          </p:cNvSpPr>
          <p:nvPr>
            <p:ph type="sldNum" sz="quarter" idx="10"/>
          </p:nvPr>
        </p:nvSpPr>
        <p:spPr/>
        <p:txBody>
          <a:bodyPr/>
          <a:lstStyle/>
          <a:p>
            <a:fld id="{D8563E3A-FAE2-40FF-AFF4-A22A7309FA33}" type="slidenum">
              <a:rPr lang="en-US" smtClean="0"/>
              <a:t>4</a:t>
            </a:fld>
            <a:endParaRPr lang="en-US"/>
          </a:p>
        </p:txBody>
      </p:sp>
    </p:spTree>
    <p:extLst>
      <p:ext uri="{BB962C8B-B14F-4D97-AF65-F5344CB8AC3E}">
        <p14:creationId xmlns:p14="http://schemas.microsoft.com/office/powerpoint/2010/main" val="3428392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scoring rubric to determine who has the most of the skills that you are looking for and determine if their shortcomings are in areas that can be filled in with Salem Five training or other on-the-job</a:t>
            </a:r>
            <a:r>
              <a:rPr lang="en-US" baseline="0" dirty="0"/>
              <a:t> training.</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32</a:t>
            </a:fld>
            <a:endParaRPr lang="en-US"/>
          </a:p>
        </p:txBody>
      </p:sp>
    </p:spTree>
    <p:extLst>
      <p:ext uri="{BB962C8B-B14F-4D97-AF65-F5344CB8AC3E}">
        <p14:creationId xmlns:p14="http://schemas.microsoft.com/office/powerpoint/2010/main" val="4031224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Hiring isn’t just about one person. As a manager, you need to surround yourself with a team that is going to help you get the job done.</a:t>
            </a:r>
            <a:r>
              <a:rPr lang="en-US" baseline="0" dirty="0"/>
              <a:t> Find a candidate that will fill in any skill gaps currently missing from your team.</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33</a:t>
            </a:fld>
            <a:endParaRPr lang="en-US"/>
          </a:p>
        </p:txBody>
      </p:sp>
    </p:spTree>
    <p:extLst>
      <p:ext uri="{BB962C8B-B14F-4D97-AF65-F5344CB8AC3E}">
        <p14:creationId xmlns:p14="http://schemas.microsoft.com/office/powerpoint/2010/main" val="64748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none of the candidates</a:t>
            </a:r>
            <a:r>
              <a:rPr lang="en-US" baseline="0" dirty="0"/>
              <a:t> you have interviewed are right for the position, you need to be able to tell HR exactly what it was about each candidate that wasn’t right for the job (not enough banking experience, poor attitude, no leadership qualities, etc.) This will give you a solid basis for rejecting them and improve the candidates that HR sends through in the next round. This will also prevent you from showing any bias by making sure that your reasons for rejecting the candidate are based solidly on their background and skills.</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34</a:t>
            </a:fld>
            <a:endParaRPr lang="en-US"/>
          </a:p>
        </p:txBody>
      </p:sp>
    </p:spTree>
    <p:extLst>
      <p:ext uri="{BB962C8B-B14F-4D97-AF65-F5344CB8AC3E}">
        <p14:creationId xmlns:p14="http://schemas.microsoft.com/office/powerpoint/2010/main" val="168835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between the lines; there’s often</a:t>
            </a:r>
            <a:r>
              <a:rPr lang="en-US" baseline="0" dirty="0"/>
              <a:t> more to the resume than what’s there in black and white.</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5</a:t>
            </a:fld>
            <a:endParaRPr lang="en-US"/>
          </a:p>
        </p:txBody>
      </p:sp>
    </p:spTree>
    <p:extLst>
      <p:ext uri="{BB962C8B-B14F-4D97-AF65-F5344CB8AC3E}">
        <p14:creationId xmlns:p14="http://schemas.microsoft.com/office/powerpoint/2010/main" val="267069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a:t>
            </a:r>
            <a:r>
              <a:rPr lang="en-US" baseline="0" dirty="0"/>
              <a:t> think about what skills the candidates might have, what they may have accomplished in previous positions, if their job history makes them different from a typical candidate, if the way they present themselves gives any indication of their priorities or accomplishments, etc. Have each group share at least 1 question that they came up with.</a:t>
            </a:r>
          </a:p>
          <a:p>
            <a:r>
              <a:rPr lang="en-US" b="1" i="1" baseline="0" dirty="0"/>
              <a:t>Allow 10 minutes for activity and sharing</a:t>
            </a:r>
            <a:endParaRPr lang="en-US" b="1" i="1" dirty="0"/>
          </a:p>
        </p:txBody>
      </p:sp>
      <p:sp>
        <p:nvSpPr>
          <p:cNvPr id="4" name="Slide Number Placeholder 3"/>
          <p:cNvSpPr>
            <a:spLocks noGrp="1"/>
          </p:cNvSpPr>
          <p:nvPr>
            <p:ph type="sldNum" sz="quarter" idx="10"/>
          </p:nvPr>
        </p:nvSpPr>
        <p:spPr/>
        <p:txBody>
          <a:bodyPr/>
          <a:lstStyle/>
          <a:p>
            <a:fld id="{D8563E3A-FAE2-40FF-AFF4-A22A7309FA33}" type="slidenum">
              <a:rPr lang="en-US" smtClean="0"/>
              <a:t>6</a:t>
            </a:fld>
            <a:endParaRPr lang="en-US"/>
          </a:p>
        </p:txBody>
      </p:sp>
    </p:spTree>
    <p:extLst>
      <p:ext uri="{BB962C8B-B14F-4D97-AF65-F5344CB8AC3E}">
        <p14:creationId xmlns:p14="http://schemas.microsoft.com/office/powerpoint/2010/main" val="14910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always a good idea</a:t>
            </a:r>
            <a:r>
              <a:rPr lang="en-US" baseline="0" dirty="0"/>
              <a:t> to directly mention something that you saw on LinkedIn because it may come across as creepy and it may not directly relate to the job they are interviewing for.</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7</a:t>
            </a:fld>
            <a:endParaRPr lang="en-US"/>
          </a:p>
        </p:txBody>
      </p:sp>
    </p:spTree>
    <p:extLst>
      <p:ext uri="{BB962C8B-B14F-4D97-AF65-F5344CB8AC3E}">
        <p14:creationId xmlns:p14="http://schemas.microsoft.com/office/powerpoint/2010/main" val="342777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additional information you can find on</a:t>
            </a:r>
            <a:r>
              <a:rPr lang="en-US" baseline="0" dirty="0"/>
              <a:t> a LinkedIn page.</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8</a:t>
            </a:fld>
            <a:endParaRPr lang="en-US"/>
          </a:p>
        </p:txBody>
      </p:sp>
    </p:spTree>
    <p:extLst>
      <p:ext uri="{BB962C8B-B14F-4D97-AF65-F5344CB8AC3E}">
        <p14:creationId xmlns:p14="http://schemas.microsoft.com/office/powerpoint/2010/main" val="129548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questions that are used often necessarily the best ones? What makes an</a:t>
            </a:r>
            <a:r>
              <a:rPr lang="en-US" baseline="0" dirty="0"/>
              <a:t> interview question good?</a:t>
            </a:r>
            <a:endParaRPr lang="en-US" dirty="0"/>
          </a:p>
        </p:txBody>
      </p:sp>
      <p:sp>
        <p:nvSpPr>
          <p:cNvPr id="4" name="Slide Number Placeholder 3"/>
          <p:cNvSpPr>
            <a:spLocks noGrp="1"/>
          </p:cNvSpPr>
          <p:nvPr>
            <p:ph type="sldNum" sz="quarter" idx="10"/>
          </p:nvPr>
        </p:nvSpPr>
        <p:spPr/>
        <p:txBody>
          <a:bodyPr/>
          <a:lstStyle/>
          <a:p>
            <a:fld id="{D8563E3A-FAE2-40FF-AFF4-A22A7309FA33}" type="slidenum">
              <a:rPr lang="en-US" smtClean="0"/>
              <a:t>9</a:t>
            </a:fld>
            <a:endParaRPr lang="en-US"/>
          </a:p>
        </p:txBody>
      </p:sp>
    </p:spTree>
    <p:extLst>
      <p:ext uri="{BB962C8B-B14F-4D97-AF65-F5344CB8AC3E}">
        <p14:creationId xmlns:p14="http://schemas.microsoft.com/office/powerpoint/2010/main" val="236437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Handout: Copy of chart and Word doc from HR</a:t>
            </a:r>
          </a:p>
        </p:txBody>
      </p:sp>
      <p:sp>
        <p:nvSpPr>
          <p:cNvPr id="4" name="Slide Number Placeholder 3"/>
          <p:cNvSpPr>
            <a:spLocks noGrp="1"/>
          </p:cNvSpPr>
          <p:nvPr>
            <p:ph type="sldNum" sz="quarter" idx="10"/>
          </p:nvPr>
        </p:nvSpPr>
        <p:spPr/>
        <p:txBody>
          <a:bodyPr/>
          <a:lstStyle/>
          <a:p>
            <a:fld id="{D8563E3A-FAE2-40FF-AFF4-A22A7309FA33}" type="slidenum">
              <a:rPr lang="en-US" smtClean="0"/>
              <a:t>10</a:t>
            </a:fld>
            <a:endParaRPr lang="en-US"/>
          </a:p>
        </p:txBody>
      </p:sp>
    </p:spTree>
    <p:extLst>
      <p:ext uri="{BB962C8B-B14F-4D97-AF65-F5344CB8AC3E}">
        <p14:creationId xmlns:p14="http://schemas.microsoft.com/office/powerpoint/2010/main" val="994843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4747610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E9F447-557A-40B6-917B-544833A51FEF}"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227810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47061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830228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1229121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334244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1478677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0894-2512-4246-9381-3807D89873EA}"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55668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304115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349017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E9F447-557A-40B6-917B-544833A51FEF}"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223956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E9F447-557A-40B6-917B-544833A51FEF}"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165479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E9F447-557A-40B6-917B-544833A51FEF}"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5199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E9F447-557A-40B6-917B-544833A51FEF}"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422426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3DE9F447-557A-40B6-917B-544833A51FEF}"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217743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E9F447-557A-40B6-917B-544833A51FEF}"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321169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E9F447-557A-40B6-917B-544833A51FEF}"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F0894-2512-4246-9381-3807D89873EA}" type="slidenum">
              <a:rPr lang="en-US" smtClean="0"/>
              <a:t>‹#›</a:t>
            </a:fld>
            <a:endParaRPr lang="en-US"/>
          </a:p>
        </p:txBody>
      </p:sp>
    </p:spTree>
    <p:extLst>
      <p:ext uri="{BB962C8B-B14F-4D97-AF65-F5344CB8AC3E}">
        <p14:creationId xmlns:p14="http://schemas.microsoft.com/office/powerpoint/2010/main" val="334772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E9F447-557A-40B6-917B-544833A51FEF}" type="datetimeFigureOut">
              <a:rPr lang="en-US" smtClean="0"/>
              <a:t>7/16/2021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7F0894-2512-4246-9381-3807D89873EA}" type="slidenum">
              <a:rPr lang="en-US" smtClean="0"/>
              <a:t>‹#›</a:t>
            </a:fld>
            <a:endParaRPr lang="en-US"/>
          </a:p>
        </p:txBody>
      </p:sp>
    </p:spTree>
    <p:extLst>
      <p:ext uri="{BB962C8B-B14F-4D97-AF65-F5344CB8AC3E}">
        <p14:creationId xmlns:p14="http://schemas.microsoft.com/office/powerpoint/2010/main" val="2787728830"/>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2" name="Title 1">
            <a:extLst>
              <a:ext uri="{FF2B5EF4-FFF2-40B4-BE49-F238E27FC236}">
                <a16:creationId xmlns:a16="http://schemas.microsoft.com/office/drawing/2014/main" id="{30E6747B-5D83-4702-804E-BEC700204585}"/>
              </a:ext>
            </a:extLst>
          </p:cNvPr>
          <p:cNvSpPr>
            <a:spLocks noGrp="1"/>
          </p:cNvSpPr>
          <p:nvPr>
            <p:ph type="ctrTitle"/>
          </p:nvPr>
        </p:nvSpPr>
        <p:spPr>
          <a:xfrm>
            <a:off x="486876" y="2032000"/>
            <a:ext cx="4513792" cy="2819398"/>
          </a:xfrm>
        </p:spPr>
        <p:txBody>
          <a:bodyPr>
            <a:normAutofit/>
          </a:bodyPr>
          <a:lstStyle/>
          <a:p>
            <a:r>
              <a:rPr lang="en-US">
                <a:solidFill>
                  <a:srgbClr val="FFFFFF"/>
                </a:solidFill>
              </a:rPr>
              <a:t>Interview Skills</a:t>
            </a:r>
          </a:p>
        </p:txBody>
      </p:sp>
      <p:sp>
        <p:nvSpPr>
          <p:cNvPr id="3" name="Subtitle 2">
            <a:extLst>
              <a:ext uri="{FF2B5EF4-FFF2-40B4-BE49-F238E27FC236}">
                <a16:creationId xmlns:a16="http://schemas.microsoft.com/office/drawing/2014/main" id="{6D6646DE-5D69-4520-9850-96D72C87A855}"/>
              </a:ext>
            </a:extLst>
          </p:cNvPr>
          <p:cNvSpPr>
            <a:spLocks noGrp="1"/>
          </p:cNvSpPr>
          <p:nvPr>
            <p:ph type="subTitle" idx="1"/>
          </p:nvPr>
        </p:nvSpPr>
        <p:spPr>
          <a:xfrm>
            <a:off x="486876" y="4851399"/>
            <a:ext cx="4513792" cy="914401"/>
          </a:xfrm>
        </p:spPr>
        <p:txBody>
          <a:bodyPr>
            <a:normAutofit/>
          </a:bodyPr>
          <a:lstStyle/>
          <a:p>
            <a:r>
              <a:rPr lang="en-US" dirty="0">
                <a:solidFill>
                  <a:srgbClr val="FFFFFF"/>
                </a:solidFill>
              </a:rPr>
              <a:t>Kimberly Young</a:t>
            </a:r>
          </a:p>
        </p:txBody>
      </p:sp>
      <p:sp useBgFill="1">
        <p:nvSpPr>
          <p:cNvPr id="14"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6"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9" name="Straight Connector 18">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7" name="Graphic 6" descr="Chat">
            <a:extLst>
              <a:ext uri="{FF2B5EF4-FFF2-40B4-BE49-F238E27FC236}">
                <a16:creationId xmlns:a16="http://schemas.microsoft.com/office/drawing/2014/main" id="{E1719F92-6A4F-4E2D-BA77-238CC75692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5001" y="2191639"/>
            <a:ext cx="3686910" cy="3686910"/>
          </a:xfrm>
          <a:prstGeom prst="rect">
            <a:avLst/>
          </a:prstGeom>
        </p:spPr>
      </p:pic>
    </p:spTree>
    <p:extLst>
      <p:ext uri="{BB962C8B-B14F-4D97-AF65-F5344CB8AC3E}">
        <p14:creationId xmlns:p14="http://schemas.microsoft.com/office/powerpoint/2010/main" val="10272073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434" y="143234"/>
            <a:ext cx="10131425" cy="1456267"/>
          </a:xfrm>
        </p:spPr>
        <p:txBody>
          <a:bodyPr/>
          <a:lstStyle/>
          <a:p>
            <a:r>
              <a:rPr lang="en-US" dirty="0"/>
              <a:t>What Questions CAN’T You Ask?</a:t>
            </a:r>
          </a:p>
        </p:txBody>
      </p:sp>
      <p:pic>
        <p:nvPicPr>
          <p:cNvPr id="3" name="Picture 2"/>
          <p:cNvPicPr>
            <a:picLocks noChangeAspect="1"/>
          </p:cNvPicPr>
          <p:nvPr/>
        </p:nvPicPr>
        <p:blipFill>
          <a:blip r:embed="rId3">
            <a:duotone>
              <a:schemeClr val="accent1">
                <a:shade val="45000"/>
                <a:satMod val="135000"/>
              </a:schemeClr>
              <a:prstClr val="white"/>
            </a:duotone>
          </a:blip>
          <a:stretch>
            <a:fillRect/>
          </a:stretch>
        </p:blipFill>
        <p:spPr>
          <a:xfrm>
            <a:off x="1849681" y="1302467"/>
            <a:ext cx="9404473" cy="4957656"/>
          </a:xfrm>
          <a:prstGeom prst="rect">
            <a:avLst/>
          </a:prstGeom>
        </p:spPr>
      </p:pic>
      <p:grpSp>
        <p:nvGrpSpPr>
          <p:cNvPr id="7" name="Group 6"/>
          <p:cNvGrpSpPr/>
          <p:nvPr/>
        </p:nvGrpSpPr>
        <p:grpSpPr>
          <a:xfrm>
            <a:off x="304800" y="2989385"/>
            <a:ext cx="1922585" cy="1184030"/>
            <a:chOff x="304800" y="2989385"/>
            <a:chExt cx="1922585" cy="1184030"/>
          </a:xfrm>
        </p:grpSpPr>
        <p:sp>
          <p:nvSpPr>
            <p:cNvPr id="4" name="TextBox 3"/>
            <p:cNvSpPr txBox="1"/>
            <p:nvPr/>
          </p:nvSpPr>
          <p:spPr>
            <a:xfrm>
              <a:off x="304800" y="2989385"/>
              <a:ext cx="1078523" cy="11840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Includes graduation dates and years in the military</a:t>
              </a:r>
            </a:p>
          </p:txBody>
        </p:sp>
        <p:cxnSp>
          <p:nvCxnSpPr>
            <p:cNvPr id="6" name="Straight Arrow Connector 5"/>
            <p:cNvCxnSpPr/>
            <p:nvPr/>
          </p:nvCxnSpPr>
          <p:spPr>
            <a:xfrm flipV="1">
              <a:off x="1383323" y="3235569"/>
              <a:ext cx="844062" cy="199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227385" y="3598985"/>
            <a:ext cx="1395046" cy="1528537"/>
            <a:chOff x="2227385" y="3598985"/>
            <a:chExt cx="1395046" cy="1528537"/>
          </a:xfrm>
        </p:grpSpPr>
        <p:sp>
          <p:nvSpPr>
            <p:cNvPr id="8" name="TextBox 7"/>
            <p:cNvSpPr txBox="1"/>
            <p:nvPr/>
          </p:nvSpPr>
          <p:spPr>
            <a:xfrm>
              <a:off x="2227385" y="4173415"/>
              <a:ext cx="1395046"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Can only ask about ability to perform job duties safely</a:t>
              </a:r>
            </a:p>
          </p:txBody>
        </p:sp>
        <p:cxnSp>
          <p:nvCxnSpPr>
            <p:cNvPr id="10" name="Straight Arrow Connector 9"/>
            <p:cNvCxnSpPr/>
            <p:nvPr/>
          </p:nvCxnSpPr>
          <p:spPr>
            <a:xfrm flipH="1" flipV="1">
              <a:off x="2672862" y="3598985"/>
              <a:ext cx="117230" cy="57443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grpSp>
        <p:nvGrpSpPr>
          <p:cNvPr id="15" name="Group 14"/>
          <p:cNvGrpSpPr/>
          <p:nvPr/>
        </p:nvGrpSpPr>
        <p:grpSpPr>
          <a:xfrm>
            <a:off x="8464062" y="1477108"/>
            <a:ext cx="2614246" cy="523220"/>
            <a:chOff x="8464062" y="1477108"/>
            <a:chExt cx="2614246" cy="523220"/>
          </a:xfrm>
        </p:grpSpPr>
        <p:sp>
          <p:nvSpPr>
            <p:cNvPr id="12" name="TextBox 11"/>
            <p:cNvSpPr txBox="1"/>
            <p:nvPr/>
          </p:nvSpPr>
          <p:spPr>
            <a:xfrm>
              <a:off x="8874369" y="1477108"/>
              <a:ext cx="220393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Application covers desired salary range</a:t>
              </a:r>
            </a:p>
          </p:txBody>
        </p:sp>
        <p:cxnSp>
          <p:nvCxnSpPr>
            <p:cNvPr id="14" name="Straight Arrow Connector 13"/>
            <p:cNvCxnSpPr/>
            <p:nvPr/>
          </p:nvCxnSpPr>
          <p:spPr>
            <a:xfrm flipH="1">
              <a:off x="8464062" y="1690688"/>
              <a:ext cx="410307" cy="149835"/>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grpSp>
        <p:nvGrpSpPr>
          <p:cNvPr id="19" name="Group 18"/>
          <p:cNvGrpSpPr/>
          <p:nvPr/>
        </p:nvGrpSpPr>
        <p:grpSpPr>
          <a:xfrm>
            <a:off x="2942492" y="5650523"/>
            <a:ext cx="3130062" cy="675620"/>
            <a:chOff x="2942492" y="5650523"/>
            <a:chExt cx="3130062" cy="675620"/>
          </a:xfrm>
        </p:grpSpPr>
        <p:sp>
          <p:nvSpPr>
            <p:cNvPr id="16" name="TextBox 15"/>
            <p:cNvSpPr txBox="1"/>
            <p:nvPr/>
          </p:nvSpPr>
          <p:spPr>
            <a:xfrm>
              <a:off x="2942492" y="5802923"/>
              <a:ext cx="227427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Application asks if eligible to work in USA</a:t>
              </a:r>
            </a:p>
          </p:txBody>
        </p:sp>
        <p:cxnSp>
          <p:nvCxnSpPr>
            <p:cNvPr id="18" name="Straight Arrow Connector 17"/>
            <p:cNvCxnSpPr>
              <a:stCxn id="16" idx="3"/>
            </p:cNvCxnSpPr>
            <p:nvPr/>
          </p:nvCxnSpPr>
          <p:spPr>
            <a:xfrm flipV="1">
              <a:off x="5216769" y="5650523"/>
              <a:ext cx="855785" cy="414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9765323" y="3962400"/>
            <a:ext cx="1488831" cy="1493369"/>
            <a:chOff x="9765323" y="3962400"/>
            <a:chExt cx="1488831" cy="1493369"/>
          </a:xfrm>
        </p:grpSpPr>
        <p:sp>
          <p:nvSpPr>
            <p:cNvPr id="20" name="TextBox 19"/>
            <p:cNvSpPr txBox="1"/>
            <p:nvPr/>
          </p:nvSpPr>
          <p:spPr>
            <a:xfrm>
              <a:off x="9765323" y="4501662"/>
              <a:ext cx="1488831"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Be wary of questions about life outside of work</a:t>
              </a:r>
            </a:p>
          </p:txBody>
        </p:sp>
        <p:cxnSp>
          <p:nvCxnSpPr>
            <p:cNvPr id="22" name="Straight Arrow Connector 21"/>
            <p:cNvCxnSpPr/>
            <p:nvPr/>
          </p:nvCxnSpPr>
          <p:spPr>
            <a:xfrm flipH="1" flipV="1">
              <a:off x="9894277" y="3962400"/>
              <a:ext cx="527538" cy="539262"/>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spTree>
    <p:extLst>
      <p:ext uri="{BB962C8B-B14F-4D97-AF65-F5344CB8AC3E}">
        <p14:creationId xmlns:p14="http://schemas.microsoft.com/office/powerpoint/2010/main" val="215969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09C946AC-2072-4946-A2B8-39F09D094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748C8C8-F348-4D00-852A-26DD9EBCC2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50555"/>
          <a:stretch/>
        </p:blipFill>
        <p:spPr>
          <a:xfrm>
            <a:off x="0" y="0"/>
            <a:ext cx="6026763" cy="6856214"/>
          </a:xfrm>
          <a:prstGeom prst="rect">
            <a:avLst/>
          </a:prstGeom>
        </p:spPr>
      </p:pic>
      <p:sp>
        <p:nvSpPr>
          <p:cNvPr id="2" name="Title 1"/>
          <p:cNvSpPr>
            <a:spLocks noGrp="1"/>
          </p:cNvSpPr>
          <p:nvPr>
            <p:ph type="title"/>
          </p:nvPr>
        </p:nvSpPr>
        <p:spPr>
          <a:xfrm>
            <a:off x="486876" y="2032000"/>
            <a:ext cx="4513792" cy="2819398"/>
          </a:xfrm>
        </p:spPr>
        <p:txBody>
          <a:bodyPr vert="horz" lIns="91440" tIns="45720" rIns="91440" bIns="45720" rtlCol="0" anchor="b">
            <a:normAutofit/>
          </a:bodyPr>
          <a:lstStyle/>
          <a:p>
            <a:pPr algn="r"/>
            <a:r>
              <a:rPr lang="en-US" sz="4800" dirty="0">
                <a:solidFill>
                  <a:srgbClr val="FFFFFF"/>
                </a:solidFill>
              </a:rPr>
              <a:t>What Questions CAN’T You Ask?</a:t>
            </a:r>
          </a:p>
        </p:txBody>
      </p:sp>
      <p:sp>
        <p:nvSpPr>
          <p:cNvPr id="3" name="Content Placeholder 2"/>
          <p:cNvSpPr>
            <a:spLocks noGrp="1"/>
          </p:cNvSpPr>
          <p:nvPr>
            <p:ph idx="1"/>
          </p:nvPr>
        </p:nvSpPr>
        <p:spPr>
          <a:xfrm>
            <a:off x="486876" y="4851399"/>
            <a:ext cx="4513792" cy="914401"/>
          </a:xfrm>
        </p:spPr>
        <p:txBody>
          <a:bodyPr vert="horz" lIns="91440" tIns="45720" rIns="91440" bIns="45720" rtlCol="0" anchor="t">
            <a:normAutofit/>
          </a:bodyPr>
          <a:lstStyle/>
          <a:p>
            <a:pPr marL="0" indent="0" algn="r">
              <a:buNone/>
            </a:pPr>
            <a:r>
              <a:rPr lang="en-US" cap="all">
                <a:solidFill>
                  <a:srgbClr val="FFFFFF"/>
                </a:solidFill>
              </a:rPr>
              <a:t>If it doesn’t directly relate to the job they’re applying for, DON’T ask!</a:t>
            </a:r>
          </a:p>
        </p:txBody>
      </p:sp>
      <p:sp useBgFill="1">
        <p:nvSpPr>
          <p:cNvPr id="77" name="Freeform 5">
            <a:extLst>
              <a:ext uri="{FF2B5EF4-FFF2-40B4-BE49-F238E27FC236}">
                <a16:creationId xmlns:a16="http://schemas.microsoft.com/office/drawing/2014/main" id="{559FD8B5-8CC4-4CFE-BD2A-1216B1F2C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9" name="Freeform 14">
            <a:extLst>
              <a:ext uri="{FF2B5EF4-FFF2-40B4-BE49-F238E27FC236}">
                <a16:creationId xmlns:a16="http://schemas.microsoft.com/office/drawing/2014/main" id="{9ECF13F4-3D2A-4F2E-9BBD-3038670D2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9660E16-DCC0-4B6C-8E84-4C2925800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2" name="Straight Connector 81">
              <a:extLst>
                <a:ext uri="{FF2B5EF4-FFF2-40B4-BE49-F238E27FC236}">
                  <a16:creationId xmlns:a16="http://schemas.microsoft.com/office/drawing/2014/main" id="{29130F79-611E-4458-B53E-36A2572171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EA78691-46E9-469A-921B-9D16933EE1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A4AA196-3090-4283-ADF0-893F810858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FD33794-9D71-4B08-AE11-8B589EFBA2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8AFBF0E-867E-4181-93DF-9A13F334B0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7EA8258-0459-4037-BABC-B1A0A5D705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8BB355F-363A-4046-90AF-3DDB7AA184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9334308-B9EC-41CF-8B6C-23FB134BA5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0781133-0656-4918-BE6A-703C148ED9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B4F93AD-8044-447B-8CAC-8A06971603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AA78689-5B7A-4420-A3DC-0EA0815835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09CC934-4D78-4334-8B7F-4D0C13D6C9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68DA411-6F43-42CF-8A08-B2871E3822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417563A-04A5-4952-AA6D-E503558C5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A41B232-E630-4AC7-9A97-763529D70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EABA1A2-F7BA-4FB5-AD0A-A4DBBCF6F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EA99E51-908F-4D65-AC2B-A8E75A1FE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F2D126B-7D1C-4D2C-97D5-2D8C686B7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4B20164-1C4E-4FA3-A2E5-389E740773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4E7AD9-228F-47CD-A598-CB579B489A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7D2B81A-6082-4668-8AA7-F2757C8EC2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469BD5F-3BFE-4BA0-A24F-7F80A73B8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24D532A-F49F-4BB9-AAA6-8B2B89CB6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B2224AE-40A4-483D-991E-9490A01B76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D3DE117-F3FA-4657-B4A7-40DE41238F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85EA1EB-1126-463C-AD87-4FB126C6FF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0336723-7646-4B25-9EE9-519CC8334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52B6D8B-5579-4262-9376-B702382B0E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07893BD-D1AE-48C1-91A9-D478793762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C6FEEA5-8E66-4C31-92AD-01305FF488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3E18335-591C-4354-9390-DD371BB3F9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1098D0-C2B4-4D61-92D5-C81DDBDA22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EACD9C3-3E01-47CF-BC68-BDAE22E30B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0A5C950-6480-44E0-9D50-F193147D55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68F1BDE-24EB-4308-AB69-F353C8598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83E12EF-845B-41E6-BA82-F6CD46C0FE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646EE72-4D70-46B4-B655-74722AAC2A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2BB073B-89FD-4B47-814B-A8EE7A1EE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EE25488-63A9-43E5-A03F-2E628C3B21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BE7FDEE-BD70-4D8F-B5CE-4D03F1D00E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039673A-8522-4BFC-B8B2-7F2FEAED4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7AB08C4-AF01-4D1D-90EA-A4113CFF99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C8E7B06-FF45-4365-9DF4-E8E315A5B3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8F00765-F5EC-427C-A7A1-CDFA0406F2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FE1EF8A-C81D-4879-9142-3697CA0BCB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80C0B62-6F07-4DD2-B308-F3C29F29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9C7C8CB-2D13-4138-B3C1-B78EC19B5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EB1BC7E-04BC-423C-843D-7C149C25A1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8BA62C3-B17C-4AD0-B585-1C42ED7456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B6F8BD1-22F9-4EE2-93C7-F859F3B990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173F2AA-33AE-4A43-AFA9-50C60D6F68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6339DB1-5BB0-42C5-B12D-7555AD403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413BF1A-CE02-41EB-8977-EBE39AE0D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7899680C-3DC7-4B71-8D34-7EE8306FEC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3B57EA5-419A-4EE0-BB93-356B12F6D0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7A79B15-73B1-417F-A985-25FBC893F7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66DE9DC-92E2-44D8-B7D0-D1295DD8F0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9A1F3CD-685D-4541-8715-91E39B1E23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63E90F9-BD80-4805-A68E-CA56D5249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014402D-979B-4D18-9E85-4D8F6C986F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A04AE49-4B0B-4908-B1DB-480F568D2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293E6AC-4EF0-4B88-AC7E-BCB112010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344B49D-AFCD-4426-AC08-F3128282C3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3B776AB-0884-47E4-AC8D-69A19A6103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1EC5397-87DB-4803-855B-44DFE9BBB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8EF0075-59DA-4C16-BF01-C65EE2DDD8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ABF3642-CC62-4EA5-8A59-1AFF97A560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7715913-AE6D-4FFC-A6EC-E7EE027D2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6B78CB6-17D0-445E-A523-FD18D3BE29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783E7655-41DA-4DFA-9DEC-FD37064F0AB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E953697-F897-4DE0-B735-80C721129E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7C7CED19-0566-4D81-A59A-5A3561F1B7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E247A59-B18F-4331-BC8D-07C3DA5E8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21C3132-6A07-4EB5-A00C-2176067CB1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067D677-3FA9-4187-B1CA-F6298A917C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2E9FC80-B3E8-47CE-862C-9F6E9E598A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D383F3C-A57C-472A-9E05-CCD8A4F8E5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534D376-6ABA-4DF9-BBEA-EB5A881804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Funny Puppy In Hard Hat Showing Stop Sign. Isolated On White.. Stock Photo,  Picture And Royalty Free Image. Image 86804853.">
            <a:extLst>
              <a:ext uri="{FF2B5EF4-FFF2-40B4-BE49-F238E27FC236}">
                <a16:creationId xmlns:a16="http://schemas.microsoft.com/office/drawing/2014/main" id="{FC9EFB93-8C7B-430A-8FAB-981D49720A4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55001" y="2177709"/>
            <a:ext cx="3686910" cy="371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34408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Interview Questions</a:t>
            </a:r>
          </a:p>
        </p:txBody>
      </p:sp>
      <p:sp>
        <p:nvSpPr>
          <p:cNvPr id="5" name="Content Placeholder 4"/>
          <p:cNvSpPr>
            <a:spLocks noGrp="1"/>
          </p:cNvSpPr>
          <p:nvPr>
            <p:ph sz="half" idx="1"/>
          </p:nvPr>
        </p:nvSpPr>
        <p:spPr>
          <a:xfrm>
            <a:off x="771270" y="1758603"/>
            <a:ext cx="4536830" cy="4063524"/>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Start with</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less challenging</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questions</a:t>
            </a:r>
          </a:p>
        </p:txBody>
      </p:sp>
      <p:sp>
        <p:nvSpPr>
          <p:cNvPr id="4" name="Content Placeholder 3"/>
          <p:cNvSpPr>
            <a:spLocks noGrp="1"/>
          </p:cNvSpPr>
          <p:nvPr>
            <p:ph sz="half" idx="2"/>
          </p:nvPr>
        </p:nvSpPr>
        <p:spPr/>
        <p:txBody>
          <a:bodyPr/>
          <a:lstStyle/>
          <a:p>
            <a:r>
              <a:rPr lang="en-US" dirty="0"/>
              <a:t>Interviews can be stressful, so starting with questions that will relax the candidate will set a good tone.</a:t>
            </a:r>
          </a:p>
          <a:p>
            <a:pPr lvl="1"/>
            <a:r>
              <a:rPr lang="en-US" dirty="0"/>
              <a:t>Tell me about your first job.</a:t>
            </a:r>
          </a:p>
          <a:p>
            <a:pPr lvl="1"/>
            <a:r>
              <a:rPr lang="en-US" dirty="0"/>
              <a:t>What was your favorite class in college?</a:t>
            </a:r>
          </a:p>
          <a:p>
            <a:pPr lvl="1"/>
            <a:r>
              <a:rPr lang="en-US" dirty="0"/>
              <a:t>What interests you about Salem Five?</a:t>
            </a:r>
          </a:p>
          <a:p>
            <a:pPr lvl="1"/>
            <a:r>
              <a:rPr lang="en-US" dirty="0"/>
              <a:t>Why did you apply for this job?</a:t>
            </a:r>
          </a:p>
        </p:txBody>
      </p:sp>
    </p:spTree>
    <p:extLst>
      <p:ext uri="{BB962C8B-B14F-4D97-AF65-F5344CB8AC3E}">
        <p14:creationId xmlns:p14="http://schemas.microsoft.com/office/powerpoint/2010/main" val="808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1358900"/>
            <a:ext cx="3771899" cy="1651000"/>
          </a:xfrm>
        </p:spPr>
        <p:txBody>
          <a:bodyPr vert="horz" lIns="91440" tIns="45720" rIns="91440" bIns="45720" rtlCol="0" anchor="b">
            <a:normAutofit/>
          </a:bodyPr>
          <a:lstStyle/>
          <a:p>
            <a:r>
              <a:rPr lang="en-US" sz="2400"/>
              <a:t>Developing Interview Questions</a:t>
            </a:r>
          </a:p>
        </p:txBody>
      </p:sp>
      <p:sp>
        <p:nvSpPr>
          <p:cNvPr id="4" name="Content Placeholder 3"/>
          <p:cNvSpPr>
            <a:spLocks noGrp="1"/>
          </p:cNvSpPr>
          <p:nvPr>
            <p:ph sz="half" idx="2"/>
          </p:nvPr>
        </p:nvSpPr>
        <p:spPr>
          <a:xfrm>
            <a:off x="685801" y="3009900"/>
            <a:ext cx="3771899" cy="2781300"/>
          </a:xfrm>
        </p:spPr>
        <p:txBody>
          <a:bodyPr vert="horz" lIns="91440" tIns="45720" rIns="91440" bIns="45720" rtlCol="0" anchor="t">
            <a:normAutofit/>
          </a:bodyPr>
          <a:lstStyle/>
          <a:p>
            <a:r>
              <a:rPr lang="en-US" sz="1600"/>
              <a:t>Some questions may seem ok, but because they don’t relate to the job the candidate is interviewing for, you can’t ask.</a:t>
            </a:r>
          </a:p>
          <a:p>
            <a:pPr lvl="1"/>
            <a:r>
              <a:rPr lang="en-US" dirty="0"/>
              <a:t>Tell me about your hobbies.</a:t>
            </a:r>
          </a:p>
          <a:p>
            <a:pPr lvl="1"/>
            <a:r>
              <a:rPr lang="en-US" dirty="0"/>
              <a:t>What do you do for fun?</a:t>
            </a:r>
          </a:p>
          <a:p>
            <a:pPr lvl="1"/>
            <a:r>
              <a:rPr lang="en-US" dirty="0"/>
              <a:t>What’s your favorite thing to do outside of work?</a:t>
            </a:r>
          </a:p>
        </p:txBody>
      </p:sp>
      <p:pic>
        <p:nvPicPr>
          <p:cNvPr id="9" name="Picture 2" descr="Funny Puppy In Hard Hat Showing Stop Sign. Isolated On White.. Stock Photo,  Picture And Royalty Free Image. Image 86804853.">
            <a:extLst>
              <a:ext uri="{FF2B5EF4-FFF2-40B4-BE49-F238E27FC236}">
                <a16:creationId xmlns:a16="http://schemas.microsoft.com/office/drawing/2014/main" id="{BA44EB2E-9DB2-4247-9599-02D7FA2AE66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97689" y="797620"/>
            <a:ext cx="5221516" cy="526097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Interview Questions</a:t>
            </a:r>
          </a:p>
        </p:txBody>
      </p:sp>
      <p:sp>
        <p:nvSpPr>
          <p:cNvPr id="3" name="Content Placeholder 2"/>
          <p:cNvSpPr>
            <a:spLocks noGrp="1"/>
          </p:cNvSpPr>
          <p:nvPr>
            <p:ph sz="half" idx="1"/>
          </p:nvPr>
        </p:nvSpPr>
        <p:spPr/>
        <p:txBody>
          <a:bodyPr/>
          <a:lstStyle/>
          <a:p>
            <a:r>
              <a:rPr lang="en-US" dirty="0"/>
              <a:t>Examples of open-ended questions:</a:t>
            </a:r>
          </a:p>
          <a:p>
            <a:pPr lvl="1"/>
            <a:r>
              <a:rPr lang="en-US" dirty="0"/>
              <a:t>Tell me about a time when you had to overcome a major obstacle.</a:t>
            </a:r>
          </a:p>
          <a:p>
            <a:pPr lvl="1"/>
            <a:r>
              <a:rPr lang="en-US" dirty="0"/>
              <a:t>Tell me about a time when you had to work with a difficult person.</a:t>
            </a:r>
          </a:p>
          <a:p>
            <a:pPr lvl="1"/>
            <a:r>
              <a:rPr lang="en-US" dirty="0"/>
              <a:t>Give me an example of a time when you contributed to a project that had a measurable impact on the organization.</a:t>
            </a:r>
          </a:p>
        </p:txBody>
      </p:sp>
      <p:sp>
        <p:nvSpPr>
          <p:cNvPr id="5" name="Rectangle: Rounded Corners 4"/>
          <p:cNvSpPr/>
          <p:nvPr/>
        </p:nvSpPr>
        <p:spPr>
          <a:xfrm>
            <a:off x="6965852" y="2744597"/>
            <a:ext cx="3887374" cy="1940957"/>
          </a:xfrm>
          <a:prstGeom prst="round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Open-ended</a:t>
            </a:r>
          </a:p>
          <a:p>
            <a:pPr algn="ctr"/>
            <a:r>
              <a:rPr lang="en-US" sz="5400" dirty="0">
                <a:ln w="0"/>
                <a:solidFill>
                  <a:schemeClr val="accent1"/>
                </a:solidFill>
                <a:effectLst>
                  <a:outerShdw blurRad="38100" dist="25400" dir="5400000" algn="ctr" rotWithShape="0">
                    <a:srgbClr val="6E747A">
                      <a:alpha val="43000"/>
                    </a:srgbClr>
                  </a:outerShdw>
                </a:effectLst>
              </a:rPr>
              <a:t>Questions</a:t>
            </a:r>
          </a:p>
        </p:txBody>
      </p:sp>
    </p:spTree>
    <p:extLst>
      <p:ext uri="{BB962C8B-B14F-4D97-AF65-F5344CB8AC3E}">
        <p14:creationId xmlns:p14="http://schemas.microsoft.com/office/powerpoint/2010/main" val="60524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style.rotation</p:attrName>
                                        </p:attrNameLst>
                                      </p:cBhvr>
                                      <p:tavLst>
                                        <p:tav tm="0">
                                          <p:val>
                                            <p:fltVal val="90"/>
                                          </p:val>
                                        </p:tav>
                                        <p:tav tm="100000">
                                          <p:val>
                                            <p:fltVal val="0"/>
                                          </p:val>
                                        </p:tav>
                                      </p:tavLst>
                                    </p:anim>
                                    <p:animEffect transition="in" filter="fade">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Interview Questions</a:t>
            </a:r>
          </a:p>
        </p:txBody>
      </p:sp>
      <p:sp>
        <p:nvSpPr>
          <p:cNvPr id="5" name="Content Placeholder 4"/>
          <p:cNvSpPr>
            <a:spLocks noGrp="1"/>
          </p:cNvSpPr>
          <p:nvPr>
            <p:ph sz="half" idx="1"/>
          </p:nvPr>
        </p:nvSpPr>
        <p:spPr>
          <a:xfrm>
            <a:off x="265815" y="2547805"/>
            <a:ext cx="5326912" cy="2837656"/>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4800" dirty="0">
                <a:ln w="0"/>
                <a:solidFill>
                  <a:schemeClr val="accent1"/>
                </a:solidFill>
                <a:effectLst>
                  <a:outerShdw blurRad="38100" dist="25400" dir="5400000" algn="ctr" rotWithShape="0">
                    <a:srgbClr val="6E747A">
                      <a:alpha val="43000"/>
                    </a:srgbClr>
                  </a:outerShdw>
                </a:effectLst>
              </a:rPr>
              <a:t>Dig into candidate’s</a:t>
            </a:r>
          </a:p>
          <a:p>
            <a:pPr marL="0" indent="0" algn="ctr">
              <a:buNone/>
            </a:pPr>
            <a:r>
              <a:rPr lang="en-US" sz="4800" dirty="0">
                <a:ln w="0"/>
                <a:solidFill>
                  <a:schemeClr val="accent1"/>
                </a:solidFill>
                <a:effectLst>
                  <a:outerShdw blurRad="38100" dist="25400" dir="5400000" algn="ctr" rotWithShape="0">
                    <a:srgbClr val="6E747A">
                      <a:alpha val="43000"/>
                    </a:srgbClr>
                  </a:outerShdw>
                </a:effectLst>
              </a:rPr>
              <a:t>background and</a:t>
            </a:r>
          </a:p>
          <a:p>
            <a:pPr marL="0" indent="0" algn="ctr">
              <a:buNone/>
            </a:pPr>
            <a:r>
              <a:rPr lang="en-US" sz="4800" dirty="0">
                <a:ln w="0"/>
                <a:solidFill>
                  <a:schemeClr val="accent1"/>
                </a:solidFill>
                <a:effectLst>
                  <a:outerShdw blurRad="38100" dist="25400" dir="5400000" algn="ctr" rotWithShape="0">
                    <a:srgbClr val="6E747A">
                      <a:alpha val="43000"/>
                    </a:srgbClr>
                  </a:outerShdw>
                </a:effectLst>
              </a:rPr>
              <a:t>experience</a:t>
            </a:r>
          </a:p>
        </p:txBody>
      </p:sp>
      <p:sp>
        <p:nvSpPr>
          <p:cNvPr id="4" name="Content Placeholder 3"/>
          <p:cNvSpPr>
            <a:spLocks noGrp="1"/>
          </p:cNvSpPr>
          <p:nvPr>
            <p:ph sz="half" idx="2"/>
          </p:nvPr>
        </p:nvSpPr>
        <p:spPr/>
        <p:txBody>
          <a:bodyPr>
            <a:normAutofit/>
          </a:bodyPr>
          <a:lstStyle/>
          <a:p>
            <a:r>
              <a:rPr lang="en-US" dirty="0"/>
              <a:t>Questions should ideally prompt candidate to provide information about:</a:t>
            </a:r>
          </a:p>
          <a:p>
            <a:pPr lvl="1"/>
            <a:r>
              <a:rPr lang="en-US" dirty="0"/>
              <a:t>Skills</a:t>
            </a:r>
          </a:p>
          <a:p>
            <a:pPr lvl="1"/>
            <a:r>
              <a:rPr lang="en-US" dirty="0"/>
              <a:t>Specific experiences and accomplishments</a:t>
            </a:r>
          </a:p>
          <a:p>
            <a:r>
              <a:rPr lang="en-US" dirty="0"/>
              <a:t>This is a good time to focus on the skills you highlighted in the job description.</a:t>
            </a:r>
          </a:p>
          <a:p>
            <a:pPr lvl="1"/>
            <a:r>
              <a:rPr lang="en-US" dirty="0"/>
              <a:t>What questions might you ask if you were looking for an employee good at persuading customers? </a:t>
            </a:r>
          </a:p>
          <a:p>
            <a:pPr lvl="1"/>
            <a:r>
              <a:rPr lang="en-US" dirty="0"/>
              <a:t>How about an employee with enthusiasm?</a:t>
            </a:r>
          </a:p>
        </p:txBody>
      </p:sp>
    </p:spTree>
    <p:extLst>
      <p:ext uri="{BB962C8B-B14F-4D97-AF65-F5344CB8AC3E}">
        <p14:creationId xmlns:p14="http://schemas.microsoft.com/office/powerpoint/2010/main" val="94930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Interview Questions</a:t>
            </a:r>
          </a:p>
        </p:txBody>
      </p:sp>
      <p:sp>
        <p:nvSpPr>
          <p:cNvPr id="3" name="Content Placeholder 2"/>
          <p:cNvSpPr>
            <a:spLocks noGrp="1"/>
          </p:cNvSpPr>
          <p:nvPr>
            <p:ph idx="1"/>
          </p:nvPr>
        </p:nvSpPr>
        <p:spPr>
          <a:xfrm>
            <a:off x="1175014" y="1901703"/>
            <a:ext cx="4601308" cy="3668225"/>
          </a:xfrm>
        </p:spPr>
        <p:txBody>
          <a:bodyPr>
            <a:normAutofit/>
          </a:bodyPr>
          <a:lstStyle/>
          <a:p>
            <a:pPr marL="0" indent="0" algn="ctr">
              <a:buNone/>
            </a:pPr>
            <a:r>
              <a:rPr lang="en-US" dirty="0"/>
              <a:t>What are some other skills/traits that we might want our employees to have? </a:t>
            </a:r>
          </a:p>
          <a:p>
            <a:pPr marL="0" indent="0" algn="ctr">
              <a:buNone/>
            </a:pPr>
            <a:r>
              <a:rPr lang="en-US" dirty="0"/>
              <a:t>What questions could we ask to help assess those skills?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970" y="2307066"/>
            <a:ext cx="3810000" cy="2857500"/>
          </a:xfrm>
          <a:prstGeom prst="rect">
            <a:avLst/>
          </a:prstGeom>
        </p:spPr>
      </p:pic>
    </p:spTree>
    <p:extLst>
      <p:ext uri="{BB962C8B-B14F-4D97-AF65-F5344CB8AC3E}">
        <p14:creationId xmlns:p14="http://schemas.microsoft.com/office/powerpoint/2010/main" val="12745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348154"/>
          </a:xfrm>
        </p:spPr>
        <p:txBody>
          <a:bodyPr>
            <a:normAutofit/>
          </a:bodyPr>
          <a:lstStyle/>
          <a:p>
            <a:r>
              <a:rPr lang="en-US" u="sng" dirty="0"/>
              <a:t>Activity:</a:t>
            </a:r>
            <a:br>
              <a:rPr lang="en-US" dirty="0"/>
            </a:br>
            <a:r>
              <a:rPr lang="en-US" dirty="0"/>
              <a:t>Compose Questions</a:t>
            </a:r>
          </a:p>
        </p:txBody>
      </p:sp>
      <p:sp>
        <p:nvSpPr>
          <p:cNvPr id="4" name="Text Placeholder 3"/>
          <p:cNvSpPr>
            <a:spLocks noGrp="1"/>
          </p:cNvSpPr>
          <p:nvPr>
            <p:ph type="body" sz="half" idx="2"/>
          </p:nvPr>
        </p:nvSpPr>
        <p:spPr>
          <a:xfrm>
            <a:off x="656752" y="1987952"/>
            <a:ext cx="4383911" cy="1828800"/>
          </a:xfrm>
        </p:spPr>
        <p:txBody>
          <a:bodyPr>
            <a:noAutofit/>
          </a:bodyPr>
          <a:lstStyle/>
          <a:p>
            <a:pPr marL="285750" indent="-285750">
              <a:buFont typeface="Arial" panose="020B0604020202020204" pitchFamily="34" charset="0"/>
              <a:buChar char="•"/>
            </a:pPr>
            <a:r>
              <a:rPr lang="en-US" sz="2000" dirty="0"/>
              <a:t>Find a partner. Preferably, a different partner than in the first activity.</a:t>
            </a:r>
          </a:p>
          <a:p>
            <a:pPr marL="285750" indent="-285750">
              <a:buFont typeface="Arial" panose="020B0604020202020204" pitchFamily="34" charset="0"/>
              <a:buChar char="•"/>
            </a:pPr>
            <a:r>
              <a:rPr lang="en-US" sz="2000" dirty="0"/>
              <a:t>Take a job description.</a:t>
            </a:r>
          </a:p>
          <a:p>
            <a:pPr marL="285750" indent="-285750">
              <a:buFont typeface="Arial" panose="020B0604020202020204" pitchFamily="34" charset="0"/>
              <a:buChar char="•"/>
            </a:pPr>
            <a:r>
              <a:rPr lang="en-US" sz="2000" dirty="0"/>
              <a:t>With your partner, review the job description.</a:t>
            </a:r>
          </a:p>
          <a:p>
            <a:pPr marL="285750" indent="-285750">
              <a:buFont typeface="Arial" panose="020B0604020202020204" pitchFamily="34" charset="0"/>
              <a:buChar char="•"/>
            </a:pPr>
            <a:r>
              <a:rPr lang="en-US" sz="2000" dirty="0"/>
              <a:t>Develop 3-5 open-ended questions that you would ask the candidate during an interview to prompt them to reveal additional information about their skills, experience, and accomplishments.</a:t>
            </a:r>
          </a:p>
        </p:txBody>
      </p:sp>
      <p:sp>
        <p:nvSpPr>
          <p:cNvPr id="8" name="Rectangle 7"/>
          <p:cNvSpPr/>
          <p:nvPr/>
        </p:nvSpPr>
        <p:spPr>
          <a:xfrm>
            <a:off x="433754" y="550985"/>
            <a:ext cx="4829908" cy="560363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30 Of The Funniest Job Interview Memes Ever | Bored Panda">
            <a:extLst>
              <a:ext uri="{FF2B5EF4-FFF2-40B4-BE49-F238E27FC236}">
                <a16:creationId xmlns:a16="http://schemas.microsoft.com/office/drawing/2014/main" id="{909798E6-DD60-43DA-98B7-900CEFEA8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92" y="754911"/>
            <a:ext cx="4900020" cy="534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8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Interview Questions</a:t>
            </a:r>
          </a:p>
        </p:txBody>
      </p:sp>
      <p:sp>
        <p:nvSpPr>
          <p:cNvPr id="5" name="Content Placeholder 4"/>
          <p:cNvSpPr>
            <a:spLocks noGrp="1"/>
          </p:cNvSpPr>
          <p:nvPr>
            <p:ph sz="half" idx="1"/>
          </p:nvPr>
        </p:nvSpPr>
        <p:spPr>
          <a:xfrm>
            <a:off x="838200" y="2528179"/>
            <a:ext cx="4783015" cy="208284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Interview</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scorecards</a:t>
            </a:r>
          </a:p>
        </p:txBody>
      </p:sp>
      <p:sp>
        <p:nvSpPr>
          <p:cNvPr id="4" name="Content Placeholder 3"/>
          <p:cNvSpPr>
            <a:spLocks noGrp="1"/>
          </p:cNvSpPr>
          <p:nvPr>
            <p:ph sz="half" idx="2"/>
          </p:nvPr>
        </p:nvSpPr>
        <p:spPr/>
        <p:txBody>
          <a:bodyPr>
            <a:normAutofit/>
          </a:bodyPr>
          <a:lstStyle/>
          <a:p>
            <a:r>
              <a:rPr lang="en-US" dirty="0"/>
              <a:t>When the interview ends, how do you decide who to hire?</a:t>
            </a:r>
          </a:p>
          <a:p>
            <a:r>
              <a:rPr lang="en-US" dirty="0"/>
              <a:t>One way is with interview scorecards</a:t>
            </a:r>
          </a:p>
          <a:p>
            <a:pPr lvl="1"/>
            <a:r>
              <a:rPr lang="en-US" dirty="0"/>
              <a:t>Objective rubrics listing the important skills/traits you are looking for in a candidate</a:t>
            </a:r>
          </a:p>
          <a:p>
            <a:pPr lvl="1"/>
            <a:r>
              <a:rPr lang="en-US" dirty="0"/>
              <a:t>After each interview, rate the candidate on those attributes</a:t>
            </a:r>
          </a:p>
          <a:p>
            <a:r>
              <a:rPr lang="en-US" dirty="0"/>
              <a:t>Will allow you to objectively compare candidates and give HR more specific feedback on the candidates.</a:t>
            </a:r>
          </a:p>
        </p:txBody>
      </p:sp>
    </p:spTree>
    <p:extLst>
      <p:ext uri="{BB962C8B-B14F-4D97-AF65-F5344CB8AC3E}">
        <p14:creationId xmlns:p14="http://schemas.microsoft.com/office/powerpoint/2010/main" val="355153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Interview Questions</a:t>
            </a:r>
          </a:p>
        </p:txBody>
      </p:sp>
      <p:graphicFrame>
        <p:nvGraphicFramePr>
          <p:cNvPr id="5" name="Table 4"/>
          <p:cNvGraphicFramePr>
            <a:graphicFrameLocks noGrp="1"/>
          </p:cNvGraphicFramePr>
          <p:nvPr>
            <p:extLst>
              <p:ext uri="{D42A27DB-BD31-4B8C-83A1-F6EECF244321}">
                <p14:modId xmlns:p14="http://schemas.microsoft.com/office/powerpoint/2010/main" val="4015745769"/>
              </p:ext>
            </p:extLst>
          </p:nvPr>
        </p:nvGraphicFramePr>
        <p:xfrm>
          <a:off x="531446" y="1690684"/>
          <a:ext cx="11250249" cy="4194300"/>
        </p:xfrm>
        <a:graphic>
          <a:graphicData uri="http://schemas.openxmlformats.org/drawingml/2006/table">
            <a:tbl>
              <a:tblPr bandRow="1">
                <a:tableStyleId>{69CF1AB2-1976-4502-BF36-3FF5EA218861}</a:tableStyleId>
              </a:tblPr>
              <a:tblGrid>
                <a:gridCol w="3337169">
                  <a:extLst>
                    <a:ext uri="{9D8B030D-6E8A-4147-A177-3AD203B41FA5}">
                      <a16:colId xmlns:a16="http://schemas.microsoft.com/office/drawing/2014/main" val="1665474865"/>
                    </a:ext>
                  </a:extLst>
                </a:gridCol>
                <a:gridCol w="1688123">
                  <a:extLst>
                    <a:ext uri="{9D8B030D-6E8A-4147-A177-3AD203B41FA5}">
                      <a16:colId xmlns:a16="http://schemas.microsoft.com/office/drawing/2014/main" val="1563283197"/>
                    </a:ext>
                  </a:extLst>
                </a:gridCol>
                <a:gridCol w="1711570">
                  <a:extLst>
                    <a:ext uri="{9D8B030D-6E8A-4147-A177-3AD203B41FA5}">
                      <a16:colId xmlns:a16="http://schemas.microsoft.com/office/drawing/2014/main" val="1455672753"/>
                    </a:ext>
                  </a:extLst>
                </a:gridCol>
                <a:gridCol w="1395046">
                  <a:extLst>
                    <a:ext uri="{9D8B030D-6E8A-4147-A177-3AD203B41FA5}">
                      <a16:colId xmlns:a16="http://schemas.microsoft.com/office/drawing/2014/main" val="2305205076"/>
                    </a:ext>
                  </a:extLst>
                </a:gridCol>
                <a:gridCol w="1488831">
                  <a:extLst>
                    <a:ext uri="{9D8B030D-6E8A-4147-A177-3AD203B41FA5}">
                      <a16:colId xmlns:a16="http://schemas.microsoft.com/office/drawing/2014/main" val="372426613"/>
                    </a:ext>
                  </a:extLst>
                </a:gridCol>
                <a:gridCol w="1629510">
                  <a:extLst>
                    <a:ext uri="{9D8B030D-6E8A-4147-A177-3AD203B41FA5}">
                      <a16:colId xmlns:a16="http://schemas.microsoft.com/office/drawing/2014/main" val="2228845574"/>
                    </a:ext>
                  </a:extLst>
                </a:gridCol>
              </a:tblGrid>
              <a:tr h="699050">
                <a:tc>
                  <a:txBody>
                    <a:bodyPr/>
                    <a:lstStyle/>
                    <a:p>
                      <a:r>
                        <a:rPr lang="en-US" dirty="0"/>
                        <a:t>Ability to collaborate</a:t>
                      </a:r>
                    </a:p>
                  </a:txBody>
                  <a:tcP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extLst>
                  <a:ext uri="{0D108BD9-81ED-4DB2-BD59-A6C34878D82A}">
                    <a16:rowId xmlns:a16="http://schemas.microsoft.com/office/drawing/2014/main" val="3732822430"/>
                  </a:ext>
                </a:extLst>
              </a:tr>
              <a:tr h="699050">
                <a:tc>
                  <a:txBody>
                    <a:bodyPr/>
                    <a:lstStyle/>
                    <a:p>
                      <a:r>
                        <a:rPr lang="en-US" dirty="0"/>
                        <a:t>Professional when responding to questions</a:t>
                      </a:r>
                    </a:p>
                  </a:txBody>
                  <a:tcP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extLst>
                  <a:ext uri="{0D108BD9-81ED-4DB2-BD59-A6C34878D82A}">
                    <a16:rowId xmlns:a16="http://schemas.microsoft.com/office/drawing/2014/main" val="3215321368"/>
                  </a:ext>
                </a:extLst>
              </a:tr>
              <a:tr h="699050">
                <a:tc>
                  <a:txBody>
                    <a:bodyPr/>
                    <a:lstStyle/>
                    <a:p>
                      <a:r>
                        <a:rPr lang="en-US" dirty="0"/>
                        <a:t>Positive attitude</a:t>
                      </a:r>
                    </a:p>
                  </a:txBody>
                  <a:tcP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extLst>
                  <a:ext uri="{0D108BD9-81ED-4DB2-BD59-A6C34878D82A}">
                    <a16:rowId xmlns:a16="http://schemas.microsoft.com/office/drawing/2014/main" val="798692412"/>
                  </a:ext>
                </a:extLst>
              </a:tr>
              <a:tr h="699050">
                <a:tc>
                  <a:txBody>
                    <a:bodyPr/>
                    <a:lstStyle/>
                    <a:p>
                      <a:r>
                        <a:rPr lang="en-US" dirty="0"/>
                        <a:t>Organization</a:t>
                      </a:r>
                    </a:p>
                  </a:txBody>
                  <a:tcP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extLst>
                  <a:ext uri="{0D108BD9-81ED-4DB2-BD59-A6C34878D82A}">
                    <a16:rowId xmlns:a16="http://schemas.microsoft.com/office/drawing/2014/main" val="292664860"/>
                  </a:ext>
                </a:extLst>
              </a:tr>
              <a:tr h="699050">
                <a:tc>
                  <a:txBody>
                    <a:bodyPr/>
                    <a:lstStyle/>
                    <a:p>
                      <a:r>
                        <a:rPr lang="en-US" dirty="0"/>
                        <a:t>Creativity</a:t>
                      </a:r>
                    </a:p>
                  </a:txBody>
                  <a:tcP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extLst>
                  <a:ext uri="{0D108BD9-81ED-4DB2-BD59-A6C34878D82A}">
                    <a16:rowId xmlns:a16="http://schemas.microsoft.com/office/drawing/2014/main" val="3893533511"/>
                  </a:ext>
                </a:extLst>
              </a:tr>
              <a:tr h="699050">
                <a:tc>
                  <a:txBody>
                    <a:bodyPr/>
                    <a:lstStyle/>
                    <a:p>
                      <a:r>
                        <a:rPr lang="en-US" dirty="0"/>
                        <a:t>Logical/Analytical</a:t>
                      </a:r>
                    </a:p>
                  </a:txBody>
                  <a:tcPr/>
                </a:tc>
                <a:tc>
                  <a:txBody>
                    <a:bodyPr/>
                    <a:lstStyle/>
                    <a:p>
                      <a:pPr algn="ctr"/>
                      <a:r>
                        <a:rPr lang="en-US" dirty="0"/>
                        <a:t>1</a:t>
                      </a:r>
                    </a:p>
                  </a:txBody>
                  <a:tcPr anchor="ctr"/>
                </a:tc>
                <a:tc>
                  <a:txBody>
                    <a:bodyPr/>
                    <a:lstStyle/>
                    <a:p>
                      <a:pPr algn="ctr"/>
                      <a:r>
                        <a:rPr lang="en-US" dirty="0"/>
                        <a:t>2</a:t>
                      </a:r>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5</a:t>
                      </a:r>
                    </a:p>
                  </a:txBody>
                  <a:tcPr anchor="ctr"/>
                </a:tc>
                <a:extLst>
                  <a:ext uri="{0D108BD9-81ED-4DB2-BD59-A6C34878D82A}">
                    <a16:rowId xmlns:a16="http://schemas.microsoft.com/office/drawing/2014/main" val="4210674125"/>
                  </a:ext>
                </a:extLst>
              </a:tr>
            </a:tbl>
          </a:graphicData>
        </a:graphic>
      </p:graphicFrame>
      <p:sp>
        <p:nvSpPr>
          <p:cNvPr id="6" name="Oval 5"/>
          <p:cNvSpPr/>
          <p:nvPr/>
        </p:nvSpPr>
        <p:spPr>
          <a:xfrm>
            <a:off x="9015046" y="1852246"/>
            <a:ext cx="785446"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015046" y="2497015"/>
            <a:ext cx="785446" cy="5158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96000" y="3165231"/>
            <a:ext cx="668215" cy="5392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78615" y="3845169"/>
            <a:ext cx="597877" cy="597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097108" y="4548554"/>
            <a:ext cx="703384"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6000" y="5263662"/>
            <a:ext cx="762000" cy="515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78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0" y="609600"/>
            <a:ext cx="5147730" cy="1641987"/>
          </a:xfrm>
        </p:spPr>
        <p:txBody>
          <a:bodyPr>
            <a:normAutofit/>
          </a:bodyPr>
          <a:lstStyle/>
          <a:p>
            <a:r>
              <a:rPr lang="en-US" dirty="0"/>
              <a:t>Before the Interview</a:t>
            </a:r>
          </a:p>
        </p:txBody>
      </p:sp>
      <p:pic>
        <p:nvPicPr>
          <p:cNvPr id="1026" name="Picture 2" descr="Worst Interview Mistakes and How to Avoid Them – Careertuners">
            <a:extLst>
              <a:ext uri="{FF2B5EF4-FFF2-40B4-BE49-F238E27FC236}">
                <a16:creationId xmlns:a16="http://schemas.microsoft.com/office/drawing/2014/main" id="{8C90FC1C-2A2B-4B76-96F5-3FAA38A904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556" r="12555" b="-1"/>
          <a:stretch/>
        </p:blipFill>
        <p:spPr bwMode="auto">
          <a:xfrm>
            <a:off x="20" y="975"/>
            <a:ext cx="6095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400800" y="2251587"/>
            <a:ext cx="5147730" cy="3637935"/>
          </a:xfrm>
        </p:spPr>
        <p:txBody>
          <a:bodyPr>
            <a:normAutofit/>
          </a:bodyPr>
          <a:lstStyle/>
          <a:p>
            <a:pPr marL="0" indent="0">
              <a:buNone/>
            </a:pPr>
            <a:endParaRPr lang="en-US" dirty="0"/>
          </a:p>
          <a:p>
            <a:pPr marL="0" indent="0">
              <a:buNone/>
            </a:pPr>
            <a:endParaRPr lang="en-US" dirty="0"/>
          </a:p>
          <a:p>
            <a:pPr marL="0" indent="0">
              <a:buNone/>
            </a:pPr>
            <a:r>
              <a:rPr lang="en-US" dirty="0"/>
              <a:t>Is it necessary to prepare before you interview a candidate, or can you just wing it?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97158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Interview Questions</a:t>
            </a:r>
          </a:p>
        </p:txBody>
      </p:sp>
      <p:sp>
        <p:nvSpPr>
          <p:cNvPr id="3" name="Content Placeholder 2"/>
          <p:cNvSpPr>
            <a:spLocks noGrp="1"/>
          </p:cNvSpPr>
          <p:nvPr>
            <p:ph idx="1"/>
          </p:nvPr>
        </p:nvSpPr>
        <p:spPr>
          <a:xfrm>
            <a:off x="838200" y="2919045"/>
            <a:ext cx="10515600" cy="3257917"/>
          </a:xfrm>
        </p:spPr>
        <p:txBody>
          <a:bodyPr>
            <a:normAutofit/>
          </a:bodyPr>
          <a:lstStyle/>
          <a:p>
            <a:pPr marL="0" indent="0" algn="ctr">
              <a:buNone/>
            </a:pPr>
            <a:r>
              <a:rPr lang="en-US" dirty="0"/>
              <a:t>While some questions and follow ups will need to be personalized (e.g. why did you leave your job at Bank of America?) it is important for legal reasons that each candidate is afforded the opportunity to answer the same set of questions. This will prevent the appearance of bias in our interview process.</a:t>
            </a:r>
          </a:p>
        </p:txBody>
      </p:sp>
      <p:sp>
        <p:nvSpPr>
          <p:cNvPr id="4" name="Rectangle 3"/>
          <p:cNvSpPr/>
          <p:nvPr/>
        </p:nvSpPr>
        <p:spPr>
          <a:xfrm>
            <a:off x="4172483" y="2307761"/>
            <a:ext cx="35782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1">
                    <a:lumMod val="75000"/>
                  </a:schemeClr>
                </a:solidFill>
                <a:effectLst/>
              </a:rPr>
              <a:t>REMEMBER</a:t>
            </a:r>
          </a:p>
        </p:txBody>
      </p:sp>
    </p:spTree>
    <p:extLst>
      <p:ext uri="{BB962C8B-B14F-4D97-AF65-F5344CB8AC3E}">
        <p14:creationId xmlns:p14="http://schemas.microsoft.com/office/powerpoint/2010/main" val="347635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style.rotation</p:attrName>
                                        </p:attrNameLst>
                                      </p:cBhvr>
                                      <p:tavLst>
                                        <p:tav tm="0">
                                          <p:val>
                                            <p:fltVal val="90"/>
                                          </p:val>
                                        </p:tav>
                                        <p:tav tm="100000">
                                          <p:val>
                                            <p:fltVal val="0"/>
                                          </p:val>
                                        </p:tav>
                                      </p:tavLst>
                                    </p:anim>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5909" y="808055"/>
            <a:ext cx="3979205" cy="1453363"/>
          </a:xfrm>
        </p:spPr>
        <p:txBody>
          <a:bodyPr>
            <a:normAutofit/>
          </a:bodyPr>
          <a:lstStyle/>
          <a:p>
            <a:r>
              <a:rPr lang="en-US" dirty="0"/>
              <a:t>During the Interview</a:t>
            </a:r>
          </a:p>
        </p:txBody>
      </p:sp>
      <p:sp>
        <p:nvSpPr>
          <p:cNvPr id="3" name="Content Placeholder 2"/>
          <p:cNvSpPr>
            <a:spLocks noGrp="1"/>
          </p:cNvSpPr>
          <p:nvPr>
            <p:ph idx="1"/>
          </p:nvPr>
        </p:nvSpPr>
        <p:spPr>
          <a:xfrm>
            <a:off x="802178" y="2261420"/>
            <a:ext cx="4002936" cy="3637935"/>
          </a:xfrm>
        </p:spPr>
        <p:txBody>
          <a:bodyPr>
            <a:normAutofit/>
          </a:bodyPr>
          <a:lstStyle/>
          <a:p>
            <a:pPr marL="0" indent="0">
              <a:buNone/>
            </a:pPr>
            <a:r>
              <a:rPr lang="en-US" dirty="0"/>
              <a:t>As you are doing the questioning and listening to the candidate’s answers, there are things that you can do to make sure that you are getting all of the best information from the candidate.</a:t>
            </a:r>
          </a:p>
        </p:txBody>
      </p:sp>
      <p:pic>
        <p:nvPicPr>
          <p:cNvPr id="7" name="Graphic 6" descr="Blog">
            <a:extLst>
              <a:ext uri="{FF2B5EF4-FFF2-40B4-BE49-F238E27FC236}">
                <a16:creationId xmlns:a16="http://schemas.microsoft.com/office/drawing/2014/main" id="{13AA5AC7-2A77-432E-A597-66365537B5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6077" y="796413"/>
            <a:ext cx="5102943"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5108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Interview</a:t>
            </a:r>
          </a:p>
        </p:txBody>
      </p:sp>
      <p:sp>
        <p:nvSpPr>
          <p:cNvPr id="5" name="Content Placeholder 4"/>
          <p:cNvSpPr>
            <a:spLocks noGrp="1"/>
          </p:cNvSpPr>
          <p:nvPr>
            <p:ph sz="half" idx="1"/>
          </p:nvPr>
        </p:nvSpPr>
        <p:spPr>
          <a:xfrm>
            <a:off x="827568" y="1923038"/>
            <a:ext cx="4783015" cy="4063524"/>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Follow up on</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what the candidate</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tells you</a:t>
            </a:r>
          </a:p>
        </p:txBody>
      </p:sp>
      <p:sp>
        <p:nvSpPr>
          <p:cNvPr id="4" name="Content Placeholder 3"/>
          <p:cNvSpPr>
            <a:spLocks noGrp="1"/>
          </p:cNvSpPr>
          <p:nvPr>
            <p:ph sz="half" idx="2"/>
          </p:nvPr>
        </p:nvSpPr>
        <p:spPr/>
        <p:txBody>
          <a:bodyPr>
            <a:normAutofit/>
          </a:bodyPr>
          <a:lstStyle/>
          <a:p>
            <a:r>
              <a:rPr lang="en-US" dirty="0"/>
              <a:t>If the candidate mentions a topic, job, or person that seems particularly important, follow up. </a:t>
            </a:r>
          </a:p>
          <a:p>
            <a:r>
              <a:rPr lang="en-US" dirty="0"/>
              <a:t>If a candidate gives answers that are too vague, you can ask follow-up questions to get more specific, detailed answers.</a:t>
            </a:r>
          </a:p>
          <a:p>
            <a:pPr lvl="1"/>
            <a:r>
              <a:rPr lang="en-US" dirty="0"/>
              <a:t>Tell me more.</a:t>
            </a:r>
          </a:p>
          <a:p>
            <a:pPr lvl="1"/>
            <a:r>
              <a:rPr lang="en-US" dirty="0"/>
              <a:t>What happened next?</a:t>
            </a:r>
          </a:p>
          <a:p>
            <a:pPr lvl="1"/>
            <a:r>
              <a:rPr lang="en-US" dirty="0"/>
              <a:t>How did you feel about that?</a:t>
            </a:r>
          </a:p>
        </p:txBody>
      </p:sp>
    </p:spTree>
    <p:extLst>
      <p:ext uri="{BB962C8B-B14F-4D97-AF65-F5344CB8AC3E}">
        <p14:creationId xmlns:p14="http://schemas.microsoft.com/office/powerpoint/2010/main" val="39439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Interview</a:t>
            </a:r>
          </a:p>
        </p:txBody>
      </p:sp>
      <p:sp>
        <p:nvSpPr>
          <p:cNvPr id="5" name="Content Placeholder 4"/>
          <p:cNvSpPr>
            <a:spLocks noGrp="1"/>
          </p:cNvSpPr>
          <p:nvPr>
            <p:ph sz="half" idx="1"/>
          </p:nvPr>
        </p:nvSpPr>
        <p:spPr>
          <a:xfrm>
            <a:off x="816935" y="2387580"/>
            <a:ext cx="4783015" cy="208284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Ask for </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examples</a:t>
            </a:r>
          </a:p>
        </p:txBody>
      </p:sp>
      <p:sp>
        <p:nvSpPr>
          <p:cNvPr id="4" name="Content Placeholder 3"/>
          <p:cNvSpPr>
            <a:spLocks noGrp="1"/>
          </p:cNvSpPr>
          <p:nvPr>
            <p:ph sz="half" idx="2"/>
          </p:nvPr>
        </p:nvSpPr>
        <p:spPr/>
        <p:txBody>
          <a:bodyPr>
            <a:normAutofit/>
          </a:bodyPr>
          <a:lstStyle/>
          <a:p>
            <a:r>
              <a:rPr lang="en-US" dirty="0"/>
              <a:t>Too many common interview questions ask candidates to list favorable attributes. </a:t>
            </a:r>
          </a:p>
          <a:p>
            <a:r>
              <a:rPr lang="en-US" dirty="0"/>
              <a:t>Have candidates demonstrate attributes by asking for examples.</a:t>
            </a:r>
          </a:p>
          <a:p>
            <a:pPr lvl="1"/>
            <a:r>
              <a:rPr lang="en-US" dirty="0"/>
              <a:t>If you had 5 projects to work on and only time for 3, how would you decide which to work on?</a:t>
            </a:r>
          </a:p>
          <a:p>
            <a:pPr lvl="1"/>
            <a:r>
              <a:rPr lang="en-US" dirty="0"/>
              <a:t>Tell me about a difficult coworker you’ve had. How did you manage to work with them?</a:t>
            </a:r>
          </a:p>
          <a:p>
            <a:pPr lvl="1"/>
            <a:r>
              <a:rPr lang="en-US" dirty="0"/>
              <a:t>What is the most complicated project you’ve ever had to work on? Explain it to me.</a:t>
            </a:r>
          </a:p>
          <a:p>
            <a:pPr lvl="1"/>
            <a:endParaRPr lang="en-US" dirty="0"/>
          </a:p>
        </p:txBody>
      </p:sp>
    </p:spTree>
    <p:extLst>
      <p:ext uri="{BB962C8B-B14F-4D97-AF65-F5344CB8AC3E}">
        <p14:creationId xmlns:p14="http://schemas.microsoft.com/office/powerpoint/2010/main" val="316901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Interview</a:t>
            </a:r>
          </a:p>
        </p:txBody>
      </p:sp>
      <p:sp>
        <p:nvSpPr>
          <p:cNvPr id="5" name="Content Placeholder 4"/>
          <p:cNvSpPr>
            <a:spLocks noGrp="1"/>
          </p:cNvSpPr>
          <p:nvPr>
            <p:ph sz="half" idx="1"/>
          </p:nvPr>
        </p:nvSpPr>
        <p:spPr>
          <a:xfrm>
            <a:off x="763772" y="2809431"/>
            <a:ext cx="4783015" cy="208284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Ask for </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examples</a:t>
            </a:r>
          </a:p>
        </p:txBody>
      </p:sp>
      <p:sp>
        <p:nvSpPr>
          <p:cNvPr id="4" name="Content Placeholder 3"/>
          <p:cNvSpPr>
            <a:spLocks noGrp="1"/>
          </p:cNvSpPr>
          <p:nvPr>
            <p:ph sz="half" idx="2"/>
          </p:nvPr>
        </p:nvSpPr>
        <p:spPr/>
        <p:txBody>
          <a:bodyPr>
            <a:normAutofit/>
          </a:bodyPr>
          <a:lstStyle/>
          <a:p>
            <a:r>
              <a:rPr lang="en-US" dirty="0"/>
              <a:t>If candidates try to reply to questions with hypotheticals, redirect to ask for specific scenarios.</a:t>
            </a:r>
          </a:p>
          <a:p>
            <a:pPr lvl="1"/>
            <a:r>
              <a:rPr lang="en-US" dirty="0"/>
              <a:t>How have you handled that situation in the past?</a:t>
            </a:r>
          </a:p>
          <a:p>
            <a:pPr lvl="1"/>
            <a:r>
              <a:rPr lang="en-US" dirty="0"/>
              <a:t>Have you ever dealt with a situation like that?</a:t>
            </a:r>
          </a:p>
          <a:p>
            <a:pPr lvl="1"/>
            <a:r>
              <a:rPr lang="en-US" dirty="0"/>
              <a:t>Give me an example of when that has happened in your previous jobs.</a:t>
            </a:r>
          </a:p>
        </p:txBody>
      </p:sp>
    </p:spTree>
    <p:extLst>
      <p:ext uri="{BB962C8B-B14F-4D97-AF65-F5344CB8AC3E}">
        <p14:creationId xmlns:p14="http://schemas.microsoft.com/office/powerpoint/2010/main" val="22428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Interview</a:t>
            </a:r>
          </a:p>
        </p:txBody>
      </p:sp>
      <p:sp>
        <p:nvSpPr>
          <p:cNvPr id="5" name="Content Placeholder 4"/>
          <p:cNvSpPr>
            <a:spLocks noGrp="1"/>
          </p:cNvSpPr>
          <p:nvPr>
            <p:ph sz="half" idx="1"/>
          </p:nvPr>
        </p:nvSpPr>
        <p:spPr>
          <a:xfrm>
            <a:off x="838200" y="2387580"/>
            <a:ext cx="4783015" cy="208284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Use</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jargon</a:t>
            </a:r>
          </a:p>
        </p:txBody>
      </p:sp>
      <p:sp>
        <p:nvSpPr>
          <p:cNvPr id="4" name="Content Placeholder 3"/>
          <p:cNvSpPr>
            <a:spLocks noGrp="1"/>
          </p:cNvSpPr>
          <p:nvPr>
            <p:ph sz="half" idx="2"/>
          </p:nvPr>
        </p:nvSpPr>
        <p:spPr>
          <a:xfrm>
            <a:off x="6172200" y="1690688"/>
            <a:ext cx="5181600" cy="4463927"/>
          </a:xfrm>
        </p:spPr>
        <p:txBody>
          <a:bodyPr>
            <a:normAutofit/>
          </a:bodyPr>
          <a:lstStyle/>
          <a:p>
            <a:r>
              <a:rPr lang="en-US" dirty="0"/>
              <a:t>We need to know if candidate has adequate technical knowledge.</a:t>
            </a:r>
          </a:p>
          <a:p>
            <a:r>
              <a:rPr lang="en-US" dirty="0"/>
              <a:t>Find out by slipping in relevant jargon and paying attention to response to make sure they understand context</a:t>
            </a:r>
          </a:p>
          <a:p>
            <a:pPr lvl="1"/>
            <a:r>
              <a:rPr lang="en-US" dirty="0"/>
              <a:t>How would you go about selling a customer on the benefits of a HELOC?</a:t>
            </a:r>
          </a:p>
          <a:p>
            <a:pPr lvl="1"/>
            <a:r>
              <a:rPr lang="en-US" dirty="0"/>
              <a:t>What would you say to a customer who was concerned about FDIC coverage?</a:t>
            </a:r>
          </a:p>
          <a:p>
            <a:pPr lvl="1"/>
            <a:endParaRPr lang="en-US" dirty="0"/>
          </a:p>
        </p:txBody>
      </p:sp>
    </p:spTree>
    <p:extLst>
      <p:ext uri="{BB962C8B-B14F-4D97-AF65-F5344CB8AC3E}">
        <p14:creationId xmlns:p14="http://schemas.microsoft.com/office/powerpoint/2010/main" val="8009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Interview</a:t>
            </a:r>
          </a:p>
        </p:txBody>
      </p:sp>
      <p:sp>
        <p:nvSpPr>
          <p:cNvPr id="3" name="Content Placeholder 2"/>
          <p:cNvSpPr>
            <a:spLocks noGrp="1"/>
          </p:cNvSpPr>
          <p:nvPr>
            <p:ph idx="1"/>
          </p:nvPr>
        </p:nvSpPr>
        <p:spPr>
          <a:xfrm>
            <a:off x="785037" y="1874481"/>
            <a:ext cx="4824046" cy="3609609"/>
          </a:xfrm>
        </p:spPr>
        <p:txBody>
          <a:bodyPr>
            <a:normAutofit/>
          </a:bodyPr>
          <a:lstStyle/>
          <a:p>
            <a:pPr marL="0" indent="0" algn="ctr">
              <a:buNone/>
            </a:pPr>
            <a:r>
              <a:rPr lang="en-US" dirty="0"/>
              <a:t>What is some banking jargon we could use in an interview?</a:t>
            </a:r>
          </a:p>
          <a:p>
            <a:pPr marL="0" indent="0" algn="ctr">
              <a:buNone/>
            </a:pPr>
            <a:r>
              <a:rPr lang="en-US" dirty="0"/>
              <a:t>How might we slip it into the conversation?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862" y="2117481"/>
            <a:ext cx="3810000" cy="2857500"/>
          </a:xfrm>
          <a:prstGeom prst="rect">
            <a:avLst/>
          </a:prstGeom>
        </p:spPr>
      </p:pic>
    </p:spTree>
    <p:extLst>
      <p:ext uri="{BB962C8B-B14F-4D97-AF65-F5344CB8AC3E}">
        <p14:creationId xmlns:p14="http://schemas.microsoft.com/office/powerpoint/2010/main" val="60244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Interview</a:t>
            </a:r>
          </a:p>
        </p:txBody>
      </p:sp>
      <p:sp>
        <p:nvSpPr>
          <p:cNvPr id="5" name="Content Placeholder 4"/>
          <p:cNvSpPr>
            <a:spLocks noGrp="1"/>
          </p:cNvSpPr>
          <p:nvPr>
            <p:ph sz="half" idx="1"/>
          </p:nvPr>
        </p:nvSpPr>
        <p:spPr>
          <a:xfrm>
            <a:off x="838200" y="2048745"/>
            <a:ext cx="4783015" cy="3144123"/>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Use your </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listening</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skills</a:t>
            </a:r>
          </a:p>
        </p:txBody>
      </p:sp>
      <p:sp>
        <p:nvSpPr>
          <p:cNvPr id="4" name="Content Placeholder 3"/>
          <p:cNvSpPr>
            <a:spLocks noGrp="1"/>
          </p:cNvSpPr>
          <p:nvPr>
            <p:ph sz="half" idx="2"/>
          </p:nvPr>
        </p:nvSpPr>
        <p:spPr/>
        <p:txBody>
          <a:bodyPr>
            <a:normAutofit/>
          </a:bodyPr>
          <a:lstStyle/>
          <a:p>
            <a:r>
              <a:rPr lang="en-US" dirty="0"/>
              <a:t>You can learn a lot if you really pay attention to what a candidate is saying during the interview, especially if you start connecting the dots.</a:t>
            </a:r>
          </a:p>
          <a:p>
            <a:r>
              <a:rPr lang="en-US" dirty="0"/>
              <a:t>If they only tell stories about difficult customers, what might you infer from that?</a:t>
            </a:r>
          </a:p>
        </p:txBody>
      </p:sp>
    </p:spTree>
    <p:extLst>
      <p:ext uri="{BB962C8B-B14F-4D97-AF65-F5344CB8AC3E}">
        <p14:creationId xmlns:p14="http://schemas.microsoft.com/office/powerpoint/2010/main" val="42096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Interview</a:t>
            </a:r>
          </a:p>
        </p:txBody>
      </p:sp>
      <p:sp>
        <p:nvSpPr>
          <p:cNvPr id="5" name="Content Placeholder 4"/>
          <p:cNvSpPr>
            <a:spLocks noGrp="1"/>
          </p:cNvSpPr>
          <p:nvPr>
            <p:ph sz="half" idx="1"/>
          </p:nvPr>
        </p:nvSpPr>
        <p:spPr>
          <a:xfrm>
            <a:off x="838200" y="2048745"/>
            <a:ext cx="4783015" cy="3144123"/>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Use your </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listening</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skills</a:t>
            </a:r>
          </a:p>
        </p:txBody>
      </p:sp>
      <p:sp>
        <p:nvSpPr>
          <p:cNvPr id="4" name="Content Placeholder 3"/>
          <p:cNvSpPr>
            <a:spLocks noGrp="1"/>
          </p:cNvSpPr>
          <p:nvPr>
            <p:ph sz="half" idx="2"/>
          </p:nvPr>
        </p:nvSpPr>
        <p:spPr/>
        <p:txBody>
          <a:bodyPr>
            <a:normAutofit/>
          </a:bodyPr>
          <a:lstStyle/>
          <a:p>
            <a:r>
              <a:rPr lang="en-US" dirty="0"/>
              <a:t>In addition to what they say, pay attention to </a:t>
            </a:r>
            <a:r>
              <a:rPr lang="en-US" u="sng" dirty="0"/>
              <a:t>how they say it</a:t>
            </a:r>
            <a:r>
              <a:rPr lang="en-US" dirty="0"/>
              <a:t>.</a:t>
            </a:r>
          </a:p>
          <a:p>
            <a:r>
              <a:rPr lang="en-US" dirty="0"/>
              <a:t>Common </a:t>
            </a:r>
            <a:r>
              <a:rPr lang="en-US" dirty="0">
                <a:solidFill>
                  <a:srgbClr val="FF0000"/>
                </a:solidFill>
              </a:rPr>
              <a:t>red flags</a:t>
            </a:r>
            <a:r>
              <a:rPr lang="en-US" dirty="0"/>
              <a:t>:</a:t>
            </a:r>
          </a:p>
          <a:p>
            <a:pPr lvl="1"/>
            <a:r>
              <a:rPr lang="en-US" dirty="0"/>
              <a:t>Overly scripted</a:t>
            </a:r>
          </a:p>
          <a:p>
            <a:pPr lvl="1"/>
            <a:r>
              <a:rPr lang="en-US" dirty="0"/>
              <a:t>Interrupting</a:t>
            </a:r>
          </a:p>
          <a:p>
            <a:pPr lvl="1"/>
            <a:r>
              <a:rPr lang="en-US" dirty="0"/>
              <a:t>Unprofessional</a:t>
            </a:r>
          </a:p>
          <a:p>
            <a:pPr lvl="1"/>
            <a:r>
              <a:rPr lang="en-US" dirty="0"/>
              <a:t>Avoid answering certain questions</a:t>
            </a:r>
          </a:p>
          <a:p>
            <a:pPr lvl="1"/>
            <a:r>
              <a:rPr lang="en-US" dirty="0"/>
              <a:t>Give too much or not enough information</a:t>
            </a:r>
          </a:p>
        </p:txBody>
      </p:sp>
    </p:spTree>
    <p:extLst>
      <p:ext uri="{BB962C8B-B14F-4D97-AF65-F5344CB8AC3E}">
        <p14:creationId xmlns:p14="http://schemas.microsoft.com/office/powerpoint/2010/main" val="129255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arn(inVertical)">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the Interview</a:t>
            </a:r>
          </a:p>
        </p:txBody>
      </p:sp>
      <p:sp>
        <p:nvSpPr>
          <p:cNvPr id="5" name="Content Placeholder 4"/>
          <p:cNvSpPr>
            <a:spLocks noGrp="1"/>
          </p:cNvSpPr>
          <p:nvPr>
            <p:ph sz="half" idx="1"/>
          </p:nvPr>
        </p:nvSpPr>
        <p:spPr>
          <a:xfrm>
            <a:off x="838200" y="1151123"/>
            <a:ext cx="4783015" cy="4939367"/>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Pay attention to</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nonverbal</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communication</a:t>
            </a:r>
          </a:p>
        </p:txBody>
      </p:sp>
      <p:sp>
        <p:nvSpPr>
          <p:cNvPr id="4" name="Content Placeholder 3"/>
          <p:cNvSpPr>
            <a:spLocks noGrp="1"/>
          </p:cNvSpPr>
          <p:nvPr>
            <p:ph sz="half" idx="2"/>
          </p:nvPr>
        </p:nvSpPr>
        <p:spPr>
          <a:xfrm>
            <a:off x="6510867" y="1796239"/>
            <a:ext cx="4995332" cy="3649133"/>
          </a:xfrm>
        </p:spPr>
        <p:txBody>
          <a:bodyPr>
            <a:normAutofit/>
          </a:bodyPr>
          <a:lstStyle/>
          <a:p>
            <a:r>
              <a:rPr lang="en-US" dirty="0"/>
              <a:t>Nonverbal </a:t>
            </a:r>
            <a:r>
              <a:rPr lang="en-US" dirty="0">
                <a:solidFill>
                  <a:srgbClr val="FF0000"/>
                </a:solidFill>
              </a:rPr>
              <a:t>red flags</a:t>
            </a:r>
            <a:r>
              <a:rPr lang="en-US" dirty="0"/>
              <a:t>:</a:t>
            </a:r>
          </a:p>
          <a:p>
            <a:pPr lvl="1"/>
            <a:r>
              <a:rPr lang="en-US" dirty="0"/>
              <a:t>Little or no eye contact</a:t>
            </a:r>
          </a:p>
          <a:p>
            <a:pPr lvl="1"/>
            <a:r>
              <a:rPr lang="en-US" dirty="0"/>
              <a:t>Poor posture</a:t>
            </a:r>
          </a:p>
          <a:p>
            <a:pPr lvl="1"/>
            <a:r>
              <a:rPr lang="en-US" dirty="0"/>
              <a:t>Crossed arms</a:t>
            </a:r>
          </a:p>
          <a:p>
            <a:pPr lvl="1"/>
            <a:r>
              <a:rPr lang="en-US" dirty="0"/>
              <a:t>Too much fidgeting</a:t>
            </a:r>
          </a:p>
          <a:p>
            <a:r>
              <a:rPr lang="en-US" dirty="0"/>
              <a:t>These could indicate lack of confidence, professionalism, or enthusiasm.</a:t>
            </a:r>
          </a:p>
          <a:p>
            <a:r>
              <a:rPr lang="en-US" b="1" u="sng" dirty="0"/>
              <a:t>Remember: this goes both ways!</a:t>
            </a:r>
          </a:p>
        </p:txBody>
      </p:sp>
    </p:spTree>
    <p:extLst>
      <p:ext uri="{BB962C8B-B14F-4D97-AF65-F5344CB8AC3E}">
        <p14:creationId xmlns:p14="http://schemas.microsoft.com/office/powerpoint/2010/main" val="363739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arn(inVertical)">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arn(inVertical)">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Before the Interview</a:t>
            </a:r>
          </a:p>
        </p:txBody>
      </p:sp>
      <p:sp>
        <p:nvSpPr>
          <p:cNvPr id="6" name="Content Placeholder 5"/>
          <p:cNvSpPr>
            <a:spLocks noGrp="1"/>
          </p:cNvSpPr>
          <p:nvPr>
            <p:ph sz="half" idx="1"/>
          </p:nvPr>
        </p:nvSpPr>
        <p:spPr/>
        <p:txBody>
          <a:bodyPr>
            <a:normAutofit/>
          </a:bodyPr>
          <a:lstStyle/>
          <a:p>
            <a:r>
              <a:rPr lang="en-US" dirty="0"/>
              <a:t>What aspects of the job description are the most important to you?</a:t>
            </a:r>
          </a:p>
          <a:p>
            <a:r>
              <a:rPr lang="en-US" dirty="0"/>
              <a:t>What are your goals for the position and which pieces of the job description reflect that?</a:t>
            </a:r>
          </a:p>
          <a:p>
            <a:r>
              <a:rPr lang="en-US" dirty="0"/>
              <a:t>Try talking to others who currently work in the role about which parts of the job description are the most essential to success.</a:t>
            </a:r>
          </a:p>
        </p:txBody>
      </p:sp>
      <p:sp>
        <p:nvSpPr>
          <p:cNvPr id="2" name="Rectangle: Rounded Corners 1"/>
          <p:cNvSpPr/>
          <p:nvPr/>
        </p:nvSpPr>
        <p:spPr>
          <a:xfrm>
            <a:off x="7152949" y="1853216"/>
            <a:ext cx="3709810" cy="3746718"/>
          </a:xfrm>
          <a:prstGeom prst="round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Be familiar </a:t>
            </a:r>
            <a:br>
              <a:rPr lang="en-US" sz="5400" dirty="0">
                <a:ln w="0"/>
                <a:solidFill>
                  <a:schemeClr val="accent1"/>
                </a:solidFill>
                <a:effectLst>
                  <a:outerShdw blurRad="38100" dist="25400" dir="5400000" algn="ctr" rotWithShape="0">
                    <a:srgbClr val="6E747A">
                      <a:alpha val="43000"/>
                    </a:srgbClr>
                  </a:outerShdw>
                </a:effectLst>
              </a:rPr>
            </a:br>
            <a:r>
              <a:rPr lang="en-US" sz="5400" dirty="0">
                <a:ln w="0"/>
                <a:solidFill>
                  <a:schemeClr val="accent1"/>
                </a:solidFill>
                <a:effectLst>
                  <a:outerShdw blurRad="38100" dist="25400" dir="5400000" algn="ctr" rotWithShape="0">
                    <a:srgbClr val="6E747A">
                      <a:alpha val="43000"/>
                    </a:srgbClr>
                  </a:outerShdw>
                </a:effectLst>
              </a:rPr>
              <a:t>with </a:t>
            </a:r>
            <a:br>
              <a:rPr lang="en-US" sz="5400" dirty="0">
                <a:ln w="0"/>
                <a:solidFill>
                  <a:schemeClr val="accent1"/>
                </a:solidFill>
                <a:effectLst>
                  <a:outerShdw blurRad="38100" dist="25400" dir="5400000" algn="ctr" rotWithShape="0">
                    <a:srgbClr val="6E747A">
                      <a:alpha val="43000"/>
                    </a:srgbClr>
                  </a:outerShdw>
                </a:effectLst>
              </a:rPr>
            </a:br>
            <a:r>
              <a:rPr lang="en-US" sz="5400" dirty="0">
                <a:ln w="0"/>
                <a:solidFill>
                  <a:schemeClr val="accent1"/>
                </a:solidFill>
                <a:effectLst>
                  <a:outerShdw blurRad="38100" dist="25400" dir="5400000" algn="ctr" rotWithShape="0">
                    <a:srgbClr val="6E747A">
                      <a:alpha val="43000"/>
                    </a:srgbClr>
                  </a:outerShdw>
                </a:effectLst>
              </a:rPr>
              <a:t>the job </a:t>
            </a:r>
            <a:br>
              <a:rPr lang="en-US" sz="5400" dirty="0">
                <a:ln w="0"/>
                <a:solidFill>
                  <a:schemeClr val="accent1"/>
                </a:solidFill>
                <a:effectLst>
                  <a:outerShdw blurRad="38100" dist="25400" dir="5400000" algn="ctr" rotWithShape="0">
                    <a:srgbClr val="6E747A">
                      <a:alpha val="43000"/>
                    </a:srgbClr>
                  </a:outerShdw>
                </a:effectLst>
              </a:rPr>
            </a:br>
            <a:r>
              <a:rPr lang="en-US" sz="5400" dirty="0">
                <a:ln w="0"/>
                <a:solidFill>
                  <a:schemeClr val="accent1"/>
                </a:solidFill>
                <a:effectLst>
                  <a:outerShdw blurRad="38100" dist="25400" dir="5400000" algn="ctr" rotWithShape="0">
                    <a:srgbClr val="6E747A">
                      <a:alpha val="43000"/>
                    </a:srgbClr>
                  </a:outerShdw>
                </a:effectLst>
              </a:rPr>
              <a:t>description</a:t>
            </a:r>
          </a:p>
        </p:txBody>
      </p:sp>
    </p:spTree>
    <p:extLst>
      <p:ext uri="{BB962C8B-B14F-4D97-AF65-F5344CB8AC3E}">
        <p14:creationId xmlns:p14="http://schemas.microsoft.com/office/powerpoint/2010/main" val="50105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348154"/>
          </a:xfrm>
        </p:spPr>
        <p:txBody>
          <a:bodyPr/>
          <a:lstStyle/>
          <a:p>
            <a:r>
              <a:rPr lang="en-US" u="sng" dirty="0"/>
              <a:t>Activity:</a:t>
            </a:r>
            <a:br>
              <a:rPr lang="en-US" dirty="0"/>
            </a:br>
            <a:r>
              <a:rPr lang="en-US" dirty="0"/>
              <a:t>Role Play</a:t>
            </a:r>
          </a:p>
        </p:txBody>
      </p:sp>
      <p:sp>
        <p:nvSpPr>
          <p:cNvPr id="4" name="Text Placeholder 3"/>
          <p:cNvSpPr>
            <a:spLocks noGrp="1"/>
          </p:cNvSpPr>
          <p:nvPr>
            <p:ph type="body" sz="half" idx="2"/>
          </p:nvPr>
        </p:nvSpPr>
        <p:spPr>
          <a:xfrm>
            <a:off x="839787" y="1851452"/>
            <a:ext cx="3932237" cy="3811588"/>
          </a:xfrm>
        </p:spPr>
        <p:txBody>
          <a:bodyPr>
            <a:noAutofit/>
          </a:bodyPr>
          <a:lstStyle/>
          <a:p>
            <a:pPr marL="285750" indent="-285750">
              <a:buFont typeface="Arial" panose="020B0604020202020204" pitchFamily="34" charset="0"/>
              <a:buChar char="•"/>
            </a:pPr>
            <a:r>
              <a:rPr lang="en-US" sz="1800" dirty="0"/>
              <a:t>Find a partner. Preferably, a different partner than in the other activities.</a:t>
            </a:r>
          </a:p>
          <a:p>
            <a:pPr marL="285750" indent="-285750">
              <a:buFont typeface="Arial" panose="020B0604020202020204" pitchFamily="34" charset="0"/>
              <a:buChar char="•"/>
            </a:pPr>
            <a:r>
              <a:rPr lang="en-US" sz="1800" dirty="0"/>
              <a:t>Take a resume and job description.</a:t>
            </a:r>
          </a:p>
          <a:p>
            <a:pPr marL="285750" indent="-285750">
              <a:buFont typeface="Arial" panose="020B0604020202020204" pitchFamily="34" charset="0"/>
              <a:buChar char="•"/>
            </a:pPr>
            <a:r>
              <a:rPr lang="en-US" sz="1800" dirty="0"/>
              <a:t>One partner will act the part of the candidate. The other will be the interviewer.</a:t>
            </a:r>
          </a:p>
          <a:p>
            <a:pPr marL="285750" indent="-285750">
              <a:buFont typeface="Arial" panose="020B0604020202020204" pitchFamily="34" charset="0"/>
              <a:buChar char="•"/>
            </a:pPr>
            <a:r>
              <a:rPr lang="en-US" sz="1800" dirty="0"/>
              <a:t>Role play a brief interview using the skills you’ve learned today and the questions you developed in earlier activities. </a:t>
            </a:r>
          </a:p>
          <a:p>
            <a:pPr marL="285750" indent="-285750">
              <a:buFont typeface="Arial" panose="020B0604020202020204" pitchFamily="34" charset="0"/>
              <a:buChar char="•"/>
            </a:pPr>
            <a:r>
              <a:rPr lang="en-US" sz="1800" dirty="0"/>
              <a:t>Observers will provide feedback.</a:t>
            </a:r>
          </a:p>
        </p:txBody>
      </p:sp>
      <p:sp>
        <p:nvSpPr>
          <p:cNvPr id="8" name="Rectangle 7"/>
          <p:cNvSpPr/>
          <p:nvPr/>
        </p:nvSpPr>
        <p:spPr>
          <a:xfrm>
            <a:off x="433754" y="550985"/>
            <a:ext cx="4829908" cy="560363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28 Of The Best Interview Questions to Ask Candidates In 2021">
            <a:extLst>
              <a:ext uri="{FF2B5EF4-FFF2-40B4-BE49-F238E27FC236}">
                <a16:creationId xmlns:a16="http://schemas.microsoft.com/office/drawing/2014/main" id="{53C59BCC-A1DB-4C62-A98B-BF479D732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186" y="798439"/>
            <a:ext cx="5068748" cy="507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107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dirty="0"/>
              <a:t>After the Interview</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8658" y="1150076"/>
            <a:ext cx="6517543" cy="4557849"/>
          </a:xfrm>
        </p:spPr>
        <p:txBody>
          <a:bodyPr>
            <a:normAutofit/>
          </a:bodyPr>
          <a:lstStyle/>
          <a:p>
            <a:pPr marL="0" indent="0">
              <a:buNone/>
            </a:pPr>
            <a:r>
              <a:rPr lang="en-US"/>
              <a:t>When the interview is over, it’s time to make your decision. How do you take the information you’ve gathered and use it to choose the best candidate?</a:t>
            </a:r>
          </a:p>
        </p:txBody>
      </p:sp>
    </p:spTree>
    <p:extLst>
      <p:ext uri="{BB962C8B-B14F-4D97-AF65-F5344CB8AC3E}">
        <p14:creationId xmlns:p14="http://schemas.microsoft.com/office/powerpoint/2010/main" val="32185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Interview</a:t>
            </a:r>
          </a:p>
        </p:txBody>
      </p:sp>
      <p:sp>
        <p:nvSpPr>
          <p:cNvPr id="5" name="Content Placeholder 4"/>
          <p:cNvSpPr>
            <a:spLocks noGrp="1"/>
          </p:cNvSpPr>
          <p:nvPr>
            <p:ph sz="half" idx="1"/>
          </p:nvPr>
        </p:nvSpPr>
        <p:spPr>
          <a:xfrm>
            <a:off x="685801" y="2564712"/>
            <a:ext cx="4783015" cy="208284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Assessing the</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candidate</a:t>
            </a:r>
          </a:p>
        </p:txBody>
      </p:sp>
      <p:sp>
        <p:nvSpPr>
          <p:cNvPr id="4" name="Content Placeholder 3"/>
          <p:cNvSpPr>
            <a:spLocks noGrp="1"/>
          </p:cNvSpPr>
          <p:nvPr>
            <p:ph sz="half" idx="2"/>
          </p:nvPr>
        </p:nvSpPr>
        <p:spPr/>
        <p:txBody>
          <a:bodyPr>
            <a:normAutofit/>
          </a:bodyPr>
          <a:lstStyle/>
          <a:p>
            <a:r>
              <a:rPr lang="en-US" dirty="0"/>
              <a:t>Remember that technical knowledge can be taught, but some skills, traits, and characteristics cannot.</a:t>
            </a:r>
          </a:p>
          <a:p>
            <a:pPr lvl="1"/>
            <a:r>
              <a:rPr lang="en-US" dirty="0"/>
              <a:t>It isn’t easy to teach someone to be personable, persuasive, or enthusiastic!</a:t>
            </a:r>
          </a:p>
          <a:p>
            <a:r>
              <a:rPr lang="en-US" dirty="0"/>
              <a:t>Focus on the skills they have, not what they lack.</a:t>
            </a:r>
          </a:p>
          <a:p>
            <a:r>
              <a:rPr lang="en-US" dirty="0"/>
              <a:t>Think about them as a whole person instead of focusing on small flaws.</a:t>
            </a:r>
          </a:p>
        </p:txBody>
      </p:sp>
    </p:spTree>
    <p:extLst>
      <p:ext uri="{BB962C8B-B14F-4D97-AF65-F5344CB8AC3E}">
        <p14:creationId xmlns:p14="http://schemas.microsoft.com/office/powerpoint/2010/main" val="209175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Interview</a:t>
            </a:r>
          </a:p>
        </p:txBody>
      </p:sp>
      <p:sp>
        <p:nvSpPr>
          <p:cNvPr id="5" name="Content Placeholder 4"/>
          <p:cNvSpPr>
            <a:spLocks noGrp="1"/>
          </p:cNvSpPr>
          <p:nvPr>
            <p:ph sz="half" idx="1"/>
          </p:nvPr>
        </p:nvSpPr>
        <p:spPr>
          <a:xfrm>
            <a:off x="816935" y="2892531"/>
            <a:ext cx="4783015" cy="208284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Assess your</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team</a:t>
            </a:r>
          </a:p>
        </p:txBody>
      </p:sp>
      <p:sp>
        <p:nvSpPr>
          <p:cNvPr id="4" name="Content Placeholder 3"/>
          <p:cNvSpPr>
            <a:spLocks noGrp="1"/>
          </p:cNvSpPr>
          <p:nvPr>
            <p:ph sz="half" idx="2"/>
          </p:nvPr>
        </p:nvSpPr>
        <p:spPr/>
        <p:txBody>
          <a:bodyPr>
            <a:normAutofit/>
          </a:bodyPr>
          <a:lstStyle/>
          <a:p>
            <a:r>
              <a:rPr lang="en-US" dirty="0"/>
              <a:t>Think about what skills or roles are missing from your current team; could any of the candidates you interviewed fill the gap?</a:t>
            </a:r>
          </a:p>
          <a:p>
            <a:r>
              <a:rPr lang="en-US" dirty="0"/>
              <a:t>Predictive Index could be a great asset for helping to create a well-rounded team.</a:t>
            </a:r>
          </a:p>
        </p:txBody>
      </p:sp>
    </p:spTree>
    <p:extLst>
      <p:ext uri="{BB962C8B-B14F-4D97-AF65-F5344CB8AC3E}">
        <p14:creationId xmlns:p14="http://schemas.microsoft.com/office/powerpoint/2010/main" val="31797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Interview</a:t>
            </a:r>
          </a:p>
        </p:txBody>
      </p:sp>
      <p:sp>
        <p:nvSpPr>
          <p:cNvPr id="5" name="Content Placeholder 4"/>
          <p:cNvSpPr>
            <a:spLocks noGrp="1"/>
          </p:cNvSpPr>
          <p:nvPr>
            <p:ph sz="half" idx="1"/>
          </p:nvPr>
        </p:nvSpPr>
        <p:spPr>
          <a:xfrm>
            <a:off x="785037" y="2809431"/>
            <a:ext cx="4783015" cy="2082840"/>
          </a:xfrm>
          <a:prstGeom prst="round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marL="0" indent="0" algn="ctr">
              <a:buNone/>
            </a:pPr>
            <a:r>
              <a:rPr lang="en-US" sz="5400" dirty="0">
                <a:ln w="0"/>
                <a:solidFill>
                  <a:schemeClr val="accent1"/>
                </a:solidFill>
                <a:effectLst>
                  <a:outerShdw blurRad="38100" dist="25400" dir="5400000" algn="ctr" rotWithShape="0">
                    <a:srgbClr val="6E747A">
                      <a:alpha val="43000"/>
                    </a:srgbClr>
                  </a:outerShdw>
                </a:effectLst>
              </a:rPr>
              <a:t>Declining a </a:t>
            </a:r>
          </a:p>
          <a:p>
            <a:pPr marL="0" indent="0" algn="ctr">
              <a:buNone/>
            </a:pPr>
            <a:r>
              <a:rPr lang="en-US" sz="5400" dirty="0">
                <a:ln w="0"/>
                <a:solidFill>
                  <a:schemeClr val="accent1"/>
                </a:solidFill>
                <a:effectLst>
                  <a:outerShdw blurRad="38100" dist="25400" dir="5400000" algn="ctr" rotWithShape="0">
                    <a:srgbClr val="6E747A">
                      <a:alpha val="43000"/>
                    </a:srgbClr>
                  </a:outerShdw>
                </a:effectLst>
              </a:rPr>
              <a:t>candidate</a:t>
            </a:r>
          </a:p>
        </p:txBody>
      </p:sp>
      <p:sp>
        <p:nvSpPr>
          <p:cNvPr id="4" name="Content Placeholder 3"/>
          <p:cNvSpPr>
            <a:spLocks noGrp="1"/>
          </p:cNvSpPr>
          <p:nvPr>
            <p:ph sz="half" idx="2"/>
          </p:nvPr>
        </p:nvSpPr>
        <p:spPr/>
        <p:txBody>
          <a:bodyPr>
            <a:normAutofit/>
          </a:bodyPr>
          <a:lstStyle/>
          <a:p>
            <a:r>
              <a:rPr lang="en-US" dirty="0"/>
              <a:t>You must have a specific reason for declining a candidate.</a:t>
            </a:r>
          </a:p>
          <a:p>
            <a:pPr lvl="1"/>
            <a:r>
              <a:rPr lang="en-US" dirty="0"/>
              <a:t>“Bad fit” or “too vanilla” isn’t adequate.</a:t>
            </a:r>
          </a:p>
          <a:p>
            <a:pPr lvl="1"/>
            <a:r>
              <a:rPr lang="en-US" dirty="0"/>
              <a:t>Good place to go back to your job description / interview scorecard to think about the skills/traits you need</a:t>
            </a:r>
          </a:p>
          <a:p>
            <a:r>
              <a:rPr lang="en-US" dirty="0"/>
              <a:t>Important not to show any bias during the interview &amp; assessment process</a:t>
            </a:r>
          </a:p>
        </p:txBody>
      </p:sp>
    </p:spTree>
    <p:extLst>
      <p:ext uri="{BB962C8B-B14F-4D97-AF65-F5344CB8AC3E}">
        <p14:creationId xmlns:p14="http://schemas.microsoft.com/office/powerpoint/2010/main" val="8914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4" name="Picture 3" descr="Typebar ready to print a question mark"/>
          <p:cNvPicPr>
            <a:picLocks noChangeAspect="1"/>
          </p:cNvPicPr>
          <p:nvPr/>
        </p:nvPicPr>
        <p:blipFill rotWithShape="1">
          <a:blip r:embed="rId4">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pic>
        <p:nvPicPr>
          <p:cNvPr id="104" name="Picture 103">
            <a:extLst>
              <a:ext uri="{FF2B5EF4-FFF2-40B4-BE49-F238E27FC236}">
                <a16:creationId xmlns:a16="http://schemas.microsoft.com/office/drawing/2014/main" id="{F28C5E77-0080-4457-B42A-3E5420A7C8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6" name="Rectangle 105">
            <a:extLst>
              <a:ext uri="{FF2B5EF4-FFF2-40B4-BE49-F238E27FC236}">
                <a16:creationId xmlns:a16="http://schemas.microsoft.com/office/drawing/2014/main" id="{DE6F2CF7-0423-4CC7-90FD-1FEBA0CA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712912" y="2125133"/>
            <a:ext cx="8736013" cy="2607734"/>
          </a:xfrm>
          <a:prstGeom prst="rect">
            <a:avLst/>
          </a:prstGeom>
          <a:solidFill>
            <a:schemeClr val="bg1">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tx1"/>
              </a:solidFill>
            </a:endParaRPr>
          </a:p>
        </p:txBody>
      </p:sp>
      <p:sp>
        <p:nvSpPr>
          <p:cNvPr id="2" name="Rectangle 1"/>
          <p:cNvSpPr/>
          <p:nvPr/>
        </p:nvSpPr>
        <p:spPr>
          <a:xfrm>
            <a:off x="1922991" y="2298700"/>
            <a:ext cx="8347076" cy="1595952"/>
          </a:xfrm>
          <a:prstGeom prst="rect">
            <a:avLst/>
          </a:prstGeom>
        </p:spPr>
        <p:txBody>
          <a:bodyPr vert="horz" lIns="91440" tIns="45720" rIns="91440" bIns="45720" rtlCol="0" anchor="b">
            <a:normAutofit/>
          </a:bodyPr>
          <a:lstStyle/>
          <a:p>
            <a:pPr algn="ctr">
              <a:spcBef>
                <a:spcPct val="0"/>
              </a:spcBef>
              <a:spcAft>
                <a:spcPts val="600"/>
              </a:spcAft>
            </a:pPr>
            <a:r>
              <a:rPr lang="en-US" sz="4800" cap="all">
                <a:ln w="3175" cmpd="sng">
                  <a:noFill/>
                </a:ln>
                <a:latin typeface="+mj-lt"/>
                <a:ea typeface="+mj-ea"/>
                <a:cs typeface="+mj-cs"/>
              </a:rPr>
              <a:t>QUESTIONS?</a:t>
            </a:r>
          </a:p>
        </p:txBody>
      </p:sp>
    </p:spTree>
    <p:extLst>
      <p:ext uri="{BB962C8B-B14F-4D97-AF65-F5344CB8AC3E}">
        <p14:creationId xmlns:p14="http://schemas.microsoft.com/office/powerpoint/2010/main" val="343707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6912" y="242887"/>
            <a:ext cx="8258175" cy="6372225"/>
          </a:xfrm>
          <a:prstGeom prst="rect">
            <a:avLst/>
          </a:prstGeom>
        </p:spPr>
      </p:pic>
      <p:cxnSp>
        <p:nvCxnSpPr>
          <p:cNvPr id="4" name="Straight Connector 3"/>
          <p:cNvCxnSpPr/>
          <p:nvPr/>
        </p:nvCxnSpPr>
        <p:spPr>
          <a:xfrm>
            <a:off x="3598985" y="1910862"/>
            <a:ext cx="2297723"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flipV="1">
            <a:off x="2907323" y="2719754"/>
            <a:ext cx="1723292" cy="11723"/>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3470031" y="3528646"/>
            <a:ext cx="281353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2907323" y="5709138"/>
            <a:ext cx="1957754" cy="11724"/>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6705600" y="6307015"/>
            <a:ext cx="188741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3892062" y="6506308"/>
            <a:ext cx="343486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51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Before the Interview</a:t>
            </a:r>
          </a:p>
        </p:txBody>
      </p:sp>
      <p:sp>
        <p:nvSpPr>
          <p:cNvPr id="6" name="Content Placeholder 5"/>
          <p:cNvSpPr>
            <a:spLocks noGrp="1"/>
          </p:cNvSpPr>
          <p:nvPr>
            <p:ph sz="half" idx="1"/>
          </p:nvPr>
        </p:nvSpPr>
        <p:spPr/>
        <p:txBody>
          <a:bodyPr>
            <a:noAutofit/>
          </a:bodyPr>
          <a:lstStyle/>
          <a:p>
            <a:r>
              <a:rPr lang="en-US" dirty="0"/>
              <a:t>What skills might they have gained from previous experiences that make them a good fit?</a:t>
            </a:r>
          </a:p>
          <a:p>
            <a:r>
              <a:rPr lang="en-US" dirty="0"/>
              <a:t>What might they have accomplished?</a:t>
            </a:r>
          </a:p>
          <a:p>
            <a:r>
              <a:rPr lang="en-US" dirty="0"/>
              <a:t>Are their job experiences different from those of a typical candidate?</a:t>
            </a:r>
          </a:p>
          <a:p>
            <a:r>
              <a:rPr lang="en-US" dirty="0"/>
              <a:t>Does the way they describe themselves give any indication of their priorities or accomplishments?</a:t>
            </a:r>
          </a:p>
        </p:txBody>
      </p:sp>
      <p:sp>
        <p:nvSpPr>
          <p:cNvPr id="2" name="Rectangle: Rounded Corners 1"/>
          <p:cNvSpPr/>
          <p:nvPr/>
        </p:nvSpPr>
        <p:spPr>
          <a:xfrm>
            <a:off x="6875787" y="1871923"/>
            <a:ext cx="3851005" cy="3779758"/>
          </a:xfrm>
          <a:prstGeom prst="round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Review the</a:t>
            </a:r>
          </a:p>
          <a:p>
            <a:pPr algn="ctr"/>
            <a:r>
              <a:rPr lang="en-US" sz="5400" dirty="0">
                <a:ln w="0"/>
                <a:solidFill>
                  <a:schemeClr val="accent1"/>
                </a:solidFill>
                <a:effectLst>
                  <a:outerShdw blurRad="38100" dist="25400" dir="5400000" algn="ctr" rotWithShape="0">
                    <a:srgbClr val="6E747A">
                      <a:alpha val="43000"/>
                    </a:srgbClr>
                  </a:outerShdw>
                </a:effectLst>
              </a:rPr>
              <a:t>candidate’s</a:t>
            </a:r>
          </a:p>
          <a:p>
            <a:pPr algn="ctr"/>
            <a:r>
              <a:rPr lang="en-US" sz="5400" dirty="0">
                <a:ln w="0"/>
                <a:solidFill>
                  <a:schemeClr val="accent1"/>
                </a:solidFill>
                <a:effectLst>
                  <a:outerShdw blurRad="38100" dist="25400" dir="5400000" algn="ctr" rotWithShape="0">
                    <a:srgbClr val="6E747A">
                      <a:alpha val="43000"/>
                    </a:srgbClr>
                  </a:outerShdw>
                </a:effectLst>
              </a:rPr>
              <a:t>resume and</a:t>
            </a:r>
          </a:p>
          <a:p>
            <a:pPr algn="ctr"/>
            <a:r>
              <a:rPr lang="en-US" sz="5400" dirty="0">
                <a:ln w="0"/>
                <a:solidFill>
                  <a:schemeClr val="accent1"/>
                </a:solidFill>
                <a:effectLst>
                  <a:outerShdw blurRad="38100" dist="25400" dir="5400000" algn="ctr" rotWithShape="0">
                    <a:srgbClr val="6E747A">
                      <a:alpha val="43000"/>
                    </a:srgbClr>
                  </a:outerShdw>
                </a:effectLst>
              </a:rPr>
              <a:t>cover letter</a:t>
            </a:r>
          </a:p>
        </p:txBody>
      </p:sp>
    </p:spTree>
    <p:extLst>
      <p:ext uri="{BB962C8B-B14F-4D97-AF65-F5344CB8AC3E}">
        <p14:creationId xmlns:p14="http://schemas.microsoft.com/office/powerpoint/2010/main" val="300414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348154"/>
          </a:xfrm>
        </p:spPr>
        <p:txBody>
          <a:bodyPr/>
          <a:lstStyle/>
          <a:p>
            <a:r>
              <a:rPr lang="en-US" u="sng" dirty="0"/>
              <a:t>Activity:</a:t>
            </a:r>
            <a:br>
              <a:rPr lang="en-US" dirty="0"/>
            </a:br>
            <a:r>
              <a:rPr lang="en-US" dirty="0"/>
              <a:t>Resume Review</a:t>
            </a:r>
          </a:p>
        </p:txBody>
      </p:sp>
      <p:sp>
        <p:nvSpPr>
          <p:cNvPr id="4" name="Text Placeholder 3"/>
          <p:cNvSpPr>
            <a:spLocks noGrp="1"/>
          </p:cNvSpPr>
          <p:nvPr>
            <p:ph type="body" sz="half" idx="2"/>
          </p:nvPr>
        </p:nvSpPr>
        <p:spPr>
          <a:xfrm>
            <a:off x="433755" y="2151184"/>
            <a:ext cx="4829908" cy="1828800"/>
          </a:xfrm>
        </p:spPr>
        <p:txBody>
          <a:bodyPr>
            <a:noAutofit/>
          </a:bodyPr>
          <a:lstStyle/>
          <a:p>
            <a:pPr marL="285750" indent="-285750">
              <a:buFont typeface="Arial" panose="020B0604020202020204" pitchFamily="34" charset="0"/>
              <a:buChar char="•"/>
            </a:pPr>
            <a:r>
              <a:rPr lang="en-US" sz="2000" dirty="0"/>
              <a:t>Find a partner.</a:t>
            </a:r>
          </a:p>
          <a:p>
            <a:pPr marL="285750" indent="-285750">
              <a:buFont typeface="Arial" panose="020B0604020202020204" pitchFamily="34" charset="0"/>
              <a:buChar char="•"/>
            </a:pPr>
            <a:r>
              <a:rPr lang="en-US" sz="2000" dirty="0"/>
              <a:t>Take a resume.</a:t>
            </a:r>
          </a:p>
          <a:p>
            <a:pPr marL="285750" indent="-285750">
              <a:buFont typeface="Arial" panose="020B0604020202020204" pitchFamily="34" charset="0"/>
              <a:buChar char="•"/>
            </a:pPr>
            <a:r>
              <a:rPr lang="en-US" sz="2000" dirty="0"/>
              <a:t>With your partner, review the resume.</a:t>
            </a:r>
          </a:p>
          <a:p>
            <a:pPr marL="285750" indent="-285750">
              <a:buFont typeface="Arial" panose="020B0604020202020204" pitchFamily="34" charset="0"/>
              <a:buChar char="•"/>
            </a:pPr>
            <a:r>
              <a:rPr lang="en-US" sz="2000" dirty="0"/>
              <a:t>Use the methods we discussed to “read between the lines.”</a:t>
            </a:r>
          </a:p>
          <a:p>
            <a:pPr marL="285750" indent="-285750">
              <a:buFont typeface="Arial" panose="020B0604020202020204" pitchFamily="34" charset="0"/>
              <a:buChar char="•"/>
            </a:pPr>
            <a:r>
              <a:rPr lang="en-US" sz="2000" dirty="0"/>
              <a:t>Prepare 3 questions you would ask this candidate during an interview to learn more about how their experiences would apply to the attached job description.</a:t>
            </a:r>
          </a:p>
        </p:txBody>
      </p:sp>
      <p:sp>
        <p:nvSpPr>
          <p:cNvPr id="8" name="Rectangle 7"/>
          <p:cNvSpPr/>
          <p:nvPr/>
        </p:nvSpPr>
        <p:spPr>
          <a:xfrm>
            <a:off x="433754" y="550985"/>
            <a:ext cx="4829908" cy="560363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56 Resume Memes ideas | memes, funny pictures, funny">
            <a:extLst>
              <a:ext uri="{FF2B5EF4-FFF2-40B4-BE49-F238E27FC236}">
                <a16:creationId xmlns:a16="http://schemas.microsoft.com/office/drawing/2014/main" id="{83E54FB4-2B53-4A23-A287-A2EA5240C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754" y="1234839"/>
            <a:ext cx="2690038" cy="404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22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Before the Interview</a:t>
            </a:r>
          </a:p>
        </p:txBody>
      </p:sp>
      <p:sp>
        <p:nvSpPr>
          <p:cNvPr id="6" name="Content Placeholder 5"/>
          <p:cNvSpPr>
            <a:spLocks noGrp="1"/>
          </p:cNvSpPr>
          <p:nvPr>
            <p:ph sz="half" idx="1"/>
          </p:nvPr>
        </p:nvSpPr>
        <p:spPr/>
        <p:txBody>
          <a:bodyPr>
            <a:normAutofit/>
          </a:bodyPr>
          <a:lstStyle/>
          <a:p>
            <a:r>
              <a:rPr lang="en-US" dirty="0"/>
              <a:t>There’s a lot more you can learn about a person from their LinkedIn profile:</a:t>
            </a:r>
          </a:p>
          <a:p>
            <a:pPr lvl="1"/>
            <a:r>
              <a:rPr lang="en-US" dirty="0"/>
              <a:t>Skills</a:t>
            </a:r>
          </a:p>
          <a:p>
            <a:pPr lvl="1"/>
            <a:r>
              <a:rPr lang="en-US" dirty="0"/>
              <a:t>Interests</a:t>
            </a:r>
          </a:p>
          <a:p>
            <a:pPr lvl="1"/>
            <a:r>
              <a:rPr lang="en-US" dirty="0"/>
              <a:t>Volunteer experience</a:t>
            </a:r>
          </a:p>
          <a:p>
            <a:r>
              <a:rPr lang="en-US" dirty="0"/>
              <a:t>You can ultimately use this information to make your decisions about them but be cautious bringing it up during the interview.</a:t>
            </a:r>
          </a:p>
        </p:txBody>
      </p:sp>
      <p:sp>
        <p:nvSpPr>
          <p:cNvPr id="2" name="Rectangle: Rounded Corners 1"/>
          <p:cNvSpPr/>
          <p:nvPr/>
        </p:nvSpPr>
        <p:spPr>
          <a:xfrm>
            <a:off x="6464601" y="1720840"/>
            <a:ext cx="3843411" cy="3779758"/>
          </a:xfrm>
          <a:prstGeom prst="round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Look up the</a:t>
            </a:r>
          </a:p>
          <a:p>
            <a:pPr algn="ctr"/>
            <a:r>
              <a:rPr lang="en-US" sz="5400" dirty="0">
                <a:ln w="0"/>
                <a:solidFill>
                  <a:schemeClr val="accent1"/>
                </a:solidFill>
                <a:effectLst>
                  <a:outerShdw blurRad="38100" dist="25400" dir="5400000" algn="ctr" rotWithShape="0">
                    <a:srgbClr val="6E747A">
                      <a:alpha val="43000"/>
                    </a:srgbClr>
                  </a:outerShdw>
                </a:effectLst>
              </a:rPr>
              <a:t>candidate’s</a:t>
            </a:r>
          </a:p>
          <a:p>
            <a:pPr algn="ctr"/>
            <a:r>
              <a:rPr lang="en-US" sz="5400" dirty="0">
                <a:ln w="0"/>
                <a:solidFill>
                  <a:schemeClr val="accent1"/>
                </a:solidFill>
                <a:effectLst>
                  <a:outerShdw blurRad="38100" dist="25400" dir="5400000" algn="ctr" rotWithShape="0">
                    <a:srgbClr val="6E747A">
                      <a:alpha val="43000"/>
                    </a:srgbClr>
                  </a:outerShdw>
                </a:effectLst>
              </a:rPr>
              <a:t>LinkedIn</a:t>
            </a:r>
          </a:p>
          <a:p>
            <a:pPr algn="ctr"/>
            <a:r>
              <a:rPr lang="en-US" sz="5400" dirty="0">
                <a:ln w="0"/>
                <a:solidFill>
                  <a:schemeClr val="accent1"/>
                </a:solidFill>
                <a:effectLst>
                  <a:outerShdw blurRad="38100" dist="25400" dir="5400000" algn="ctr" rotWithShape="0">
                    <a:srgbClr val="6E747A">
                      <a:alpha val="43000"/>
                    </a:srgbClr>
                  </a:outerShdw>
                </a:effectLst>
              </a:rPr>
              <a:t>profile</a:t>
            </a:r>
          </a:p>
        </p:txBody>
      </p:sp>
    </p:spTree>
    <p:extLst>
      <p:ext uri="{BB962C8B-B14F-4D97-AF65-F5344CB8AC3E}">
        <p14:creationId xmlns:p14="http://schemas.microsoft.com/office/powerpoint/2010/main" val="216411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75A12D9-3CB4-4818-A5F8-E8E648B22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811" y="0"/>
            <a:ext cx="6766273" cy="5545722"/>
          </a:xfrm>
          <a:custGeom>
            <a:avLst/>
            <a:gdLst>
              <a:gd name="connsiteX0" fmla="*/ 0 w 6766273"/>
              <a:gd name="connsiteY0" fmla="*/ 0 h 5545722"/>
              <a:gd name="connsiteX1" fmla="*/ 6576149 w 6766273"/>
              <a:gd name="connsiteY1" fmla="*/ 0 h 5545722"/>
              <a:gd name="connsiteX2" fmla="*/ 6631498 w 6766273"/>
              <a:gd name="connsiteY2" fmla="*/ 194912 h 5545722"/>
              <a:gd name="connsiteX3" fmla="*/ 6766273 w 6766273"/>
              <a:gd name="connsiteY3" fmla="*/ 1264785 h 5545722"/>
              <a:gd name="connsiteX4" fmla="*/ 2485336 w 6766273"/>
              <a:gd name="connsiteY4" fmla="*/ 5545722 h 5545722"/>
              <a:gd name="connsiteX5" fmla="*/ 91824 w 6766273"/>
              <a:gd name="connsiteY5" fmla="*/ 4814605 h 5545722"/>
              <a:gd name="connsiteX6" fmla="*/ 0 w 6766273"/>
              <a:gd name="connsiteY6" fmla="*/ 4749308 h 554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273" h="5545722">
                <a:moveTo>
                  <a:pt x="0" y="0"/>
                </a:moveTo>
                <a:lnTo>
                  <a:pt x="6576149" y="0"/>
                </a:lnTo>
                <a:lnTo>
                  <a:pt x="6631498" y="194912"/>
                </a:lnTo>
                <a:cubicBezTo>
                  <a:pt x="6719480" y="536872"/>
                  <a:pt x="6766273" y="895364"/>
                  <a:pt x="6766273" y="1264785"/>
                </a:cubicBezTo>
                <a:cubicBezTo>
                  <a:pt x="6766273" y="3629081"/>
                  <a:pt x="4849632" y="5545722"/>
                  <a:pt x="2485336" y="5545722"/>
                </a:cubicBezTo>
                <a:cubicBezTo>
                  <a:pt x="1598725" y="5545722"/>
                  <a:pt x="775066" y="5276195"/>
                  <a:pt x="91824" y="4814605"/>
                </a:cubicBezTo>
                <a:lnTo>
                  <a:pt x="0" y="4749308"/>
                </a:lnTo>
                <a:close/>
              </a:path>
            </a:pathLst>
          </a:custGeom>
          <a:solidFill>
            <a:srgbClr val="FFFFFF"/>
          </a:solidFill>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rotWithShape="1">
          <a:blip r:embed="rId4"/>
          <a:srcRect l="794"/>
          <a:stretch/>
        </p:blipFill>
        <p:spPr>
          <a:xfrm>
            <a:off x="495363" y="1111796"/>
            <a:ext cx="4370064" cy="2312645"/>
          </a:xfrm>
          <a:prstGeom prst="rect">
            <a:avLst/>
          </a:prstGeom>
        </p:spPr>
      </p:pic>
      <p:sp>
        <p:nvSpPr>
          <p:cNvPr id="10" name="Freeform: Shape 9">
            <a:extLst>
              <a:ext uri="{FF2B5EF4-FFF2-40B4-BE49-F238E27FC236}">
                <a16:creationId xmlns:a16="http://schemas.microsoft.com/office/drawing/2014/main" id="{7C9B7894-ADA8-408F-81D5-30D795467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3677"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rgbClr val="FFFFFF"/>
          </a:solidFill>
          <a:ln w="50800" cap="sq" cmpd="dbl">
            <a:gradFill flip="none" rotWithShape="1">
              <a:gsLst>
                <a:gs pos="0">
                  <a:srgbClr val="FFFFFF"/>
                </a:gs>
                <a:gs pos="100000">
                  <a:schemeClr val="tx1">
                    <a:alpha val="0"/>
                  </a:schemeClr>
                </a:gs>
              </a:gsLst>
              <a:path path="circle">
                <a:fillToRect l="100000" t="100000"/>
              </a:path>
              <a:tileRect r="-100000" b="-100000"/>
            </a:gradFill>
            <a:miter lim="800000"/>
          </a:ln>
          <a:effectLst>
            <a:outerShdw blurRad="254000" algn="t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p:cNvPicPr>
            <a:picLocks noChangeAspect="1"/>
          </p:cNvPicPr>
          <p:nvPr/>
        </p:nvPicPr>
        <p:blipFill rotWithShape="1">
          <a:blip r:embed="rId5"/>
          <a:srcRect l="679" t="1531" r="-1"/>
          <a:stretch/>
        </p:blipFill>
        <p:spPr>
          <a:xfrm>
            <a:off x="8186998" y="2067636"/>
            <a:ext cx="3313404" cy="3609833"/>
          </a:xfrm>
          <a:prstGeom prst="rect">
            <a:avLst/>
          </a:prstGeom>
        </p:spPr>
      </p:pic>
    </p:spTree>
    <p:extLst>
      <p:ext uri="{BB962C8B-B14F-4D97-AF65-F5344CB8AC3E}">
        <p14:creationId xmlns:p14="http://schemas.microsoft.com/office/powerpoint/2010/main" val="385286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799" y="1150076"/>
            <a:ext cx="3659389" cy="4557849"/>
          </a:xfrm>
        </p:spPr>
        <p:txBody>
          <a:bodyPr>
            <a:normAutofit/>
          </a:bodyPr>
          <a:lstStyle/>
          <a:p>
            <a:pPr algn="r"/>
            <a:r>
              <a:rPr lang="en-US" dirty="0"/>
              <a:t>Developing Interview Questions</a:t>
            </a:r>
            <a:endParaRPr lang="en-US"/>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8658" y="1150076"/>
            <a:ext cx="6517543" cy="4557849"/>
          </a:xfrm>
        </p:spPr>
        <p:txBody>
          <a:bodyPr>
            <a:normAutofit/>
          </a:bodyPr>
          <a:lstStyle/>
          <a:p>
            <a:pPr marL="0" indent="0">
              <a:buNone/>
            </a:pPr>
            <a:endParaRPr lang="en-US"/>
          </a:p>
          <a:p>
            <a:pPr marL="0" indent="0">
              <a:buNone/>
            </a:pPr>
            <a:r>
              <a:rPr lang="en-US" dirty="0"/>
              <a:t>Everywhere you look online, there are lists of the best and most commonly asked interview questions. How do you know how to come up with questions that will get you the best candidates for the job?</a:t>
            </a:r>
            <a:endParaRPr lang="en-US"/>
          </a:p>
        </p:txBody>
      </p:sp>
    </p:spTree>
    <p:extLst>
      <p:ext uri="{BB962C8B-B14F-4D97-AF65-F5344CB8AC3E}">
        <p14:creationId xmlns:p14="http://schemas.microsoft.com/office/powerpoint/2010/main" val="14201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19</TotalTime>
  <Words>2843</Words>
  <Application>Microsoft Office PowerPoint</Application>
  <PresentationFormat>Widescreen</PresentationFormat>
  <Paragraphs>306</Paragraphs>
  <Slides>35</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Celestial</vt:lpstr>
      <vt:lpstr>Interview Skills</vt:lpstr>
      <vt:lpstr>Before the Interview</vt:lpstr>
      <vt:lpstr>Before the Interview</vt:lpstr>
      <vt:lpstr>PowerPoint Presentation</vt:lpstr>
      <vt:lpstr>Before the Interview</vt:lpstr>
      <vt:lpstr>Activity: Resume Review</vt:lpstr>
      <vt:lpstr>Before the Interview</vt:lpstr>
      <vt:lpstr>PowerPoint Presentation</vt:lpstr>
      <vt:lpstr>Developing Interview Questions</vt:lpstr>
      <vt:lpstr>What Questions CAN’T You Ask?</vt:lpstr>
      <vt:lpstr>What Questions CAN’T You Ask?</vt:lpstr>
      <vt:lpstr>Developing Interview Questions</vt:lpstr>
      <vt:lpstr>Developing Interview Questions</vt:lpstr>
      <vt:lpstr>Developing Interview Questions</vt:lpstr>
      <vt:lpstr>Developing Interview Questions</vt:lpstr>
      <vt:lpstr>Developing Interview Questions</vt:lpstr>
      <vt:lpstr>Activity: Compose Questions</vt:lpstr>
      <vt:lpstr>Developing Interview Questions</vt:lpstr>
      <vt:lpstr>Developing Interview Questions</vt:lpstr>
      <vt:lpstr>Developing Interview Questions</vt:lpstr>
      <vt:lpstr>During the Interview</vt:lpstr>
      <vt:lpstr>During the Interview</vt:lpstr>
      <vt:lpstr>During the Interview</vt:lpstr>
      <vt:lpstr>During the Interview</vt:lpstr>
      <vt:lpstr>During the Interview</vt:lpstr>
      <vt:lpstr>During the Interview</vt:lpstr>
      <vt:lpstr>During the Interview</vt:lpstr>
      <vt:lpstr>During the Interview</vt:lpstr>
      <vt:lpstr>During the Interview</vt:lpstr>
      <vt:lpstr>Activity: Role Play</vt:lpstr>
      <vt:lpstr>After the Interview</vt:lpstr>
      <vt:lpstr>After the Interview</vt:lpstr>
      <vt:lpstr>After the Interview</vt:lpstr>
      <vt:lpstr>After the Interview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Kimberly</dc:creator>
  <cp:lastModifiedBy>Young, Kimberly</cp:lastModifiedBy>
  <cp:revision>1</cp:revision>
  <dcterms:created xsi:type="dcterms:W3CDTF">2021-07-09T13:41:13Z</dcterms:created>
  <dcterms:modified xsi:type="dcterms:W3CDTF">2021-07-16T20:30:49Z</dcterms:modified>
</cp:coreProperties>
</file>