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37"/>
  </p:notesMasterIdLst>
  <p:handoutMasterIdLst>
    <p:handoutMasterId r:id="rId38"/>
  </p:handoutMasterIdLst>
  <p:sldIdLst>
    <p:sldId id="278" r:id="rId5"/>
    <p:sldId id="279" r:id="rId6"/>
    <p:sldId id="284" r:id="rId7"/>
    <p:sldId id="309" r:id="rId8"/>
    <p:sldId id="285" r:id="rId9"/>
    <p:sldId id="286" r:id="rId10"/>
    <p:sldId id="280" r:id="rId11"/>
    <p:sldId id="281" r:id="rId12"/>
    <p:sldId id="282" r:id="rId13"/>
    <p:sldId id="283" r:id="rId14"/>
    <p:sldId id="287" r:id="rId15"/>
    <p:sldId id="288" r:id="rId16"/>
    <p:sldId id="291" r:id="rId17"/>
    <p:sldId id="290" r:id="rId18"/>
    <p:sldId id="289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2" r:id="rId29"/>
    <p:sldId id="301" r:id="rId30"/>
    <p:sldId id="303" r:id="rId31"/>
    <p:sldId id="306" r:id="rId32"/>
    <p:sldId id="304" r:id="rId33"/>
    <p:sldId id="305" r:id="rId34"/>
    <p:sldId id="307" r:id="rId35"/>
    <p:sldId id="30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1838"/>
    <a:srgbClr val="7C7C7C"/>
    <a:srgbClr val="5C6E95"/>
    <a:srgbClr val="DDEBF7"/>
    <a:srgbClr val="54A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0341E-9CF2-45D9-82B6-DFCF582585CA}" v="257" dt="2021-11-03T14:50:48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85693" autoAdjust="0"/>
  </p:normalViewPr>
  <p:slideViewPr>
    <p:cSldViewPr snapToGrid="0" snapToObjects="1">
      <p:cViewPr varScale="1">
        <p:scale>
          <a:sx n="77" d="100"/>
          <a:sy n="77" d="100"/>
        </p:scale>
        <p:origin x="121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Kimberly" userId="ff8ad6cf-2d73-4f8b-976d-198e6df20a90" providerId="ADAL" clId="{A050341E-9CF2-45D9-82B6-DFCF582585CA}"/>
    <pc:docChg chg="undo custSel addSld delSld modSld sldOrd">
      <pc:chgData name="Young, Kimberly" userId="ff8ad6cf-2d73-4f8b-976d-198e6df20a90" providerId="ADAL" clId="{A050341E-9CF2-45D9-82B6-DFCF582585CA}" dt="2021-11-03T14:50:48.604" v="11254"/>
      <pc:docMkLst>
        <pc:docMk/>
      </pc:docMkLst>
      <pc:sldChg chg="addSp delSp modSp mod setBg setClrOvrMap">
        <pc:chgData name="Young, Kimberly" userId="ff8ad6cf-2d73-4f8b-976d-198e6df20a90" providerId="ADAL" clId="{A050341E-9CF2-45D9-82B6-DFCF582585CA}" dt="2021-10-12T19:16:59.351" v="10927" actId="26606"/>
        <pc:sldMkLst>
          <pc:docMk/>
          <pc:sldMk cId="2131249087" sldId="278"/>
        </pc:sldMkLst>
        <pc:spChg chg="mod">
          <ac:chgData name="Young, Kimberly" userId="ff8ad6cf-2d73-4f8b-976d-198e6df20a90" providerId="ADAL" clId="{A050341E-9CF2-45D9-82B6-DFCF582585CA}" dt="2021-10-12T19:16:59.351" v="10927" actId="26606"/>
          <ac:spMkLst>
            <pc:docMk/>
            <pc:sldMk cId="2131249087" sldId="278"/>
            <ac:spMk id="2" creationId="{EB7554C2-5F53-7E4D-B3DE-9A13C8626DBA}"/>
          </ac:spMkLst>
        </pc:spChg>
        <pc:spChg chg="add del mod">
          <ac:chgData name="Young, Kimberly" userId="ff8ad6cf-2d73-4f8b-976d-198e6df20a90" providerId="ADAL" clId="{A050341E-9CF2-45D9-82B6-DFCF582585CA}" dt="2021-09-22T20:54:49.887" v="54" actId="21"/>
          <ac:spMkLst>
            <pc:docMk/>
            <pc:sldMk cId="2131249087" sldId="278"/>
            <ac:spMk id="4" creationId="{D8296B27-E8EC-4C9D-A66F-DC45AEFDD0D2}"/>
          </ac:spMkLst>
        </pc:spChg>
        <pc:spChg chg="del">
          <ac:chgData name="Young, Kimberly" userId="ff8ad6cf-2d73-4f8b-976d-198e6df20a90" providerId="ADAL" clId="{A050341E-9CF2-45D9-82B6-DFCF582585CA}" dt="2021-09-22T20:54:47.016" v="53" actId="21"/>
          <ac:spMkLst>
            <pc:docMk/>
            <pc:sldMk cId="2131249087" sldId="278"/>
            <ac:spMk id="6" creationId="{4EAF0B2D-6368-A84C-802A-BFF9660B7C59}"/>
          </ac:spMkLst>
        </pc:spChg>
        <pc:spChg chg="add">
          <ac:chgData name="Young, Kimberly" userId="ff8ad6cf-2d73-4f8b-976d-198e6df20a90" providerId="ADAL" clId="{A050341E-9CF2-45D9-82B6-DFCF582585CA}" dt="2021-10-12T19:16:59.351" v="10927" actId="26606"/>
          <ac:spMkLst>
            <pc:docMk/>
            <pc:sldMk cId="2131249087" sldId="278"/>
            <ac:spMk id="11" creationId="{09C946AC-2072-4946-A2B8-39F09D0944EE}"/>
          </ac:spMkLst>
        </pc:spChg>
        <pc:spChg chg="add">
          <ac:chgData name="Young, Kimberly" userId="ff8ad6cf-2d73-4f8b-976d-198e6df20a90" providerId="ADAL" clId="{A050341E-9CF2-45D9-82B6-DFCF582585CA}" dt="2021-10-12T19:16:59.351" v="10927" actId="26606"/>
          <ac:spMkLst>
            <pc:docMk/>
            <pc:sldMk cId="2131249087" sldId="278"/>
            <ac:spMk id="15" creationId="{559FD8B5-8CC4-4CFE-BD2A-1216B1F2C3DB}"/>
          </ac:spMkLst>
        </pc:spChg>
        <pc:spChg chg="add">
          <ac:chgData name="Young, Kimberly" userId="ff8ad6cf-2d73-4f8b-976d-198e6df20a90" providerId="ADAL" clId="{A050341E-9CF2-45D9-82B6-DFCF582585CA}" dt="2021-10-12T19:16:59.351" v="10927" actId="26606"/>
          <ac:spMkLst>
            <pc:docMk/>
            <pc:sldMk cId="2131249087" sldId="278"/>
            <ac:spMk id="17" creationId="{9ECF13F4-3D2A-4F2E-9BBD-3038670D21ED}"/>
          </ac:spMkLst>
        </pc:spChg>
        <pc:grpChg chg="add">
          <ac:chgData name="Young, Kimberly" userId="ff8ad6cf-2d73-4f8b-976d-198e6df20a90" providerId="ADAL" clId="{A050341E-9CF2-45D9-82B6-DFCF582585CA}" dt="2021-10-12T19:16:59.351" v="10927" actId="26606"/>
          <ac:grpSpMkLst>
            <pc:docMk/>
            <pc:sldMk cId="2131249087" sldId="278"/>
            <ac:grpSpMk id="19" creationId="{19660E16-DCC0-4B6C-8E84-4C292580059F}"/>
          </ac:grpSpMkLst>
        </pc:grpChg>
        <pc:picChg chg="add">
          <ac:chgData name="Young, Kimberly" userId="ff8ad6cf-2d73-4f8b-976d-198e6df20a90" providerId="ADAL" clId="{A050341E-9CF2-45D9-82B6-DFCF582585CA}" dt="2021-10-12T19:16:59.351" v="10927" actId="26606"/>
          <ac:picMkLst>
            <pc:docMk/>
            <pc:sldMk cId="2131249087" sldId="278"/>
            <ac:picMk id="5" creationId="{FB3DE4F1-FB65-4CD5-85AF-3AEEFA464550}"/>
          </ac:picMkLst>
        </pc:picChg>
        <pc:picChg chg="add">
          <ac:chgData name="Young, Kimberly" userId="ff8ad6cf-2d73-4f8b-976d-198e6df20a90" providerId="ADAL" clId="{A050341E-9CF2-45D9-82B6-DFCF582585CA}" dt="2021-10-12T19:16:59.351" v="10927" actId="26606"/>
          <ac:picMkLst>
            <pc:docMk/>
            <pc:sldMk cId="2131249087" sldId="278"/>
            <ac:picMk id="9" creationId="{6AF6706C-CF07-43A1-BCC4-CBA5D33820DA}"/>
          </ac:picMkLst>
        </pc:picChg>
        <pc:picChg chg="add">
          <ac:chgData name="Young, Kimberly" userId="ff8ad6cf-2d73-4f8b-976d-198e6df20a90" providerId="ADAL" clId="{A050341E-9CF2-45D9-82B6-DFCF582585CA}" dt="2021-10-12T19:16:59.351" v="10927" actId="26606"/>
          <ac:picMkLst>
            <pc:docMk/>
            <pc:sldMk cId="2131249087" sldId="278"/>
            <ac:picMk id="13" creationId="{A748C8C8-F348-4D00-852A-26DD9EBCC24C}"/>
          </ac:picMkLst>
        </pc:picChg>
      </pc:sldChg>
      <pc:sldChg chg="del">
        <pc:chgData name="Young, Kimberly" userId="ff8ad6cf-2d73-4f8b-976d-198e6df20a90" providerId="ADAL" clId="{A050341E-9CF2-45D9-82B6-DFCF582585CA}" dt="2021-09-22T20:54:28.197" v="1" actId="47"/>
        <pc:sldMkLst>
          <pc:docMk/>
          <pc:sldMk cId="136117844" sldId="279"/>
        </pc:sldMkLst>
      </pc:sldChg>
      <pc:sldChg chg="addSp delSp modSp new mod modClrScheme chgLayout modNotesTx">
        <pc:chgData name="Young, Kimberly" userId="ff8ad6cf-2d73-4f8b-976d-198e6df20a90" providerId="ADAL" clId="{A050341E-9CF2-45D9-82B6-DFCF582585CA}" dt="2021-10-12T20:06:05.426" v="11142" actId="27636"/>
        <pc:sldMkLst>
          <pc:docMk/>
          <pc:sldMk cId="1268531362" sldId="279"/>
        </pc:sldMkLst>
        <pc:spChg chg="mod ord">
          <ac:chgData name="Young, Kimberly" userId="ff8ad6cf-2d73-4f8b-976d-198e6df20a90" providerId="ADAL" clId="{A050341E-9CF2-45D9-82B6-DFCF582585CA}" dt="2021-10-12T20:06:05.426" v="11142" actId="27636"/>
          <ac:spMkLst>
            <pc:docMk/>
            <pc:sldMk cId="1268531362" sldId="279"/>
            <ac:spMk id="2" creationId="{3EB527EB-A416-4367-B76D-2B2E19023FE2}"/>
          </ac:spMkLst>
        </pc:spChg>
        <pc:spChg chg="del">
          <ac:chgData name="Young, Kimberly" userId="ff8ad6cf-2d73-4f8b-976d-198e6df20a90" providerId="ADAL" clId="{A050341E-9CF2-45D9-82B6-DFCF582585CA}" dt="2021-09-22T20:55:39.591" v="114" actId="21"/>
          <ac:spMkLst>
            <pc:docMk/>
            <pc:sldMk cId="1268531362" sldId="279"/>
            <ac:spMk id="3" creationId="{3F677B5D-5522-4199-91AF-A73E0DA3D5F1}"/>
          </ac:spMkLst>
        </pc:spChg>
        <pc:spChg chg="add mod">
          <ac:chgData name="Young, Kimberly" userId="ff8ad6cf-2d73-4f8b-976d-198e6df20a90" providerId="ADAL" clId="{A050341E-9CF2-45D9-82B6-DFCF582585CA}" dt="2021-10-12T19:18:22.329" v="10934" actId="339"/>
          <ac:spMkLst>
            <pc:docMk/>
            <pc:sldMk cId="1268531362" sldId="279"/>
            <ac:spMk id="4" creationId="{8F69534A-DD04-4188-B990-680F96216DA1}"/>
          </ac:spMkLst>
        </pc:spChg>
        <pc:spChg chg="add mod">
          <ac:chgData name="Young, Kimberly" userId="ff8ad6cf-2d73-4f8b-976d-198e6df20a90" providerId="ADAL" clId="{A050341E-9CF2-45D9-82B6-DFCF582585CA}" dt="2021-10-12T19:18:03.989" v="10932" actId="339"/>
          <ac:spMkLst>
            <pc:docMk/>
            <pc:sldMk cId="1268531362" sldId="279"/>
            <ac:spMk id="5" creationId="{2FCFE104-3BA3-4042-BC39-C944805ED8FD}"/>
          </ac:spMkLst>
        </pc:spChg>
        <pc:spChg chg="add mod">
          <ac:chgData name="Young, Kimberly" userId="ff8ad6cf-2d73-4f8b-976d-198e6df20a90" providerId="ADAL" clId="{A050341E-9CF2-45D9-82B6-DFCF582585CA}" dt="2021-10-12T19:18:18.129" v="10933" actId="339"/>
          <ac:spMkLst>
            <pc:docMk/>
            <pc:sldMk cId="1268531362" sldId="279"/>
            <ac:spMk id="6" creationId="{F3A16D7A-DABB-498A-B0E2-E27F964D48F3}"/>
          </ac:spMkLst>
        </pc:spChg>
        <pc:spChg chg="add mod">
          <ac:chgData name="Young, Kimberly" userId="ff8ad6cf-2d73-4f8b-976d-198e6df20a90" providerId="ADAL" clId="{A050341E-9CF2-45D9-82B6-DFCF582585CA}" dt="2021-10-12T19:18:25.369" v="10935" actId="339"/>
          <ac:spMkLst>
            <pc:docMk/>
            <pc:sldMk cId="1268531362" sldId="279"/>
            <ac:spMk id="7" creationId="{DA889550-8CBC-41F4-A128-EE2CA0D77601}"/>
          </ac:spMkLst>
        </pc:spChg>
      </pc:sldChg>
      <pc:sldChg chg="addSp delSp modSp new mod setBg addAnim delAnim">
        <pc:chgData name="Young, Kimberly" userId="ff8ad6cf-2d73-4f8b-976d-198e6df20a90" providerId="ADAL" clId="{A050341E-9CF2-45D9-82B6-DFCF582585CA}" dt="2021-10-12T19:19:34.958" v="10949"/>
        <pc:sldMkLst>
          <pc:docMk/>
          <pc:sldMk cId="282343857" sldId="280"/>
        </pc:sldMkLst>
        <pc:spChg chg="mod">
          <ac:chgData name="Young, Kimberly" userId="ff8ad6cf-2d73-4f8b-976d-198e6df20a90" providerId="ADAL" clId="{A050341E-9CF2-45D9-82B6-DFCF582585CA}" dt="2021-10-12T19:19:34.958" v="10947" actId="26606"/>
          <ac:spMkLst>
            <pc:docMk/>
            <pc:sldMk cId="282343857" sldId="280"/>
            <ac:spMk id="2" creationId="{04CBD3B0-0CE5-4537-836A-260551D44903}"/>
          </ac:spMkLst>
        </pc:spChg>
        <pc:spChg chg="mod">
          <ac:chgData name="Young, Kimberly" userId="ff8ad6cf-2d73-4f8b-976d-198e6df20a90" providerId="ADAL" clId="{A050341E-9CF2-45D9-82B6-DFCF582585CA}" dt="2021-10-12T19:19:34.958" v="10947" actId="26606"/>
          <ac:spMkLst>
            <pc:docMk/>
            <pc:sldMk cId="282343857" sldId="280"/>
            <ac:spMk id="3" creationId="{71EFABDF-AD02-4C6F-9AA6-CF3B9BF9440A}"/>
          </ac:spMkLst>
        </pc:spChg>
        <pc:spChg chg="del">
          <ac:chgData name="Young, Kimberly" userId="ff8ad6cf-2d73-4f8b-976d-198e6df20a90" providerId="ADAL" clId="{A050341E-9CF2-45D9-82B6-DFCF582585CA}" dt="2021-09-23T12:50:36.704" v="426" actId="21"/>
          <ac:spMkLst>
            <pc:docMk/>
            <pc:sldMk cId="282343857" sldId="280"/>
            <ac:spMk id="4" creationId="{04CEFA07-4CE0-4BD2-A22F-D04BCA520923}"/>
          </ac:spMkLst>
        </pc:spChg>
        <pc:spChg chg="add del">
          <ac:chgData name="Young, Kimberly" userId="ff8ad6cf-2d73-4f8b-976d-198e6df20a90" providerId="ADAL" clId="{A050341E-9CF2-45D9-82B6-DFCF582585CA}" dt="2021-10-12T19:19:34.926" v="10946" actId="26606"/>
          <ac:spMkLst>
            <pc:docMk/>
            <pc:sldMk cId="282343857" sldId="280"/>
            <ac:spMk id="10" creationId="{DF43132E-D4DF-4A83-9344-A782D0F5D9F6}"/>
          </ac:spMkLst>
        </pc:spChg>
        <pc:spChg chg="add">
          <ac:chgData name="Young, Kimberly" userId="ff8ad6cf-2d73-4f8b-976d-198e6df20a90" providerId="ADAL" clId="{A050341E-9CF2-45D9-82B6-DFCF582585CA}" dt="2021-10-12T19:19:34.958" v="10947" actId="26606"/>
          <ac:spMkLst>
            <pc:docMk/>
            <pc:sldMk cId="282343857" sldId="280"/>
            <ac:spMk id="15" creationId="{3D1E5586-8BB5-40F6-96C3-2E87DD7CE5CD}"/>
          </ac:spMkLst>
        </pc:spChg>
        <pc:picChg chg="add del">
          <ac:chgData name="Young, Kimberly" userId="ff8ad6cf-2d73-4f8b-976d-198e6df20a90" providerId="ADAL" clId="{A050341E-9CF2-45D9-82B6-DFCF582585CA}" dt="2021-10-12T19:19:34.926" v="10946" actId="26606"/>
          <ac:picMkLst>
            <pc:docMk/>
            <pc:sldMk cId="282343857" sldId="280"/>
            <ac:picMk id="8" creationId="{18BD78ED-75E1-4879-B369-BC61F7C45E22}"/>
          </ac:picMkLst>
        </pc:picChg>
        <pc:picChg chg="add">
          <ac:chgData name="Young, Kimberly" userId="ff8ad6cf-2d73-4f8b-976d-198e6df20a90" providerId="ADAL" clId="{A050341E-9CF2-45D9-82B6-DFCF582585CA}" dt="2021-10-12T19:19:34.958" v="10947" actId="26606"/>
          <ac:picMkLst>
            <pc:docMk/>
            <pc:sldMk cId="282343857" sldId="280"/>
            <ac:picMk id="14" creationId="{18BD78ED-75E1-4879-B369-BC61F7C45E22}"/>
          </ac:picMkLst>
        </pc:picChg>
        <pc:cxnChg chg="add del">
          <ac:chgData name="Young, Kimberly" userId="ff8ad6cf-2d73-4f8b-976d-198e6df20a90" providerId="ADAL" clId="{A050341E-9CF2-45D9-82B6-DFCF582585CA}" dt="2021-10-12T19:19:34.926" v="10946" actId="26606"/>
          <ac:cxnSpMkLst>
            <pc:docMk/>
            <pc:sldMk cId="282343857" sldId="280"/>
            <ac:cxnSpMk id="12" creationId="{6AA24BC1-1577-4586-AD7A-417660E37253}"/>
          </ac:cxnSpMkLst>
        </pc:cxnChg>
        <pc:cxnChg chg="add">
          <ac:chgData name="Young, Kimberly" userId="ff8ad6cf-2d73-4f8b-976d-198e6df20a90" providerId="ADAL" clId="{A050341E-9CF2-45D9-82B6-DFCF582585CA}" dt="2021-10-12T19:19:34.958" v="10947" actId="26606"/>
          <ac:cxnSpMkLst>
            <pc:docMk/>
            <pc:sldMk cId="282343857" sldId="280"/>
            <ac:cxnSpMk id="16" creationId="{8A832D40-B9E2-4CE7-9E0A-B35591EA2035}"/>
          </ac:cxnSpMkLst>
        </pc:cxnChg>
      </pc:sldChg>
      <pc:sldChg chg="del">
        <pc:chgData name="Young, Kimberly" userId="ff8ad6cf-2d73-4f8b-976d-198e6df20a90" providerId="ADAL" clId="{A050341E-9CF2-45D9-82B6-DFCF582585CA}" dt="2021-09-22T20:54:29.316" v="6" actId="47"/>
        <pc:sldMkLst>
          <pc:docMk/>
          <pc:sldMk cId="4225400484" sldId="280"/>
        </pc:sldMkLst>
      </pc:sldChg>
      <pc:sldChg chg="del">
        <pc:chgData name="Young, Kimberly" userId="ff8ad6cf-2d73-4f8b-976d-198e6df20a90" providerId="ADAL" clId="{A050341E-9CF2-45D9-82B6-DFCF582585CA}" dt="2021-09-22T20:54:29.555" v="7" actId="47"/>
        <pc:sldMkLst>
          <pc:docMk/>
          <pc:sldMk cId="1241683711" sldId="281"/>
        </pc:sldMkLst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1-03T14:50:27.181" v="11252"/>
        <pc:sldMkLst>
          <pc:docMk/>
          <pc:sldMk cId="4153833979" sldId="281"/>
        </pc:sldMkLst>
        <pc:spChg chg="mod ord">
          <ac:chgData name="Young, Kimberly" userId="ff8ad6cf-2d73-4f8b-976d-198e6df20a90" providerId="ADAL" clId="{A050341E-9CF2-45D9-82B6-DFCF582585CA}" dt="2021-10-12T20:06:33.388" v="11148" actId="26606"/>
          <ac:spMkLst>
            <pc:docMk/>
            <pc:sldMk cId="4153833979" sldId="281"/>
            <ac:spMk id="2" creationId="{08F23F71-552B-4618-9BC5-E27D710E1EC6}"/>
          </ac:spMkLst>
        </pc:spChg>
        <pc:spChg chg="mod ord">
          <ac:chgData name="Young, Kimberly" userId="ff8ad6cf-2d73-4f8b-976d-198e6df20a90" providerId="ADAL" clId="{A050341E-9CF2-45D9-82B6-DFCF582585CA}" dt="2021-10-12T20:06:33.388" v="11148" actId="26606"/>
          <ac:spMkLst>
            <pc:docMk/>
            <pc:sldMk cId="4153833979" sldId="281"/>
            <ac:spMk id="3" creationId="{BCB6E168-C4AB-4C4B-A9A8-829462B4A42A}"/>
          </ac:spMkLst>
        </pc:spChg>
        <pc:spChg chg="del">
          <ac:chgData name="Young, Kimberly" userId="ff8ad6cf-2d73-4f8b-976d-198e6df20a90" providerId="ADAL" clId="{A050341E-9CF2-45D9-82B6-DFCF582585CA}" dt="2021-09-23T12:53:56.730" v="928" actId="931"/>
          <ac:spMkLst>
            <pc:docMk/>
            <pc:sldMk cId="4153833979" sldId="281"/>
            <ac:spMk id="4" creationId="{A73EEC39-66D0-498C-B7D8-91FFC5D43B1E}"/>
          </ac:spMkLst>
        </pc:spChg>
        <pc:picChg chg="add mod ord">
          <ac:chgData name="Young, Kimberly" userId="ff8ad6cf-2d73-4f8b-976d-198e6df20a90" providerId="ADAL" clId="{A050341E-9CF2-45D9-82B6-DFCF582585CA}" dt="2021-11-03T14:50:27.181" v="11252"/>
          <ac:picMkLst>
            <pc:docMk/>
            <pc:sldMk cId="4153833979" sldId="281"/>
            <ac:picMk id="6" creationId="{5C192DB3-8E48-4296-BDB7-996DFBCFB682}"/>
          </ac:picMkLst>
        </pc:picChg>
        <pc:picChg chg="add">
          <ac:chgData name="Young, Kimberly" userId="ff8ad6cf-2d73-4f8b-976d-198e6df20a90" providerId="ADAL" clId="{A050341E-9CF2-45D9-82B6-DFCF582585CA}" dt="2021-10-12T20:06:33.388" v="11148" actId="26606"/>
          <ac:picMkLst>
            <pc:docMk/>
            <pc:sldMk cId="4153833979" sldId="281"/>
            <ac:picMk id="8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6:31.297" v="11147" actId="700"/>
          <ac:picMkLst>
            <pc:docMk/>
            <pc:sldMk cId="4153833979" sldId="281"/>
            <ac:picMk id="11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29.686" v="8" actId="47"/>
        <pc:sldMkLst>
          <pc:docMk/>
          <pc:sldMk cId="253893920" sldId="282"/>
        </pc:sldMkLst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06:53.825" v="11154"/>
        <pc:sldMkLst>
          <pc:docMk/>
          <pc:sldMk cId="3472640867" sldId="282"/>
        </pc:sldMkLst>
        <pc:spChg chg="mod ord">
          <ac:chgData name="Young, Kimberly" userId="ff8ad6cf-2d73-4f8b-976d-198e6df20a90" providerId="ADAL" clId="{A050341E-9CF2-45D9-82B6-DFCF582585CA}" dt="2021-10-12T20:06:49.859" v="11153" actId="26606"/>
          <ac:spMkLst>
            <pc:docMk/>
            <pc:sldMk cId="3472640867" sldId="282"/>
            <ac:spMk id="2" creationId="{EC02A608-F6FC-4DF0-BB32-7CB4C914470C}"/>
          </ac:spMkLst>
        </pc:spChg>
        <pc:spChg chg="del">
          <ac:chgData name="Young, Kimberly" userId="ff8ad6cf-2d73-4f8b-976d-198e6df20a90" providerId="ADAL" clId="{A050341E-9CF2-45D9-82B6-DFCF582585CA}" dt="2021-09-23T13:08:07.376" v="1396" actId="931"/>
          <ac:spMkLst>
            <pc:docMk/>
            <pc:sldMk cId="3472640867" sldId="282"/>
            <ac:spMk id="3" creationId="{F888D0FE-77BA-4B67-8D4B-BB25E6428735}"/>
          </ac:spMkLst>
        </pc:spChg>
        <pc:spChg chg="mod ord">
          <ac:chgData name="Young, Kimberly" userId="ff8ad6cf-2d73-4f8b-976d-198e6df20a90" providerId="ADAL" clId="{A050341E-9CF2-45D9-82B6-DFCF582585CA}" dt="2021-10-12T20:06:49.859" v="11153" actId="26606"/>
          <ac:spMkLst>
            <pc:docMk/>
            <pc:sldMk cId="3472640867" sldId="282"/>
            <ac:spMk id="4" creationId="{9EF70337-61E9-4CB6-A02B-A2FD5388F705}"/>
          </ac:spMkLst>
        </pc:spChg>
        <pc:spChg chg="add del mod">
          <ac:chgData name="Young, Kimberly" userId="ff8ad6cf-2d73-4f8b-976d-198e6df20a90" providerId="ADAL" clId="{A050341E-9CF2-45D9-82B6-DFCF582585CA}" dt="2021-10-12T19:28:02.178" v="11017" actId="931"/>
          <ac:spMkLst>
            <pc:docMk/>
            <pc:sldMk cId="3472640867" sldId="282"/>
            <ac:spMk id="5" creationId="{EB2ECFB6-E87B-46FE-AB70-E5719D678A2D}"/>
          </ac:spMkLst>
        </pc:spChg>
        <pc:picChg chg="add del mod">
          <ac:chgData name="Young, Kimberly" userId="ff8ad6cf-2d73-4f8b-976d-198e6df20a90" providerId="ADAL" clId="{A050341E-9CF2-45D9-82B6-DFCF582585CA}" dt="2021-10-12T19:25:28.147" v="11006" actId="21"/>
          <ac:picMkLst>
            <pc:docMk/>
            <pc:sldMk cId="3472640867" sldId="282"/>
            <ac:picMk id="6" creationId="{B5A93827-F662-446B-A527-9E622A215716}"/>
          </ac:picMkLst>
        </pc:picChg>
        <pc:picChg chg="add mod ord">
          <ac:chgData name="Young, Kimberly" userId="ff8ad6cf-2d73-4f8b-976d-198e6df20a90" providerId="ADAL" clId="{A050341E-9CF2-45D9-82B6-DFCF582585CA}" dt="2021-10-12T20:06:53.825" v="11154"/>
          <ac:picMkLst>
            <pc:docMk/>
            <pc:sldMk cId="3472640867" sldId="282"/>
            <ac:picMk id="8" creationId="{95A82BA1-2B16-4824-8AA5-784CC14D8A85}"/>
          </ac:picMkLst>
        </pc:picChg>
        <pc:picChg chg="add del">
          <ac:chgData name="Young, Kimberly" userId="ff8ad6cf-2d73-4f8b-976d-198e6df20a90" providerId="ADAL" clId="{A050341E-9CF2-45D9-82B6-DFCF582585CA}" dt="2021-10-12T19:28:06.078" v="11020" actId="26606"/>
          <ac:picMkLst>
            <pc:docMk/>
            <pc:sldMk cId="3472640867" sldId="282"/>
            <ac:picMk id="11" creationId="{DF6A9299-1D12-47E2-9DD4-03342553C4AA}"/>
          </ac:picMkLst>
        </pc:picChg>
        <pc:picChg chg="add">
          <ac:chgData name="Young, Kimberly" userId="ff8ad6cf-2d73-4f8b-976d-198e6df20a90" providerId="ADAL" clId="{A050341E-9CF2-45D9-82B6-DFCF582585CA}" dt="2021-10-12T20:06:49.859" v="11153" actId="26606"/>
          <ac:picMkLst>
            <pc:docMk/>
            <pc:sldMk cId="3472640867" sldId="282"/>
            <ac:picMk id="13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6:48.154" v="11151" actId="700"/>
          <ac:picMkLst>
            <pc:docMk/>
            <pc:sldMk cId="3472640867" sldId="282"/>
            <ac:picMk id="16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29.855" v="9" actId="47"/>
        <pc:sldMkLst>
          <pc:docMk/>
          <pc:sldMk cId="891122540" sldId="283"/>
        </pc:sldMkLst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07:07.248" v="11157"/>
        <pc:sldMkLst>
          <pc:docMk/>
          <pc:sldMk cId="2312195631" sldId="283"/>
        </pc:sldMkLst>
        <pc:spChg chg="mod ord">
          <ac:chgData name="Young, Kimberly" userId="ff8ad6cf-2d73-4f8b-976d-198e6df20a90" providerId="ADAL" clId="{A050341E-9CF2-45D9-82B6-DFCF582585CA}" dt="2021-10-12T20:07:00.955" v="11156" actId="26606"/>
          <ac:spMkLst>
            <pc:docMk/>
            <pc:sldMk cId="2312195631" sldId="283"/>
            <ac:spMk id="2" creationId="{EA712D58-2278-4D89-8A5F-936B8F73569F}"/>
          </ac:spMkLst>
        </pc:spChg>
        <pc:spChg chg="mod ord">
          <ac:chgData name="Young, Kimberly" userId="ff8ad6cf-2d73-4f8b-976d-198e6df20a90" providerId="ADAL" clId="{A050341E-9CF2-45D9-82B6-DFCF582585CA}" dt="2021-10-12T20:07:00.955" v="11156" actId="26606"/>
          <ac:spMkLst>
            <pc:docMk/>
            <pc:sldMk cId="2312195631" sldId="283"/>
            <ac:spMk id="3" creationId="{A79AE96D-6FC1-4A34-9460-FE53276198C8}"/>
          </ac:spMkLst>
        </pc:spChg>
        <pc:spChg chg="del">
          <ac:chgData name="Young, Kimberly" userId="ff8ad6cf-2d73-4f8b-976d-198e6df20a90" providerId="ADAL" clId="{A050341E-9CF2-45D9-82B6-DFCF582585CA}" dt="2021-09-23T14:25:42.269" v="1456" actId="931"/>
          <ac:spMkLst>
            <pc:docMk/>
            <pc:sldMk cId="2312195631" sldId="283"/>
            <ac:spMk id="4" creationId="{8F94C4B3-B934-481B-9937-6EF5204F6C1B}"/>
          </ac:spMkLst>
        </pc:spChg>
        <pc:spChg chg="add del mod">
          <ac:chgData name="Young, Kimberly" userId="ff8ad6cf-2d73-4f8b-976d-198e6df20a90" providerId="ADAL" clId="{A050341E-9CF2-45D9-82B6-DFCF582585CA}" dt="2021-10-12T19:29:51.691" v="11023" actId="931"/>
          <ac:spMkLst>
            <pc:docMk/>
            <pc:sldMk cId="2312195631" sldId="283"/>
            <ac:spMk id="5" creationId="{C2DCA0F1-06D9-49D4-BCF3-76223D425F15}"/>
          </ac:spMkLst>
        </pc:spChg>
        <pc:picChg chg="add del mod">
          <ac:chgData name="Young, Kimberly" userId="ff8ad6cf-2d73-4f8b-976d-198e6df20a90" providerId="ADAL" clId="{A050341E-9CF2-45D9-82B6-DFCF582585CA}" dt="2021-10-12T19:25:31.473" v="11007" actId="21"/>
          <ac:picMkLst>
            <pc:docMk/>
            <pc:sldMk cId="2312195631" sldId="283"/>
            <ac:picMk id="6" creationId="{575322A8-AA59-4DED-B903-AFFB2F80B7C2}"/>
          </ac:picMkLst>
        </pc:picChg>
        <pc:picChg chg="add mod ord">
          <ac:chgData name="Young, Kimberly" userId="ff8ad6cf-2d73-4f8b-976d-198e6df20a90" providerId="ADAL" clId="{A050341E-9CF2-45D9-82B6-DFCF582585CA}" dt="2021-10-12T20:07:07.248" v="11157"/>
          <ac:picMkLst>
            <pc:docMk/>
            <pc:sldMk cId="2312195631" sldId="283"/>
            <ac:picMk id="8" creationId="{A51206D4-15B9-455B-B440-7266E088BD8A}"/>
          </ac:picMkLst>
        </pc:picChg>
        <pc:picChg chg="add del">
          <ac:chgData name="Young, Kimberly" userId="ff8ad6cf-2d73-4f8b-976d-198e6df20a90" providerId="ADAL" clId="{A050341E-9CF2-45D9-82B6-DFCF582585CA}" dt="2021-10-12T19:29:54.208" v="11026" actId="26606"/>
          <ac:picMkLst>
            <pc:docMk/>
            <pc:sldMk cId="2312195631" sldId="283"/>
            <ac:picMk id="11" creationId="{A53ED3FC-3BE8-4F1F-BEF1-74B1C721718A}"/>
          </ac:picMkLst>
        </pc:picChg>
        <pc:picChg chg="add">
          <ac:chgData name="Young, Kimberly" userId="ff8ad6cf-2d73-4f8b-976d-198e6df20a90" providerId="ADAL" clId="{A050341E-9CF2-45D9-82B6-DFCF582585CA}" dt="2021-10-12T20:07:00.955" v="11156" actId="26606"/>
          <ac:picMkLst>
            <pc:docMk/>
            <pc:sldMk cId="2312195631" sldId="283"/>
            <ac:picMk id="13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6:59.261" v="11155" actId="700"/>
          <ac:picMkLst>
            <pc:docMk/>
            <pc:sldMk cId="2312195631" sldId="283"/>
            <ac:picMk id="16" creationId="{A53ED3FC-3BE8-4F1F-BEF1-74B1C721718A}"/>
          </ac:picMkLst>
        </pc:picChg>
      </pc:sldChg>
      <pc:sldChg chg="addSp delSp modSp new mod setBg">
        <pc:chgData name="Young, Kimberly" userId="ff8ad6cf-2d73-4f8b-976d-198e6df20a90" providerId="ADAL" clId="{A050341E-9CF2-45D9-82B6-DFCF582585CA}" dt="2021-10-12T19:18:34.042" v="10936" actId="26606"/>
        <pc:sldMkLst>
          <pc:docMk/>
          <pc:sldMk cId="1560912453" sldId="284"/>
        </pc:sldMkLst>
        <pc:spChg chg="mod">
          <ac:chgData name="Young, Kimberly" userId="ff8ad6cf-2d73-4f8b-976d-198e6df20a90" providerId="ADAL" clId="{A050341E-9CF2-45D9-82B6-DFCF582585CA}" dt="2021-10-12T19:18:34.042" v="10936" actId="26606"/>
          <ac:spMkLst>
            <pc:docMk/>
            <pc:sldMk cId="1560912453" sldId="284"/>
            <ac:spMk id="2" creationId="{F21A1400-C570-47CA-B90B-A8E3910D2CF0}"/>
          </ac:spMkLst>
        </pc:spChg>
        <pc:spChg chg="del">
          <ac:chgData name="Young, Kimberly" userId="ff8ad6cf-2d73-4f8b-976d-198e6df20a90" providerId="ADAL" clId="{A050341E-9CF2-45D9-82B6-DFCF582585CA}" dt="2021-09-23T15:05:01.088" v="1535" actId="21"/>
          <ac:spMkLst>
            <pc:docMk/>
            <pc:sldMk cId="1560912453" sldId="284"/>
            <ac:spMk id="3" creationId="{0230DC88-2FEC-4311-BEF7-0F4C3252FC1A}"/>
          </ac:spMkLst>
        </pc:spChg>
        <pc:spChg chg="del">
          <ac:chgData name="Young, Kimberly" userId="ff8ad6cf-2d73-4f8b-976d-198e6df20a90" providerId="ADAL" clId="{A050341E-9CF2-45D9-82B6-DFCF582585CA}" dt="2021-09-23T15:05:03.657" v="1536" actId="21"/>
          <ac:spMkLst>
            <pc:docMk/>
            <pc:sldMk cId="1560912453" sldId="284"/>
            <ac:spMk id="4" creationId="{4AFCC4C7-0478-4A14-B917-D6301FCAC0D3}"/>
          </ac:spMkLst>
        </pc:spChg>
        <pc:spChg chg="add">
          <ac:chgData name="Young, Kimberly" userId="ff8ad6cf-2d73-4f8b-976d-198e6df20a90" providerId="ADAL" clId="{A050341E-9CF2-45D9-82B6-DFCF582585CA}" dt="2021-10-12T19:18:34.042" v="10936" actId="26606"/>
          <ac:spMkLst>
            <pc:docMk/>
            <pc:sldMk cId="1560912453" sldId="284"/>
            <ac:spMk id="9" creationId="{3D1E5586-8BB5-40F6-96C3-2E87DD7CE5CD}"/>
          </ac:spMkLst>
        </pc:spChg>
        <pc:picChg chg="add">
          <ac:chgData name="Young, Kimberly" userId="ff8ad6cf-2d73-4f8b-976d-198e6df20a90" providerId="ADAL" clId="{A050341E-9CF2-45D9-82B6-DFCF582585CA}" dt="2021-10-12T19:18:34.042" v="10936" actId="26606"/>
          <ac:picMkLst>
            <pc:docMk/>
            <pc:sldMk cId="1560912453" sldId="284"/>
            <ac:picMk id="7" creationId="{18BD78ED-75E1-4879-B369-BC61F7C45E22}"/>
          </ac:picMkLst>
        </pc:picChg>
        <pc:cxnChg chg="add">
          <ac:chgData name="Young, Kimberly" userId="ff8ad6cf-2d73-4f8b-976d-198e6df20a90" providerId="ADAL" clId="{A050341E-9CF2-45D9-82B6-DFCF582585CA}" dt="2021-10-12T19:18:34.042" v="10936" actId="26606"/>
          <ac:cxnSpMkLst>
            <pc:docMk/>
            <pc:sldMk cId="1560912453" sldId="284"/>
            <ac:cxnSpMk id="11" creationId="{8A832D40-B9E2-4CE7-9E0A-B35591EA2035}"/>
          </ac:cxnSpMkLst>
        </pc:cxnChg>
      </pc:sldChg>
      <pc:sldChg chg="addSp modSp new mod setBg modClrScheme modAnim chgLayout modNotesTx">
        <pc:chgData name="Young, Kimberly" userId="ff8ad6cf-2d73-4f8b-976d-198e6df20a90" providerId="ADAL" clId="{A050341E-9CF2-45D9-82B6-DFCF582585CA}" dt="2021-10-12T19:18:54.856" v="10938" actId="26606"/>
        <pc:sldMkLst>
          <pc:docMk/>
          <pc:sldMk cId="1522801328" sldId="285"/>
        </pc:sldMkLst>
        <pc:spChg chg="mod ord">
          <ac:chgData name="Young, Kimberly" userId="ff8ad6cf-2d73-4f8b-976d-198e6df20a90" providerId="ADAL" clId="{A050341E-9CF2-45D9-82B6-DFCF582585CA}" dt="2021-10-12T19:18:54.856" v="10938" actId="26606"/>
          <ac:spMkLst>
            <pc:docMk/>
            <pc:sldMk cId="1522801328" sldId="285"/>
            <ac:spMk id="2" creationId="{0269908A-D734-41C3-8237-DB9EBFFC2A12}"/>
          </ac:spMkLst>
        </pc:spChg>
        <pc:spChg chg="mod ord">
          <ac:chgData name="Young, Kimberly" userId="ff8ad6cf-2d73-4f8b-976d-198e6df20a90" providerId="ADAL" clId="{A050341E-9CF2-45D9-82B6-DFCF582585CA}" dt="2021-10-12T19:18:54.856" v="10938" actId="26606"/>
          <ac:spMkLst>
            <pc:docMk/>
            <pc:sldMk cId="1522801328" sldId="285"/>
            <ac:spMk id="3" creationId="{D8EF2848-5C62-4211-BBFB-E67F43A5DF75}"/>
          </ac:spMkLst>
        </pc:spChg>
        <pc:spChg chg="add">
          <ac:chgData name="Young, Kimberly" userId="ff8ad6cf-2d73-4f8b-976d-198e6df20a90" providerId="ADAL" clId="{A050341E-9CF2-45D9-82B6-DFCF582585CA}" dt="2021-10-12T19:18:54.856" v="10938" actId="26606"/>
          <ac:spMkLst>
            <pc:docMk/>
            <pc:sldMk cId="1522801328" sldId="285"/>
            <ac:spMk id="8" creationId="{50E53EDA-3B94-4F6B-9E86-D3BB9EBB9616}"/>
          </ac:spMkLst>
        </pc:spChg>
        <pc:cxnChg chg="add">
          <ac:chgData name="Young, Kimberly" userId="ff8ad6cf-2d73-4f8b-976d-198e6df20a90" providerId="ADAL" clId="{A050341E-9CF2-45D9-82B6-DFCF582585CA}" dt="2021-10-12T19:18:54.856" v="10938" actId="26606"/>
          <ac:cxnSpMkLst>
            <pc:docMk/>
            <pc:sldMk cId="1522801328" sldId="285"/>
            <ac:cxnSpMk id="10" creationId="{30EFD79F-7790-479B-B7DB-BD0D8C101DDD}"/>
          </ac:cxnSpMkLst>
        </pc:cxnChg>
      </pc:sldChg>
      <pc:sldChg chg="del">
        <pc:chgData name="Young, Kimberly" userId="ff8ad6cf-2d73-4f8b-976d-198e6df20a90" providerId="ADAL" clId="{A050341E-9CF2-45D9-82B6-DFCF582585CA}" dt="2021-09-22T20:54:30.219" v="11" actId="47"/>
        <pc:sldMkLst>
          <pc:docMk/>
          <pc:sldMk cId="4229549978" sldId="285"/>
        </pc:sldMkLst>
      </pc:sldChg>
      <pc:sldChg chg="addSp delSp modSp add mod setBg modClrScheme modAnim delDesignElem chgLayout modNotesTx">
        <pc:chgData name="Young, Kimberly" userId="ff8ad6cf-2d73-4f8b-976d-198e6df20a90" providerId="ADAL" clId="{A050341E-9CF2-45D9-82B6-DFCF582585CA}" dt="2021-10-12T20:06:23.712" v="11146" actId="1036"/>
        <pc:sldMkLst>
          <pc:docMk/>
          <pc:sldMk cId="2740345225" sldId="286"/>
        </pc:sldMkLst>
        <pc:spChg chg="mod ord">
          <ac:chgData name="Young, Kimberly" userId="ff8ad6cf-2d73-4f8b-976d-198e6df20a90" providerId="ADAL" clId="{A050341E-9CF2-45D9-82B6-DFCF582585CA}" dt="2021-10-12T20:06:17.862" v="11144" actId="26606"/>
          <ac:spMkLst>
            <pc:docMk/>
            <pc:sldMk cId="2740345225" sldId="286"/>
            <ac:spMk id="2" creationId="{0269908A-D734-41C3-8237-DB9EBFFC2A12}"/>
          </ac:spMkLst>
        </pc:spChg>
        <pc:spChg chg="mod ord">
          <ac:chgData name="Young, Kimberly" userId="ff8ad6cf-2d73-4f8b-976d-198e6df20a90" providerId="ADAL" clId="{A050341E-9CF2-45D9-82B6-DFCF582585CA}" dt="2021-10-12T20:06:17.862" v="11144" actId="26606"/>
          <ac:spMkLst>
            <pc:docMk/>
            <pc:sldMk cId="2740345225" sldId="286"/>
            <ac:spMk id="3" creationId="{D8EF2848-5C62-4211-BBFB-E67F43A5DF75}"/>
          </ac:spMkLst>
        </pc:spChg>
        <pc:spChg chg="add del mod ord">
          <ac:chgData name="Young, Kimberly" userId="ff8ad6cf-2d73-4f8b-976d-198e6df20a90" providerId="ADAL" clId="{A050341E-9CF2-45D9-82B6-DFCF582585CA}" dt="2021-09-23T15:17:48.080" v="1691" actId="931"/>
          <ac:spMkLst>
            <pc:docMk/>
            <pc:sldMk cId="2740345225" sldId="286"/>
            <ac:spMk id="4" creationId="{7B033A85-B527-47BE-BA9B-8170AA77B1DB}"/>
          </ac:spMkLst>
        </pc:spChg>
        <pc:spChg chg="add del mod">
          <ac:chgData name="Young, Kimberly" userId="ff8ad6cf-2d73-4f8b-976d-198e6df20a90" providerId="ADAL" clId="{A050341E-9CF2-45D9-82B6-DFCF582585CA}" dt="2021-10-12T19:27:06.229" v="11011" actId="931"/>
          <ac:spMkLst>
            <pc:docMk/>
            <pc:sldMk cId="2740345225" sldId="286"/>
            <ac:spMk id="5" creationId="{0028E199-38D8-4B83-AC03-C69F50C470DD}"/>
          </ac:spMkLst>
        </pc:spChg>
        <pc:spChg chg="add del mod">
          <ac:chgData name="Young, Kimberly" userId="ff8ad6cf-2d73-4f8b-976d-198e6df20a90" providerId="ADAL" clId="{A050341E-9CF2-45D9-82B6-DFCF582585CA}" dt="2021-09-23T15:19:12.072" v="1694" actId="931"/>
          <ac:spMkLst>
            <pc:docMk/>
            <pc:sldMk cId="2740345225" sldId="286"/>
            <ac:spMk id="8" creationId="{244335F8-12E3-4B83-8965-AC3D14B6A82A}"/>
          </ac:spMkLst>
        </pc:spChg>
        <pc:picChg chg="add del mod">
          <ac:chgData name="Young, Kimberly" userId="ff8ad6cf-2d73-4f8b-976d-198e6df20a90" providerId="ADAL" clId="{A050341E-9CF2-45D9-82B6-DFCF582585CA}" dt="2021-09-23T15:17:53.171" v="1693" actId="21"/>
          <ac:picMkLst>
            <pc:docMk/>
            <pc:sldMk cId="2740345225" sldId="286"/>
            <ac:picMk id="6" creationId="{EFEA9395-3482-48B2-8C0D-5712CD2B7CBE}"/>
          </ac:picMkLst>
        </pc:picChg>
        <pc:picChg chg="add mod ord">
          <ac:chgData name="Young, Kimberly" userId="ff8ad6cf-2d73-4f8b-976d-198e6df20a90" providerId="ADAL" clId="{A050341E-9CF2-45D9-82B6-DFCF582585CA}" dt="2021-10-12T20:06:23.712" v="11146" actId="1036"/>
          <ac:picMkLst>
            <pc:docMk/>
            <pc:sldMk cId="2740345225" sldId="286"/>
            <ac:picMk id="7" creationId="{8B1A46D6-2E72-4418-9DA8-5ACBAD4DD267}"/>
          </ac:picMkLst>
        </pc:picChg>
        <pc:picChg chg="add del mod">
          <ac:chgData name="Young, Kimberly" userId="ff8ad6cf-2d73-4f8b-976d-198e6df20a90" providerId="ADAL" clId="{A050341E-9CF2-45D9-82B6-DFCF582585CA}" dt="2021-10-12T19:25:13.148" v="11004" actId="21"/>
          <ac:picMkLst>
            <pc:docMk/>
            <pc:sldMk cId="2740345225" sldId="286"/>
            <ac:picMk id="10" creationId="{1D17E615-79C6-40CA-A141-EFFF67AC1E87}"/>
          </ac:picMkLst>
        </pc:picChg>
        <pc:picChg chg="add">
          <ac:chgData name="Young, Kimberly" userId="ff8ad6cf-2d73-4f8b-976d-198e6df20a90" providerId="ADAL" clId="{A050341E-9CF2-45D9-82B6-DFCF582585CA}" dt="2021-10-12T20:06:17.862" v="11144" actId="26606"/>
          <ac:picMkLst>
            <pc:docMk/>
            <pc:sldMk cId="2740345225" sldId="286"/>
            <ac:picMk id="12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19:27:15.910" v="11015" actId="26606"/>
          <ac:picMkLst>
            <pc:docMk/>
            <pc:sldMk cId="2740345225" sldId="286"/>
            <ac:picMk id="15" creationId="{DF6A9299-1D12-47E2-9DD4-03342553C4AA}"/>
          </ac:picMkLst>
        </pc:picChg>
        <pc:picChg chg="add del">
          <ac:chgData name="Young, Kimberly" userId="ff8ad6cf-2d73-4f8b-976d-198e6df20a90" providerId="ADAL" clId="{A050341E-9CF2-45D9-82B6-DFCF582585CA}" dt="2021-10-12T20:06:15.141" v="11143" actId="700"/>
          <ac:picMkLst>
            <pc:docMk/>
            <pc:sldMk cId="2740345225" sldId="286"/>
            <ac:picMk id="20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30.391" v="12" actId="47"/>
        <pc:sldMkLst>
          <pc:docMk/>
          <pc:sldMk cId="3157082552" sldId="286"/>
        </pc:sldMkLst>
      </pc:sldChg>
      <pc:sldChg chg="addSp delSp modSp new mod setBg modClrScheme delAnim modAnim delDesignElem chgLayout modNotesTx">
        <pc:chgData name="Young, Kimberly" userId="ff8ad6cf-2d73-4f8b-976d-198e6df20a90" providerId="ADAL" clId="{A050341E-9CF2-45D9-82B6-DFCF582585CA}" dt="2021-10-12T20:07:24.027" v="11160" actId="21"/>
        <pc:sldMkLst>
          <pc:docMk/>
          <pc:sldMk cId="1866020017" sldId="287"/>
        </pc:sldMkLst>
        <pc:spChg chg="mod ord">
          <ac:chgData name="Young, Kimberly" userId="ff8ad6cf-2d73-4f8b-976d-198e6df20a90" providerId="ADAL" clId="{A050341E-9CF2-45D9-82B6-DFCF582585CA}" dt="2021-10-12T20:07:14.262" v="11158" actId="700"/>
          <ac:spMkLst>
            <pc:docMk/>
            <pc:sldMk cId="1866020017" sldId="287"/>
            <ac:spMk id="2" creationId="{F6341FED-A341-4B03-82A1-9030274AE5A5}"/>
          </ac:spMkLst>
        </pc:spChg>
        <pc:spChg chg="add del mod">
          <ac:chgData name="Young, Kimberly" userId="ff8ad6cf-2d73-4f8b-976d-198e6df20a90" providerId="ADAL" clId="{A050341E-9CF2-45D9-82B6-DFCF582585CA}" dt="2021-10-12T19:22:05.981" v="10963" actId="26606"/>
          <ac:spMkLst>
            <pc:docMk/>
            <pc:sldMk cId="1866020017" sldId="287"/>
            <ac:spMk id="3" creationId="{C7BC3522-6A38-4C7E-8374-18E3373FC2AA}"/>
          </ac:spMkLst>
        </pc:spChg>
        <pc:spChg chg="del">
          <ac:chgData name="Young, Kimberly" userId="ff8ad6cf-2d73-4f8b-976d-198e6df20a90" providerId="ADAL" clId="{A050341E-9CF2-45D9-82B6-DFCF582585CA}" dt="2021-09-23T15:26:49.694" v="1755" actId="931"/>
          <ac:spMkLst>
            <pc:docMk/>
            <pc:sldMk cId="1866020017" sldId="287"/>
            <ac:spMk id="4" creationId="{3B5C7058-D442-46BF-BC26-144D1B9CE85E}"/>
          </ac:spMkLst>
        </pc:spChg>
        <pc:spChg chg="add del mod">
          <ac:chgData name="Young, Kimberly" userId="ff8ad6cf-2d73-4f8b-976d-198e6df20a90" providerId="ADAL" clId="{A050341E-9CF2-45D9-82B6-DFCF582585CA}" dt="2021-10-12T19:22:13.124" v="10964" actId="21"/>
          <ac:spMkLst>
            <pc:docMk/>
            <pc:sldMk cId="1866020017" sldId="287"/>
            <ac:spMk id="5" creationId="{FC1D735C-8000-4194-A04D-97535F3F7A74}"/>
          </ac:spMkLst>
        </pc:spChg>
        <pc:spChg chg="add del mod">
          <ac:chgData name="Young, Kimberly" userId="ff8ad6cf-2d73-4f8b-976d-198e6df20a90" providerId="ADAL" clId="{A050341E-9CF2-45D9-82B6-DFCF582585CA}" dt="2021-10-12T19:21:45.361" v="10958" actId="21"/>
          <ac:spMkLst>
            <pc:docMk/>
            <pc:sldMk cId="1866020017" sldId="287"/>
            <ac:spMk id="7" creationId="{2C07E013-2289-48D5-A769-EF9034F535BF}"/>
          </ac:spMkLst>
        </pc:spChg>
        <pc:spChg chg="add del mod">
          <ac:chgData name="Young, Kimberly" userId="ff8ad6cf-2d73-4f8b-976d-198e6df20a90" providerId="ADAL" clId="{A050341E-9CF2-45D9-82B6-DFCF582585CA}" dt="2021-10-12T19:21:47.632" v="10959" actId="21"/>
          <ac:spMkLst>
            <pc:docMk/>
            <pc:sldMk cId="1866020017" sldId="287"/>
            <ac:spMk id="8" creationId="{1716714D-3A1E-4B95-8A79-746E7EF1DAA8}"/>
          </ac:spMkLst>
        </pc:spChg>
        <pc:spChg chg="add del">
          <ac:chgData name="Young, Kimberly" userId="ff8ad6cf-2d73-4f8b-976d-198e6df20a90" providerId="ADAL" clId="{A050341E-9CF2-45D9-82B6-DFCF582585CA}" dt="2021-09-23T18:26:26.089" v="1961"/>
          <ac:spMkLst>
            <pc:docMk/>
            <pc:sldMk cId="1866020017" sldId="287"/>
            <ac:spMk id="9" creationId="{F1A251FA-9C3D-4755-A8A8-4A385261883D}"/>
          </ac:spMkLst>
        </pc:spChg>
        <pc:spChg chg="add del mod ord">
          <ac:chgData name="Young, Kimberly" userId="ff8ad6cf-2d73-4f8b-976d-198e6df20a90" providerId="ADAL" clId="{A050341E-9CF2-45D9-82B6-DFCF582585CA}" dt="2021-10-12T20:07:24.027" v="11160" actId="21"/>
          <ac:spMkLst>
            <pc:docMk/>
            <pc:sldMk cId="1866020017" sldId="287"/>
            <ac:spMk id="13" creationId="{A2271A8A-6A3F-4331-B97F-9181C2488F5D}"/>
          </ac:spMkLst>
        </pc:spChg>
        <pc:graphicFrameChg chg="add del">
          <ac:chgData name="Young, Kimberly" userId="ff8ad6cf-2d73-4f8b-976d-198e6df20a90" providerId="ADAL" clId="{A050341E-9CF2-45D9-82B6-DFCF582585CA}" dt="2021-10-12T19:22:05.933" v="10962" actId="26606"/>
          <ac:graphicFrameMkLst>
            <pc:docMk/>
            <pc:sldMk cId="1866020017" sldId="287"/>
            <ac:graphicFrameMk id="12" creationId="{18BECF93-4240-48BB-B54C-40D7ACFC94E2}"/>
          </ac:graphicFrameMkLst>
        </pc:graphicFrameChg>
        <pc:graphicFrameChg chg="add mod ord modGraphic">
          <ac:chgData name="Young, Kimberly" userId="ff8ad6cf-2d73-4f8b-976d-198e6df20a90" providerId="ADAL" clId="{A050341E-9CF2-45D9-82B6-DFCF582585CA}" dt="2021-10-12T20:07:14.262" v="11158" actId="700"/>
          <ac:graphicFrameMkLst>
            <pc:docMk/>
            <pc:sldMk cId="1866020017" sldId="287"/>
            <ac:graphicFrameMk id="14" creationId="{AF2DE5EF-C8C6-4C42-AF11-EFC64A394435}"/>
          </ac:graphicFrameMkLst>
        </pc:graphicFrameChg>
        <pc:picChg chg="add del mod modCrop">
          <ac:chgData name="Young, Kimberly" userId="ff8ad6cf-2d73-4f8b-976d-198e6df20a90" providerId="ADAL" clId="{A050341E-9CF2-45D9-82B6-DFCF582585CA}" dt="2021-10-12T19:21:49.807" v="10960" actId="21"/>
          <ac:picMkLst>
            <pc:docMk/>
            <pc:sldMk cId="1866020017" sldId="287"/>
            <ac:picMk id="6" creationId="{EFC45930-8FDF-4E5A-9F6E-F4E71703F1C0}"/>
          </ac:picMkLst>
        </pc:picChg>
        <pc:picChg chg="add del mod">
          <ac:chgData name="Young, Kimberly" userId="ff8ad6cf-2d73-4f8b-976d-198e6df20a90" providerId="ADAL" clId="{A050341E-9CF2-45D9-82B6-DFCF582585CA}" dt="2021-10-12T19:25:38.814" v="11008" actId="21"/>
          <ac:picMkLst>
            <pc:docMk/>
            <pc:sldMk cId="1866020017" sldId="287"/>
            <ac:picMk id="10" creationId="{82B08397-ED0B-4887-A43A-536B0E2BDEDD}"/>
          </ac:picMkLst>
        </pc:picChg>
        <pc:picChg chg="add mod">
          <ac:chgData name="Young, Kimberly" userId="ff8ad6cf-2d73-4f8b-976d-198e6df20a90" providerId="ADAL" clId="{A050341E-9CF2-45D9-82B6-DFCF582585CA}" dt="2021-10-12T20:07:21.819" v="11159" actId="1076"/>
          <ac:picMkLst>
            <pc:docMk/>
            <pc:sldMk cId="1866020017" sldId="287"/>
            <ac:picMk id="11" creationId="{691C8027-005F-4A4A-9490-081BD62EFACB}"/>
          </ac:picMkLst>
        </pc:picChg>
        <pc:picChg chg="add del">
          <ac:chgData name="Young, Kimberly" userId="ff8ad6cf-2d73-4f8b-976d-198e6df20a90" providerId="ADAL" clId="{A050341E-9CF2-45D9-82B6-DFCF582585CA}" dt="2021-10-12T20:07:14.262" v="11158" actId="700"/>
          <ac:picMkLst>
            <pc:docMk/>
            <pc:sldMk cId="1866020017" sldId="287"/>
            <ac:picMk id="19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31.508" v="18" actId="47"/>
        <pc:sldMkLst>
          <pc:docMk/>
          <pc:sldMk cId="1125210605" sldId="288"/>
        </pc:sldMkLst>
      </pc:sldChg>
      <pc:sldChg chg="addSp delSp modSp new mod modClrScheme chgLayout modNotesTx">
        <pc:chgData name="Young, Kimberly" userId="ff8ad6cf-2d73-4f8b-976d-198e6df20a90" providerId="ADAL" clId="{A050341E-9CF2-45D9-82B6-DFCF582585CA}" dt="2021-10-12T20:07:44.826" v="11164" actId="1076"/>
        <pc:sldMkLst>
          <pc:docMk/>
          <pc:sldMk cId="3076490628" sldId="288"/>
        </pc:sldMkLst>
        <pc:spChg chg="mod ord">
          <ac:chgData name="Young, Kimberly" userId="ff8ad6cf-2d73-4f8b-976d-198e6df20a90" providerId="ADAL" clId="{A050341E-9CF2-45D9-82B6-DFCF582585CA}" dt="2021-10-12T20:07:38.749" v="11162" actId="27636"/>
          <ac:spMkLst>
            <pc:docMk/>
            <pc:sldMk cId="3076490628" sldId="288"/>
            <ac:spMk id="2" creationId="{990EF481-407D-4FCA-A2D5-F3E6B81ED5EF}"/>
          </ac:spMkLst>
        </pc:spChg>
        <pc:spChg chg="del">
          <ac:chgData name="Young, Kimberly" userId="ff8ad6cf-2d73-4f8b-976d-198e6df20a90" providerId="ADAL" clId="{A050341E-9CF2-45D9-82B6-DFCF582585CA}" dt="2021-09-23T18:02:46.925" v="1791" actId="931"/>
          <ac:spMkLst>
            <pc:docMk/>
            <pc:sldMk cId="3076490628" sldId="288"/>
            <ac:spMk id="3" creationId="{FEA4728B-1E17-4FBB-8C21-57851852DEB8}"/>
          </ac:spMkLst>
        </pc:spChg>
        <pc:spChg chg="del">
          <ac:chgData name="Young, Kimberly" userId="ff8ad6cf-2d73-4f8b-976d-198e6df20a90" providerId="ADAL" clId="{A050341E-9CF2-45D9-82B6-DFCF582585CA}" dt="2021-09-23T18:02:52.712" v="1794" actId="931"/>
          <ac:spMkLst>
            <pc:docMk/>
            <pc:sldMk cId="3076490628" sldId="288"/>
            <ac:spMk id="4" creationId="{839A9D12-1E40-4D61-9AB5-45592DC7D286}"/>
          </ac:spMkLst>
        </pc:spChg>
        <pc:spChg chg="add del mod">
          <ac:chgData name="Young, Kimberly" userId="ff8ad6cf-2d73-4f8b-976d-198e6df20a90" providerId="ADAL" clId="{A050341E-9CF2-45D9-82B6-DFCF582585CA}" dt="2021-09-23T18:03:47.404" v="1801" actId="931"/>
          <ac:spMkLst>
            <pc:docMk/>
            <pc:sldMk cId="3076490628" sldId="288"/>
            <ac:spMk id="10" creationId="{5C85E692-35AF-41F0-A7E0-8D5119E94495}"/>
          </ac:spMkLst>
        </pc:spChg>
        <pc:spChg chg="add del mod">
          <ac:chgData name="Young, Kimberly" userId="ff8ad6cf-2d73-4f8b-976d-198e6df20a90" providerId="ADAL" clId="{A050341E-9CF2-45D9-82B6-DFCF582585CA}" dt="2021-09-23T18:03:52.184" v="1804" actId="931"/>
          <ac:spMkLst>
            <pc:docMk/>
            <pc:sldMk cId="3076490628" sldId="288"/>
            <ac:spMk id="12" creationId="{0DDB79E2-97F1-45CB-81C1-C8792CC0DDE2}"/>
          </ac:spMkLst>
        </pc:spChg>
        <pc:spChg chg="add mod">
          <ac:chgData name="Young, Kimberly" userId="ff8ad6cf-2d73-4f8b-976d-198e6df20a90" providerId="ADAL" clId="{A050341E-9CF2-45D9-82B6-DFCF582585CA}" dt="2021-10-12T19:24:26.114" v="10996" actId="207"/>
          <ac:spMkLst>
            <pc:docMk/>
            <pc:sldMk cId="3076490628" sldId="288"/>
            <ac:spMk id="17" creationId="{208CC4B7-BC83-45D1-A9D3-3F75D354FD13}"/>
          </ac:spMkLst>
        </pc:spChg>
        <pc:spChg chg="add mod">
          <ac:chgData name="Young, Kimberly" userId="ff8ad6cf-2d73-4f8b-976d-198e6df20a90" providerId="ADAL" clId="{A050341E-9CF2-45D9-82B6-DFCF582585CA}" dt="2021-10-12T19:24:28.439" v="10997" actId="207"/>
          <ac:spMkLst>
            <pc:docMk/>
            <pc:sldMk cId="3076490628" sldId="288"/>
            <ac:spMk id="18" creationId="{0158CAF8-661B-4221-8C6C-FFF78E8683BF}"/>
          </ac:spMkLst>
        </pc:spChg>
        <pc:spChg chg="add mod">
          <ac:chgData name="Young, Kimberly" userId="ff8ad6cf-2d73-4f8b-976d-198e6df20a90" providerId="ADAL" clId="{A050341E-9CF2-45D9-82B6-DFCF582585CA}" dt="2021-10-12T19:24:16.339" v="10993" actId="207"/>
          <ac:spMkLst>
            <pc:docMk/>
            <pc:sldMk cId="3076490628" sldId="288"/>
            <ac:spMk id="19" creationId="{DDFD683C-1FEE-4F0A-AFBD-CBADC75CA699}"/>
          </ac:spMkLst>
        </pc:spChg>
        <pc:spChg chg="add mod">
          <ac:chgData name="Young, Kimberly" userId="ff8ad6cf-2d73-4f8b-976d-198e6df20a90" providerId="ADAL" clId="{A050341E-9CF2-45D9-82B6-DFCF582585CA}" dt="2021-10-12T19:24:24.138" v="10995" actId="207"/>
          <ac:spMkLst>
            <pc:docMk/>
            <pc:sldMk cId="3076490628" sldId="288"/>
            <ac:spMk id="20" creationId="{AF29CA6E-16FB-4E54-8796-1183A54E8AEE}"/>
          </ac:spMkLst>
        </pc:spChg>
        <pc:spChg chg="add mod">
          <ac:chgData name="Young, Kimberly" userId="ff8ad6cf-2d73-4f8b-976d-198e6df20a90" providerId="ADAL" clId="{A050341E-9CF2-45D9-82B6-DFCF582585CA}" dt="2021-10-12T19:24:03.884" v="10989" actId="207"/>
          <ac:spMkLst>
            <pc:docMk/>
            <pc:sldMk cId="3076490628" sldId="288"/>
            <ac:spMk id="21" creationId="{7F7B30EA-174C-4270-8289-2715D01C83F7}"/>
          </ac:spMkLst>
        </pc:spChg>
        <pc:spChg chg="add mod">
          <ac:chgData name="Young, Kimberly" userId="ff8ad6cf-2d73-4f8b-976d-198e6df20a90" providerId="ADAL" clId="{A050341E-9CF2-45D9-82B6-DFCF582585CA}" dt="2021-10-12T19:24:07.244" v="10990" actId="207"/>
          <ac:spMkLst>
            <pc:docMk/>
            <pc:sldMk cId="3076490628" sldId="288"/>
            <ac:spMk id="22" creationId="{C6438E06-1F46-4B48-AA83-2753073548B4}"/>
          </ac:spMkLst>
        </pc:spChg>
        <pc:picChg chg="add del mod modCrop">
          <ac:chgData name="Young, Kimberly" userId="ff8ad6cf-2d73-4f8b-976d-198e6df20a90" providerId="ADAL" clId="{A050341E-9CF2-45D9-82B6-DFCF582585CA}" dt="2021-09-23T18:03:15.742" v="1799" actId="478"/>
          <ac:picMkLst>
            <pc:docMk/>
            <pc:sldMk cId="3076490628" sldId="288"/>
            <ac:picMk id="6" creationId="{8E82FD31-2175-4FAE-8463-A5DD326F1F0F}"/>
          </ac:picMkLst>
        </pc:picChg>
        <pc:picChg chg="add del mod">
          <ac:chgData name="Young, Kimberly" userId="ff8ad6cf-2d73-4f8b-976d-198e6df20a90" providerId="ADAL" clId="{A050341E-9CF2-45D9-82B6-DFCF582585CA}" dt="2021-09-23T18:03:16.428" v="1800" actId="478"/>
          <ac:picMkLst>
            <pc:docMk/>
            <pc:sldMk cId="3076490628" sldId="288"/>
            <ac:picMk id="8" creationId="{16FE8BAF-A3DA-4A64-A764-E32DE6711E36}"/>
          </ac:picMkLst>
        </pc:picChg>
        <pc:picChg chg="add mod ord modCrop">
          <ac:chgData name="Young, Kimberly" userId="ff8ad6cf-2d73-4f8b-976d-198e6df20a90" providerId="ADAL" clId="{A050341E-9CF2-45D9-82B6-DFCF582585CA}" dt="2021-10-12T20:07:41.276" v="11163" actId="1076"/>
          <ac:picMkLst>
            <pc:docMk/>
            <pc:sldMk cId="3076490628" sldId="288"/>
            <ac:picMk id="14" creationId="{0638C210-D604-4465-8BC6-BC091CE97B6E}"/>
          </ac:picMkLst>
        </pc:picChg>
        <pc:picChg chg="add mod ord modCrop">
          <ac:chgData name="Young, Kimberly" userId="ff8ad6cf-2d73-4f8b-976d-198e6df20a90" providerId="ADAL" clId="{A050341E-9CF2-45D9-82B6-DFCF582585CA}" dt="2021-10-12T20:07:44.826" v="11164" actId="1076"/>
          <ac:picMkLst>
            <pc:docMk/>
            <pc:sldMk cId="3076490628" sldId="288"/>
            <ac:picMk id="16" creationId="{ED1AD81F-4A66-410A-BFE7-22E790696992}"/>
          </ac:picMkLst>
        </pc:picChg>
      </pc:sldChg>
      <pc:sldChg chg="addSp delSp modSp new mod ord setBg modClrScheme modAnim delDesignElem chgLayout modNotesTx">
        <pc:chgData name="Young, Kimberly" userId="ff8ad6cf-2d73-4f8b-976d-198e6df20a90" providerId="ADAL" clId="{A050341E-9CF2-45D9-82B6-DFCF582585CA}" dt="2021-11-03T14:50:48.604" v="11254"/>
        <pc:sldMkLst>
          <pc:docMk/>
          <pc:sldMk cId="1241117149" sldId="289"/>
        </pc:sldMkLst>
        <pc:spChg chg="mod ord">
          <ac:chgData name="Young, Kimberly" userId="ff8ad6cf-2d73-4f8b-976d-198e6df20a90" providerId="ADAL" clId="{A050341E-9CF2-45D9-82B6-DFCF582585CA}" dt="2021-10-12T20:08:04.927" v="11168" actId="700"/>
          <ac:spMkLst>
            <pc:docMk/>
            <pc:sldMk cId="1241117149" sldId="289"/>
            <ac:spMk id="2" creationId="{6210B970-7072-463D-A97A-5720D8732D30}"/>
          </ac:spMkLst>
        </pc:spChg>
        <pc:spChg chg="mod ord">
          <ac:chgData name="Young, Kimberly" userId="ff8ad6cf-2d73-4f8b-976d-198e6df20a90" providerId="ADAL" clId="{A050341E-9CF2-45D9-82B6-DFCF582585CA}" dt="2021-10-12T20:08:04.927" v="11168" actId="700"/>
          <ac:spMkLst>
            <pc:docMk/>
            <pc:sldMk cId="1241117149" sldId="289"/>
            <ac:spMk id="3" creationId="{710A50DD-3ED4-4D48-B40F-B2317D650647}"/>
          </ac:spMkLst>
        </pc:spChg>
        <pc:spChg chg="del">
          <ac:chgData name="Young, Kimberly" userId="ff8ad6cf-2d73-4f8b-976d-198e6df20a90" providerId="ADAL" clId="{A050341E-9CF2-45D9-82B6-DFCF582585CA}" dt="2021-09-29T17:14:03.977" v="2490" actId="931"/>
          <ac:spMkLst>
            <pc:docMk/>
            <pc:sldMk cId="1241117149" sldId="289"/>
            <ac:spMk id="4" creationId="{C8107CC3-A425-4307-BA4E-A0D707A09667}"/>
          </ac:spMkLst>
        </pc:spChg>
        <pc:spChg chg="add del mod">
          <ac:chgData name="Young, Kimberly" userId="ff8ad6cf-2d73-4f8b-976d-198e6df20a90" providerId="ADAL" clId="{A050341E-9CF2-45D9-82B6-DFCF582585CA}" dt="2021-10-12T19:33:18.233" v="11043" actId="931"/>
          <ac:spMkLst>
            <pc:docMk/>
            <pc:sldMk cId="1241117149" sldId="289"/>
            <ac:spMk id="5" creationId="{E9EE0A7F-6942-437E-BBE0-3AE7A573094F}"/>
          </ac:spMkLst>
        </pc:spChg>
        <pc:picChg chg="add del mod">
          <ac:chgData name="Young, Kimberly" userId="ff8ad6cf-2d73-4f8b-976d-198e6df20a90" providerId="ADAL" clId="{A050341E-9CF2-45D9-82B6-DFCF582585CA}" dt="2021-10-12T19:25:45.708" v="11009" actId="21"/>
          <ac:picMkLst>
            <pc:docMk/>
            <pc:sldMk cId="1241117149" sldId="289"/>
            <ac:picMk id="6" creationId="{374847CC-03E6-4C3C-AB30-239EED494314}"/>
          </ac:picMkLst>
        </pc:picChg>
        <pc:picChg chg="add mod ord">
          <ac:chgData name="Young, Kimberly" userId="ff8ad6cf-2d73-4f8b-976d-198e6df20a90" providerId="ADAL" clId="{A050341E-9CF2-45D9-82B6-DFCF582585CA}" dt="2021-11-03T14:50:48.604" v="11254"/>
          <ac:picMkLst>
            <pc:docMk/>
            <pc:sldMk cId="1241117149" sldId="289"/>
            <ac:picMk id="8" creationId="{D0DB1915-2E05-4575-9DC9-86EFCCD4BED9}"/>
          </ac:picMkLst>
        </pc:picChg>
        <pc:picChg chg="add del">
          <ac:chgData name="Young, Kimberly" userId="ff8ad6cf-2d73-4f8b-976d-198e6df20a90" providerId="ADAL" clId="{A050341E-9CF2-45D9-82B6-DFCF582585CA}" dt="2021-10-12T20:08:04.927" v="11168" actId="700"/>
          <ac:picMkLst>
            <pc:docMk/>
            <pc:sldMk cId="1241117149" sldId="289"/>
            <ac:picMk id="13" creationId="{A53ED3FC-3BE8-4F1F-BEF1-74B1C721718A}"/>
          </ac:picMkLst>
        </pc:picChg>
      </pc:sldChg>
      <pc:sldChg chg="addSp delSp modSp new mod setBg modClrScheme modAnim delDesignElem chgLayout modNotesTx">
        <pc:chgData name="Young, Kimberly" userId="ff8ad6cf-2d73-4f8b-976d-198e6df20a90" providerId="ADAL" clId="{A050341E-9CF2-45D9-82B6-DFCF582585CA}" dt="2021-11-03T14:50:40.842" v="11253"/>
        <pc:sldMkLst>
          <pc:docMk/>
          <pc:sldMk cId="1670004309" sldId="290"/>
        </pc:sldMkLst>
        <pc:spChg chg="mod ord">
          <ac:chgData name="Young, Kimberly" userId="ff8ad6cf-2d73-4f8b-976d-198e6df20a90" providerId="ADAL" clId="{A050341E-9CF2-45D9-82B6-DFCF582585CA}" dt="2021-10-12T20:07:53.909" v="11166" actId="26606"/>
          <ac:spMkLst>
            <pc:docMk/>
            <pc:sldMk cId="1670004309" sldId="290"/>
            <ac:spMk id="2" creationId="{8AA30963-0172-4330-B11B-0E3A5C4B35FD}"/>
          </ac:spMkLst>
        </pc:spChg>
        <pc:spChg chg="del">
          <ac:chgData name="Young, Kimberly" userId="ff8ad6cf-2d73-4f8b-976d-198e6df20a90" providerId="ADAL" clId="{A050341E-9CF2-45D9-82B6-DFCF582585CA}" dt="2021-09-29T18:16:51.809" v="2740" actId="931"/>
          <ac:spMkLst>
            <pc:docMk/>
            <pc:sldMk cId="1670004309" sldId="290"/>
            <ac:spMk id="3" creationId="{FDCE88D0-0AA5-424D-8DD8-D107437DFB9B}"/>
          </ac:spMkLst>
        </pc:spChg>
        <pc:spChg chg="mod ord">
          <ac:chgData name="Young, Kimberly" userId="ff8ad6cf-2d73-4f8b-976d-198e6df20a90" providerId="ADAL" clId="{A050341E-9CF2-45D9-82B6-DFCF582585CA}" dt="2021-10-12T20:07:53.909" v="11166" actId="26606"/>
          <ac:spMkLst>
            <pc:docMk/>
            <pc:sldMk cId="1670004309" sldId="290"/>
            <ac:spMk id="4" creationId="{BA01CEC7-2A28-4CF7-A7C5-C512D2824A5D}"/>
          </ac:spMkLst>
        </pc:spChg>
        <pc:spChg chg="add del mod">
          <ac:chgData name="Young, Kimberly" userId="ff8ad6cf-2d73-4f8b-976d-198e6df20a90" providerId="ADAL" clId="{A050341E-9CF2-45D9-82B6-DFCF582585CA}" dt="2021-10-12T19:32:47.843" v="11038" actId="931"/>
          <ac:spMkLst>
            <pc:docMk/>
            <pc:sldMk cId="1670004309" sldId="290"/>
            <ac:spMk id="5" creationId="{C768EBBC-7AB5-4BFE-9959-A2A0384D710E}"/>
          </ac:spMkLst>
        </pc:spChg>
        <pc:picChg chg="add del mod ord">
          <ac:chgData name="Young, Kimberly" userId="ff8ad6cf-2d73-4f8b-976d-198e6df20a90" providerId="ADAL" clId="{A050341E-9CF2-45D9-82B6-DFCF582585CA}" dt="2021-10-12T19:25:02.300" v="11003" actId="21"/>
          <ac:picMkLst>
            <pc:docMk/>
            <pc:sldMk cId="1670004309" sldId="290"/>
            <ac:picMk id="6" creationId="{7344044D-DA8A-4065-A6B3-C967E01E00AD}"/>
          </ac:picMkLst>
        </pc:picChg>
        <pc:picChg chg="add mod ord">
          <ac:chgData name="Young, Kimberly" userId="ff8ad6cf-2d73-4f8b-976d-198e6df20a90" providerId="ADAL" clId="{A050341E-9CF2-45D9-82B6-DFCF582585CA}" dt="2021-11-03T14:50:40.842" v="11253"/>
          <ac:picMkLst>
            <pc:docMk/>
            <pc:sldMk cId="1670004309" sldId="290"/>
            <ac:picMk id="8" creationId="{0D6998A1-4C60-449E-922B-6B606DF97386}"/>
          </ac:picMkLst>
        </pc:picChg>
        <pc:picChg chg="add del">
          <ac:chgData name="Young, Kimberly" userId="ff8ad6cf-2d73-4f8b-976d-198e6df20a90" providerId="ADAL" clId="{A050341E-9CF2-45D9-82B6-DFCF582585CA}" dt="2021-10-12T19:32:51.855" v="11041" actId="26606"/>
          <ac:picMkLst>
            <pc:docMk/>
            <pc:sldMk cId="1670004309" sldId="290"/>
            <ac:picMk id="11" creationId="{A53ED3FC-3BE8-4F1F-BEF1-74B1C721718A}"/>
          </ac:picMkLst>
        </pc:picChg>
        <pc:picChg chg="add">
          <ac:chgData name="Young, Kimberly" userId="ff8ad6cf-2d73-4f8b-976d-198e6df20a90" providerId="ADAL" clId="{A050341E-9CF2-45D9-82B6-DFCF582585CA}" dt="2021-10-12T20:07:53.909" v="11166" actId="26606"/>
          <ac:picMkLst>
            <pc:docMk/>
            <pc:sldMk cId="1670004309" sldId="290"/>
            <ac:picMk id="13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7:51.957" v="11165" actId="700"/>
          <ac:picMkLst>
            <pc:docMk/>
            <pc:sldMk cId="1670004309" sldId="290"/>
            <ac:picMk id="16" creationId="{A53ED3FC-3BE8-4F1F-BEF1-74B1C721718A}"/>
          </ac:picMkLst>
        </pc:picChg>
      </pc:sldChg>
      <pc:sldChg chg="addSp delSp modSp new mod setBg addAnim">
        <pc:chgData name="Young, Kimberly" userId="ff8ad6cf-2d73-4f8b-976d-198e6df20a90" providerId="ADAL" clId="{A050341E-9CF2-45D9-82B6-DFCF582585CA}" dt="2021-10-12T19:24:45.917" v="11001"/>
        <pc:sldMkLst>
          <pc:docMk/>
          <pc:sldMk cId="2576937627" sldId="291"/>
        </pc:sldMkLst>
        <pc:spChg chg="mod">
          <ac:chgData name="Young, Kimberly" userId="ff8ad6cf-2d73-4f8b-976d-198e6df20a90" providerId="ADAL" clId="{A050341E-9CF2-45D9-82B6-DFCF582585CA}" dt="2021-10-12T19:24:45.917" v="10999" actId="26606"/>
          <ac:spMkLst>
            <pc:docMk/>
            <pc:sldMk cId="2576937627" sldId="291"/>
            <ac:spMk id="2" creationId="{AC2235D4-62B0-47FF-B633-32CFE551916F}"/>
          </ac:spMkLst>
        </pc:spChg>
        <pc:spChg chg="mod">
          <ac:chgData name="Young, Kimberly" userId="ff8ad6cf-2d73-4f8b-976d-198e6df20a90" providerId="ADAL" clId="{A050341E-9CF2-45D9-82B6-DFCF582585CA}" dt="2021-10-12T19:24:45.917" v="10999" actId="26606"/>
          <ac:spMkLst>
            <pc:docMk/>
            <pc:sldMk cId="2576937627" sldId="291"/>
            <ac:spMk id="3" creationId="{851D0D9E-2B97-4306-B260-05456A054F38}"/>
          </ac:spMkLst>
        </pc:spChg>
        <pc:spChg chg="del">
          <ac:chgData name="Young, Kimberly" userId="ff8ad6cf-2d73-4f8b-976d-198e6df20a90" providerId="ADAL" clId="{A050341E-9CF2-45D9-82B6-DFCF582585CA}" dt="2021-09-30T14:56:47.928" v="2765" actId="21"/>
          <ac:spMkLst>
            <pc:docMk/>
            <pc:sldMk cId="2576937627" sldId="291"/>
            <ac:spMk id="4" creationId="{C8BFF0DC-E955-4E31-B17B-D8E7DB032C1E}"/>
          </ac:spMkLst>
        </pc:spChg>
        <pc:spChg chg="add">
          <ac:chgData name="Young, Kimberly" userId="ff8ad6cf-2d73-4f8b-976d-198e6df20a90" providerId="ADAL" clId="{A050341E-9CF2-45D9-82B6-DFCF582585CA}" dt="2021-10-12T19:24:45.917" v="10999" actId="26606"/>
          <ac:spMkLst>
            <pc:docMk/>
            <pc:sldMk cId="2576937627" sldId="291"/>
            <ac:spMk id="10" creationId="{3D1E5586-8BB5-40F6-96C3-2E87DD7CE5CD}"/>
          </ac:spMkLst>
        </pc:spChg>
        <pc:picChg chg="add">
          <ac:chgData name="Young, Kimberly" userId="ff8ad6cf-2d73-4f8b-976d-198e6df20a90" providerId="ADAL" clId="{A050341E-9CF2-45D9-82B6-DFCF582585CA}" dt="2021-10-12T19:24:45.917" v="10999" actId="26606"/>
          <ac:picMkLst>
            <pc:docMk/>
            <pc:sldMk cId="2576937627" sldId="291"/>
            <ac:picMk id="8" creationId="{18BD78ED-75E1-4879-B369-BC61F7C45E22}"/>
          </ac:picMkLst>
        </pc:picChg>
        <pc:cxnChg chg="add">
          <ac:chgData name="Young, Kimberly" userId="ff8ad6cf-2d73-4f8b-976d-198e6df20a90" providerId="ADAL" clId="{A050341E-9CF2-45D9-82B6-DFCF582585CA}" dt="2021-10-12T19:24:45.917" v="10999" actId="26606"/>
          <ac:cxnSpMkLst>
            <pc:docMk/>
            <pc:sldMk cId="2576937627" sldId="291"/>
            <ac:cxnSpMk id="12" creationId="{8A832D40-B9E2-4CE7-9E0A-B35591EA2035}"/>
          </ac:cxnSpMkLst>
        </pc:cxnChg>
      </pc:sldChg>
      <pc:sldChg chg="del">
        <pc:chgData name="Young, Kimberly" userId="ff8ad6cf-2d73-4f8b-976d-198e6df20a90" providerId="ADAL" clId="{A050341E-9CF2-45D9-82B6-DFCF582585CA}" dt="2021-09-22T20:54:31.878" v="20" actId="47"/>
        <pc:sldMkLst>
          <pc:docMk/>
          <pc:sldMk cId="3535426707" sldId="291"/>
        </pc:sldMkLst>
      </pc:sldChg>
      <pc:sldChg chg="addSp delSp modSp new mod setBg addAnim">
        <pc:chgData name="Young, Kimberly" userId="ff8ad6cf-2d73-4f8b-976d-198e6df20a90" providerId="ADAL" clId="{A050341E-9CF2-45D9-82B6-DFCF582585CA}" dt="2021-10-12T19:33:37.722" v="11051"/>
        <pc:sldMkLst>
          <pc:docMk/>
          <pc:sldMk cId="4092435233" sldId="292"/>
        </pc:sldMkLst>
        <pc:spChg chg="mod">
          <ac:chgData name="Young, Kimberly" userId="ff8ad6cf-2d73-4f8b-976d-198e6df20a90" providerId="ADAL" clId="{A050341E-9CF2-45D9-82B6-DFCF582585CA}" dt="2021-10-12T19:33:37.722" v="11049" actId="26606"/>
          <ac:spMkLst>
            <pc:docMk/>
            <pc:sldMk cId="4092435233" sldId="292"/>
            <ac:spMk id="2" creationId="{481A344B-9FAB-45A6-A3D3-515FA18606AA}"/>
          </ac:spMkLst>
        </pc:spChg>
        <pc:spChg chg="mod">
          <ac:chgData name="Young, Kimberly" userId="ff8ad6cf-2d73-4f8b-976d-198e6df20a90" providerId="ADAL" clId="{A050341E-9CF2-45D9-82B6-DFCF582585CA}" dt="2021-10-12T19:33:37.722" v="11049" actId="26606"/>
          <ac:spMkLst>
            <pc:docMk/>
            <pc:sldMk cId="4092435233" sldId="292"/>
            <ac:spMk id="3" creationId="{137023C7-D66F-4596-B9C2-011FAA569C19}"/>
          </ac:spMkLst>
        </pc:spChg>
        <pc:spChg chg="del">
          <ac:chgData name="Young, Kimberly" userId="ff8ad6cf-2d73-4f8b-976d-198e6df20a90" providerId="ADAL" clId="{A050341E-9CF2-45D9-82B6-DFCF582585CA}" dt="2021-09-30T14:57:20.435" v="2788" actId="21"/>
          <ac:spMkLst>
            <pc:docMk/>
            <pc:sldMk cId="4092435233" sldId="292"/>
            <ac:spMk id="4" creationId="{957A18A5-0BF2-4596-8F4D-661CE35E8898}"/>
          </ac:spMkLst>
        </pc:spChg>
        <pc:spChg chg="add">
          <ac:chgData name="Young, Kimberly" userId="ff8ad6cf-2d73-4f8b-976d-198e6df20a90" providerId="ADAL" clId="{A050341E-9CF2-45D9-82B6-DFCF582585CA}" dt="2021-10-12T19:33:37.722" v="11049" actId="26606"/>
          <ac:spMkLst>
            <pc:docMk/>
            <pc:sldMk cId="4092435233" sldId="292"/>
            <ac:spMk id="10" creationId="{3D1E5586-8BB5-40F6-96C3-2E87DD7CE5CD}"/>
          </ac:spMkLst>
        </pc:spChg>
        <pc:picChg chg="add">
          <ac:chgData name="Young, Kimberly" userId="ff8ad6cf-2d73-4f8b-976d-198e6df20a90" providerId="ADAL" clId="{A050341E-9CF2-45D9-82B6-DFCF582585CA}" dt="2021-10-12T19:33:37.722" v="11049" actId="26606"/>
          <ac:picMkLst>
            <pc:docMk/>
            <pc:sldMk cId="4092435233" sldId="292"/>
            <ac:picMk id="8" creationId="{18BD78ED-75E1-4879-B369-BC61F7C45E22}"/>
          </ac:picMkLst>
        </pc:picChg>
        <pc:cxnChg chg="add">
          <ac:chgData name="Young, Kimberly" userId="ff8ad6cf-2d73-4f8b-976d-198e6df20a90" providerId="ADAL" clId="{A050341E-9CF2-45D9-82B6-DFCF582585CA}" dt="2021-10-12T19:33:37.722" v="11049" actId="26606"/>
          <ac:cxnSpMkLst>
            <pc:docMk/>
            <pc:sldMk cId="4092435233" sldId="292"/>
            <ac:cxnSpMk id="12" creationId="{8A832D40-B9E2-4CE7-9E0A-B35591EA2035}"/>
          </ac:cxnSpMkLst>
        </pc:cxnChg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08:54.355" v="11172"/>
        <pc:sldMkLst>
          <pc:docMk/>
          <pc:sldMk cId="2558575935" sldId="293"/>
        </pc:sldMkLst>
        <pc:spChg chg="mod ord">
          <ac:chgData name="Young, Kimberly" userId="ff8ad6cf-2d73-4f8b-976d-198e6df20a90" providerId="ADAL" clId="{A050341E-9CF2-45D9-82B6-DFCF582585CA}" dt="2021-10-12T20:08:13.786" v="11170" actId="26606"/>
          <ac:spMkLst>
            <pc:docMk/>
            <pc:sldMk cId="2558575935" sldId="293"/>
            <ac:spMk id="2" creationId="{87CD256D-3613-4382-BA46-3B17D74B183B}"/>
          </ac:spMkLst>
        </pc:spChg>
        <pc:spChg chg="mod ord">
          <ac:chgData name="Young, Kimberly" userId="ff8ad6cf-2d73-4f8b-976d-198e6df20a90" providerId="ADAL" clId="{A050341E-9CF2-45D9-82B6-DFCF582585CA}" dt="2021-10-12T20:08:13.786" v="11170" actId="26606"/>
          <ac:spMkLst>
            <pc:docMk/>
            <pc:sldMk cId="2558575935" sldId="293"/>
            <ac:spMk id="3" creationId="{6C4D1F3C-A00E-4F54-9D84-38954FA4A441}"/>
          </ac:spMkLst>
        </pc:spChg>
        <pc:spChg chg="del">
          <ac:chgData name="Young, Kimberly" userId="ff8ad6cf-2d73-4f8b-976d-198e6df20a90" providerId="ADAL" clId="{A050341E-9CF2-45D9-82B6-DFCF582585CA}" dt="2021-09-30T15:00:57.067" v="3135" actId="931"/>
          <ac:spMkLst>
            <pc:docMk/>
            <pc:sldMk cId="2558575935" sldId="293"/>
            <ac:spMk id="4" creationId="{F0DC0A92-7B37-4AA9-A44B-09556F8D5AC8}"/>
          </ac:spMkLst>
        </pc:spChg>
        <pc:picChg chg="add mod ord">
          <ac:chgData name="Young, Kimberly" userId="ff8ad6cf-2d73-4f8b-976d-198e6df20a90" providerId="ADAL" clId="{A050341E-9CF2-45D9-82B6-DFCF582585CA}" dt="2021-10-12T20:08:54.355" v="11172"/>
          <ac:picMkLst>
            <pc:docMk/>
            <pc:sldMk cId="2558575935" sldId="293"/>
            <ac:picMk id="6" creationId="{ABAB8B54-51A8-4AC0-BF83-205862600495}"/>
          </ac:picMkLst>
        </pc:picChg>
        <pc:picChg chg="add">
          <ac:chgData name="Young, Kimberly" userId="ff8ad6cf-2d73-4f8b-976d-198e6df20a90" providerId="ADAL" clId="{A050341E-9CF2-45D9-82B6-DFCF582585CA}" dt="2021-10-12T20:08:13.786" v="11170" actId="26606"/>
          <ac:picMkLst>
            <pc:docMk/>
            <pc:sldMk cId="2558575935" sldId="293"/>
            <ac:picMk id="8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8:12.412" v="11169" actId="700"/>
          <ac:picMkLst>
            <pc:docMk/>
            <pc:sldMk cId="2558575935" sldId="293"/>
            <ac:picMk id="11" creationId="{A53ED3FC-3BE8-4F1F-BEF1-74B1C721718A}"/>
          </ac:picMkLst>
        </pc:picChg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09:06.024" v="11175"/>
        <pc:sldMkLst>
          <pc:docMk/>
          <pc:sldMk cId="209195981" sldId="294"/>
        </pc:sldMkLst>
        <pc:spChg chg="mod ord">
          <ac:chgData name="Young, Kimberly" userId="ff8ad6cf-2d73-4f8b-976d-198e6df20a90" providerId="ADAL" clId="{A050341E-9CF2-45D9-82B6-DFCF582585CA}" dt="2021-10-12T20:09:02.313" v="11174" actId="26606"/>
          <ac:spMkLst>
            <pc:docMk/>
            <pc:sldMk cId="209195981" sldId="294"/>
            <ac:spMk id="2" creationId="{A8122BD3-1364-45E0-8C9D-B765814C3C29}"/>
          </ac:spMkLst>
        </pc:spChg>
        <pc:spChg chg="del mod">
          <ac:chgData name="Young, Kimberly" userId="ff8ad6cf-2d73-4f8b-976d-198e6df20a90" providerId="ADAL" clId="{A050341E-9CF2-45D9-82B6-DFCF582585CA}" dt="2021-09-30T15:04:40.255" v="3339" actId="931"/>
          <ac:spMkLst>
            <pc:docMk/>
            <pc:sldMk cId="209195981" sldId="294"/>
            <ac:spMk id="3" creationId="{ADE5EB20-0B3B-4891-AF26-F35B2159F510}"/>
          </ac:spMkLst>
        </pc:spChg>
        <pc:spChg chg="mod ord">
          <ac:chgData name="Young, Kimberly" userId="ff8ad6cf-2d73-4f8b-976d-198e6df20a90" providerId="ADAL" clId="{A050341E-9CF2-45D9-82B6-DFCF582585CA}" dt="2021-10-12T20:09:02.313" v="11174" actId="26606"/>
          <ac:spMkLst>
            <pc:docMk/>
            <pc:sldMk cId="209195981" sldId="294"/>
            <ac:spMk id="4" creationId="{797C75F1-F263-41C5-A715-998BD1DF856B}"/>
          </ac:spMkLst>
        </pc:spChg>
        <pc:spChg chg="add del mod">
          <ac:chgData name="Young, Kimberly" userId="ff8ad6cf-2d73-4f8b-976d-198e6df20a90" providerId="ADAL" clId="{A050341E-9CF2-45D9-82B6-DFCF582585CA}" dt="2021-10-12T19:34:55.972" v="11055" actId="931"/>
          <ac:spMkLst>
            <pc:docMk/>
            <pc:sldMk cId="209195981" sldId="294"/>
            <ac:spMk id="5" creationId="{CD74E3A1-9A9B-4043-A813-F0A4E20144B1}"/>
          </ac:spMkLst>
        </pc:spChg>
        <pc:picChg chg="add del mod">
          <ac:chgData name="Young, Kimberly" userId="ff8ad6cf-2d73-4f8b-976d-198e6df20a90" providerId="ADAL" clId="{A050341E-9CF2-45D9-82B6-DFCF582585CA}" dt="2021-10-12T19:33:54.575" v="11054" actId="21"/>
          <ac:picMkLst>
            <pc:docMk/>
            <pc:sldMk cId="209195981" sldId="294"/>
            <ac:picMk id="6" creationId="{518310F7-F4D2-4C7E-97C9-D2530C98F205}"/>
          </ac:picMkLst>
        </pc:picChg>
        <pc:picChg chg="add mod ord modCrop">
          <ac:chgData name="Young, Kimberly" userId="ff8ad6cf-2d73-4f8b-976d-198e6df20a90" providerId="ADAL" clId="{A050341E-9CF2-45D9-82B6-DFCF582585CA}" dt="2021-10-12T20:09:06.024" v="11175"/>
          <ac:picMkLst>
            <pc:docMk/>
            <pc:sldMk cId="209195981" sldId="294"/>
            <ac:picMk id="8" creationId="{899882A3-B097-4AAC-A78F-9F1D6F2DE666}"/>
          </ac:picMkLst>
        </pc:picChg>
        <pc:picChg chg="add">
          <ac:chgData name="Young, Kimberly" userId="ff8ad6cf-2d73-4f8b-976d-198e6df20a90" providerId="ADAL" clId="{A050341E-9CF2-45D9-82B6-DFCF582585CA}" dt="2021-10-12T20:09:02.313" v="11174" actId="26606"/>
          <ac:picMkLst>
            <pc:docMk/>
            <pc:sldMk cId="209195981" sldId="294"/>
            <ac:picMk id="10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8:59.820" v="11173" actId="700"/>
          <ac:picMkLst>
            <pc:docMk/>
            <pc:sldMk cId="209195981" sldId="294"/>
            <ac:picMk id="13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30.041" v="10" actId="47"/>
        <pc:sldMkLst>
          <pc:docMk/>
          <pc:sldMk cId="2558089812" sldId="294"/>
        </pc:sldMkLst>
      </pc:sldChg>
      <pc:sldChg chg="del">
        <pc:chgData name="Young, Kimberly" userId="ff8ad6cf-2d73-4f8b-976d-198e6df20a90" providerId="ADAL" clId="{A050341E-9CF2-45D9-82B6-DFCF582585CA}" dt="2021-09-22T20:54:32.041" v="21" actId="47"/>
        <pc:sldMkLst>
          <pc:docMk/>
          <pc:sldMk cId="1555939680" sldId="295"/>
        </pc:sldMkLst>
      </pc:sldChg>
      <pc:sldChg chg="addSp delSp modSp new mod setBg modClrScheme modAnim delDesignElem chgLayout">
        <pc:chgData name="Young, Kimberly" userId="ff8ad6cf-2d73-4f8b-976d-198e6df20a90" providerId="ADAL" clId="{A050341E-9CF2-45D9-82B6-DFCF582585CA}" dt="2021-10-12T20:09:16.379" v="11178"/>
        <pc:sldMkLst>
          <pc:docMk/>
          <pc:sldMk cId="3707045440" sldId="295"/>
        </pc:sldMkLst>
        <pc:spChg chg="mod ord">
          <ac:chgData name="Young, Kimberly" userId="ff8ad6cf-2d73-4f8b-976d-198e6df20a90" providerId="ADAL" clId="{A050341E-9CF2-45D9-82B6-DFCF582585CA}" dt="2021-10-12T20:09:12.305" v="11177" actId="26606"/>
          <ac:spMkLst>
            <pc:docMk/>
            <pc:sldMk cId="3707045440" sldId="295"/>
            <ac:spMk id="2" creationId="{D632C5E7-1B7A-4136-851D-3F76796B1FFF}"/>
          </ac:spMkLst>
        </pc:spChg>
        <pc:spChg chg="mod ord">
          <ac:chgData name="Young, Kimberly" userId="ff8ad6cf-2d73-4f8b-976d-198e6df20a90" providerId="ADAL" clId="{A050341E-9CF2-45D9-82B6-DFCF582585CA}" dt="2021-10-12T20:09:12.305" v="11177" actId="26606"/>
          <ac:spMkLst>
            <pc:docMk/>
            <pc:sldMk cId="3707045440" sldId="295"/>
            <ac:spMk id="3" creationId="{2AE267E1-78F8-4092-A094-A8EA7E169E3D}"/>
          </ac:spMkLst>
        </pc:spChg>
        <pc:spChg chg="del">
          <ac:chgData name="Young, Kimberly" userId="ff8ad6cf-2d73-4f8b-976d-198e6df20a90" providerId="ADAL" clId="{A050341E-9CF2-45D9-82B6-DFCF582585CA}" dt="2021-09-30T15:06:58.714" v="3395" actId="931"/>
          <ac:spMkLst>
            <pc:docMk/>
            <pc:sldMk cId="3707045440" sldId="295"/>
            <ac:spMk id="4" creationId="{42FDBBEB-055B-4ECE-A588-89DB292645FC}"/>
          </ac:spMkLst>
        </pc:spChg>
        <pc:spChg chg="add del mod">
          <ac:chgData name="Young, Kimberly" userId="ff8ad6cf-2d73-4f8b-976d-198e6df20a90" providerId="ADAL" clId="{A050341E-9CF2-45D9-82B6-DFCF582585CA}" dt="2021-09-30T15:09:08.147" v="3592" actId="931"/>
          <ac:spMkLst>
            <pc:docMk/>
            <pc:sldMk cId="3707045440" sldId="295"/>
            <ac:spMk id="8" creationId="{B2DDC148-42FC-4090-93C9-3BFE8982E85D}"/>
          </ac:spMkLst>
        </pc:spChg>
        <pc:picChg chg="add del mod">
          <ac:chgData name="Young, Kimberly" userId="ff8ad6cf-2d73-4f8b-976d-198e6df20a90" providerId="ADAL" clId="{A050341E-9CF2-45D9-82B6-DFCF582585CA}" dt="2021-09-30T15:08:48.930" v="3591" actId="21"/>
          <ac:picMkLst>
            <pc:docMk/>
            <pc:sldMk cId="3707045440" sldId="295"/>
            <ac:picMk id="6" creationId="{DC08A803-F3F4-4371-B025-6CC6DEBBE46D}"/>
          </ac:picMkLst>
        </pc:picChg>
        <pc:picChg chg="add mod ord">
          <ac:chgData name="Young, Kimberly" userId="ff8ad6cf-2d73-4f8b-976d-198e6df20a90" providerId="ADAL" clId="{A050341E-9CF2-45D9-82B6-DFCF582585CA}" dt="2021-10-12T20:09:16.379" v="11178"/>
          <ac:picMkLst>
            <pc:docMk/>
            <pc:sldMk cId="3707045440" sldId="295"/>
            <ac:picMk id="10" creationId="{C2CCF177-2FB9-44F9-AC40-E797797062F6}"/>
          </ac:picMkLst>
        </pc:picChg>
        <pc:picChg chg="add">
          <ac:chgData name="Young, Kimberly" userId="ff8ad6cf-2d73-4f8b-976d-198e6df20a90" providerId="ADAL" clId="{A050341E-9CF2-45D9-82B6-DFCF582585CA}" dt="2021-10-12T20:09:12.305" v="11177" actId="26606"/>
          <ac:picMkLst>
            <pc:docMk/>
            <pc:sldMk cId="3707045440" sldId="295"/>
            <ac:picMk id="12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9:09.661" v="11176" actId="700"/>
          <ac:picMkLst>
            <pc:docMk/>
            <pc:sldMk cId="3707045440" sldId="295"/>
            <ac:picMk id="15" creationId="{A53ED3FC-3BE8-4F1F-BEF1-74B1C721718A}"/>
          </ac:picMkLst>
        </pc:picChg>
      </pc:sldChg>
      <pc:sldChg chg="addSp delSp modSp new mod modClrScheme chgLayout modNotesTx">
        <pc:chgData name="Young, Kimberly" userId="ff8ad6cf-2d73-4f8b-976d-198e6df20a90" providerId="ADAL" clId="{A050341E-9CF2-45D9-82B6-DFCF582585CA}" dt="2021-10-12T20:09:30.371" v="11183" actId="1076"/>
        <pc:sldMkLst>
          <pc:docMk/>
          <pc:sldMk cId="745391048" sldId="296"/>
        </pc:sldMkLst>
        <pc:spChg chg="mod ord">
          <ac:chgData name="Young, Kimberly" userId="ff8ad6cf-2d73-4f8b-976d-198e6df20a90" providerId="ADAL" clId="{A050341E-9CF2-45D9-82B6-DFCF582585CA}" dt="2021-10-12T20:09:22.569" v="11179" actId="700"/>
          <ac:spMkLst>
            <pc:docMk/>
            <pc:sldMk cId="745391048" sldId="296"/>
            <ac:spMk id="2" creationId="{CA10AB57-5919-48F7-A1A5-3A728E36E48C}"/>
          </ac:spMkLst>
        </pc:spChg>
        <pc:spChg chg="del">
          <ac:chgData name="Young, Kimberly" userId="ff8ad6cf-2d73-4f8b-976d-198e6df20a90" providerId="ADAL" clId="{A050341E-9CF2-45D9-82B6-DFCF582585CA}" dt="2021-09-30T15:13:21.998" v="3909" actId="21"/>
          <ac:spMkLst>
            <pc:docMk/>
            <pc:sldMk cId="745391048" sldId="296"/>
            <ac:spMk id="3" creationId="{01707F72-D5E3-439B-86FD-13D711679BB0}"/>
          </ac:spMkLst>
        </pc:spChg>
        <pc:spChg chg="add del mod ord">
          <ac:chgData name="Young, Kimberly" userId="ff8ad6cf-2d73-4f8b-976d-198e6df20a90" providerId="ADAL" clId="{A050341E-9CF2-45D9-82B6-DFCF582585CA}" dt="2021-10-12T20:09:27.171" v="11182" actId="21"/>
          <ac:spMkLst>
            <pc:docMk/>
            <pc:sldMk cId="745391048" sldId="296"/>
            <ac:spMk id="3" creationId="{60907950-4358-47F2-BBAF-EBD5ABC83032}"/>
          </ac:spMkLst>
        </pc:spChg>
        <pc:spChg chg="mod ord">
          <ac:chgData name="Young, Kimberly" userId="ff8ad6cf-2d73-4f8b-976d-198e6df20a90" providerId="ADAL" clId="{A050341E-9CF2-45D9-82B6-DFCF582585CA}" dt="2021-10-12T20:09:22.607" v="11181" actId="27636"/>
          <ac:spMkLst>
            <pc:docMk/>
            <pc:sldMk cId="745391048" sldId="296"/>
            <ac:spMk id="4" creationId="{A72F44AB-BFEF-4E04-922D-5298C142522E}"/>
          </ac:spMkLst>
        </pc:spChg>
        <pc:spChg chg="add mod">
          <ac:chgData name="Young, Kimberly" userId="ff8ad6cf-2d73-4f8b-976d-198e6df20a90" providerId="ADAL" clId="{A050341E-9CF2-45D9-82B6-DFCF582585CA}" dt="2021-10-12T20:09:30.371" v="11183" actId="1076"/>
          <ac:spMkLst>
            <pc:docMk/>
            <pc:sldMk cId="745391048" sldId="296"/>
            <ac:spMk id="5" creationId="{B6315B1B-4D1F-49CE-85A5-FA747DE02CB2}"/>
          </ac:spMkLst>
        </pc:spChg>
      </pc:sldChg>
      <pc:sldChg chg="del">
        <pc:chgData name="Young, Kimberly" userId="ff8ad6cf-2d73-4f8b-976d-198e6df20a90" providerId="ADAL" clId="{A050341E-9CF2-45D9-82B6-DFCF582585CA}" dt="2021-09-22T20:54:32.210" v="22" actId="47"/>
        <pc:sldMkLst>
          <pc:docMk/>
          <pc:sldMk cId="1274602565" sldId="296"/>
        </pc:sldMkLst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09:39.604" v="11185" actId="26606"/>
        <pc:sldMkLst>
          <pc:docMk/>
          <pc:sldMk cId="4045892618" sldId="297"/>
        </pc:sldMkLst>
        <pc:spChg chg="mod ord">
          <ac:chgData name="Young, Kimberly" userId="ff8ad6cf-2d73-4f8b-976d-198e6df20a90" providerId="ADAL" clId="{A050341E-9CF2-45D9-82B6-DFCF582585CA}" dt="2021-10-12T20:09:39.604" v="11185" actId="26606"/>
          <ac:spMkLst>
            <pc:docMk/>
            <pc:sldMk cId="4045892618" sldId="297"/>
            <ac:spMk id="2" creationId="{92594761-CBB8-431C-ACA6-1FE6646A3CA1}"/>
          </ac:spMkLst>
        </pc:spChg>
        <pc:spChg chg="mod ord">
          <ac:chgData name="Young, Kimberly" userId="ff8ad6cf-2d73-4f8b-976d-198e6df20a90" providerId="ADAL" clId="{A050341E-9CF2-45D9-82B6-DFCF582585CA}" dt="2021-10-12T20:09:39.604" v="11185" actId="26606"/>
          <ac:spMkLst>
            <pc:docMk/>
            <pc:sldMk cId="4045892618" sldId="297"/>
            <ac:spMk id="3" creationId="{1F45A4F9-B2C8-4BDE-8266-08DE87675F17}"/>
          </ac:spMkLst>
        </pc:spChg>
        <pc:spChg chg="del">
          <ac:chgData name="Young, Kimberly" userId="ff8ad6cf-2d73-4f8b-976d-198e6df20a90" providerId="ADAL" clId="{A050341E-9CF2-45D9-82B6-DFCF582585CA}" dt="2021-09-30T15:24:19.398" v="4353" actId="931"/>
          <ac:spMkLst>
            <pc:docMk/>
            <pc:sldMk cId="4045892618" sldId="297"/>
            <ac:spMk id="4" creationId="{ECDC7B0A-2ACA-46F2-9397-7753858E357D}"/>
          </ac:spMkLst>
        </pc:spChg>
        <pc:picChg chg="add mod ord">
          <ac:chgData name="Young, Kimberly" userId="ff8ad6cf-2d73-4f8b-976d-198e6df20a90" providerId="ADAL" clId="{A050341E-9CF2-45D9-82B6-DFCF582585CA}" dt="2021-10-12T20:09:39.604" v="11185" actId="26606"/>
          <ac:picMkLst>
            <pc:docMk/>
            <pc:sldMk cId="4045892618" sldId="297"/>
            <ac:picMk id="6" creationId="{91387DD3-1334-42AB-8392-D3B0DA8EC001}"/>
          </ac:picMkLst>
        </pc:picChg>
        <pc:picChg chg="add">
          <ac:chgData name="Young, Kimberly" userId="ff8ad6cf-2d73-4f8b-976d-198e6df20a90" providerId="ADAL" clId="{A050341E-9CF2-45D9-82B6-DFCF582585CA}" dt="2021-10-12T20:09:39.604" v="11185" actId="26606"/>
          <ac:picMkLst>
            <pc:docMk/>
            <pc:sldMk cId="4045892618" sldId="297"/>
            <ac:picMk id="8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09:37.898" v="11184" actId="700"/>
          <ac:picMkLst>
            <pc:docMk/>
            <pc:sldMk cId="4045892618" sldId="297"/>
            <ac:picMk id="11" creationId="{A53ED3FC-3BE8-4F1F-BEF1-74B1C721718A}"/>
          </ac:picMkLst>
        </pc:picChg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14:15.822" v="11240" actId="1076"/>
        <pc:sldMkLst>
          <pc:docMk/>
          <pc:sldMk cId="101083131" sldId="298"/>
        </pc:sldMkLst>
        <pc:spChg chg="mod ord">
          <ac:chgData name="Young, Kimberly" userId="ff8ad6cf-2d73-4f8b-976d-198e6df20a90" providerId="ADAL" clId="{A050341E-9CF2-45D9-82B6-DFCF582585CA}" dt="2021-10-12T20:13:52.638" v="11231" actId="26606"/>
          <ac:spMkLst>
            <pc:docMk/>
            <pc:sldMk cId="101083131" sldId="298"/>
            <ac:spMk id="2" creationId="{639D58D2-405F-42CF-9E9A-2B2256901A4D}"/>
          </ac:spMkLst>
        </pc:spChg>
        <pc:spChg chg="del">
          <ac:chgData name="Young, Kimberly" userId="ff8ad6cf-2d73-4f8b-976d-198e6df20a90" providerId="ADAL" clId="{A050341E-9CF2-45D9-82B6-DFCF582585CA}" dt="2021-09-30T15:27:41.738" v="4560" actId="931"/>
          <ac:spMkLst>
            <pc:docMk/>
            <pc:sldMk cId="101083131" sldId="298"/>
            <ac:spMk id="3" creationId="{E58CDEB8-24B4-4E4D-B0F3-66DD5EFEC2F0}"/>
          </ac:spMkLst>
        </pc:spChg>
        <pc:spChg chg="mod ord">
          <ac:chgData name="Young, Kimberly" userId="ff8ad6cf-2d73-4f8b-976d-198e6df20a90" providerId="ADAL" clId="{A050341E-9CF2-45D9-82B6-DFCF582585CA}" dt="2021-10-12T20:14:10.642" v="11238" actId="1076"/>
          <ac:spMkLst>
            <pc:docMk/>
            <pc:sldMk cId="101083131" sldId="298"/>
            <ac:spMk id="4" creationId="{42FC6E9A-0FAB-45CD-A15F-C97A8073E4D4}"/>
          </ac:spMkLst>
        </pc:spChg>
        <pc:spChg chg="add del">
          <ac:chgData name="Young, Kimberly" userId="ff8ad6cf-2d73-4f8b-976d-198e6df20a90" providerId="ADAL" clId="{A050341E-9CF2-45D9-82B6-DFCF582585CA}" dt="2021-10-12T20:13:52.638" v="11231" actId="26606"/>
          <ac:spMkLst>
            <pc:docMk/>
            <pc:sldMk cId="101083131" sldId="298"/>
            <ac:spMk id="11" creationId="{0FE40413-DAD3-4AA7-ACB7-7990057D96B2}"/>
          </ac:spMkLst>
        </pc:spChg>
        <pc:spChg chg="add del">
          <ac:chgData name="Young, Kimberly" userId="ff8ad6cf-2d73-4f8b-976d-198e6df20a90" providerId="ADAL" clId="{A050341E-9CF2-45D9-82B6-DFCF582585CA}" dt="2021-10-12T20:13:52.638" v="11231" actId="26606"/>
          <ac:spMkLst>
            <pc:docMk/>
            <pc:sldMk cId="101083131" sldId="298"/>
            <ac:spMk id="12" creationId="{BA6D4FFB-0720-4309-929E-0CCD2E560BF8}"/>
          </ac:spMkLst>
        </pc:spChg>
        <pc:spChg chg="add del">
          <ac:chgData name="Young, Kimberly" userId="ff8ad6cf-2d73-4f8b-976d-198e6df20a90" providerId="ADAL" clId="{A050341E-9CF2-45D9-82B6-DFCF582585CA}" dt="2021-10-12T20:09:46.475" v="11186" actId="700"/>
          <ac:spMkLst>
            <pc:docMk/>
            <pc:sldMk cId="101083131" sldId="298"/>
            <ac:spMk id="15" creationId="{0FE40413-DAD3-4AA7-ACB7-7990057D96B2}"/>
          </ac:spMkLst>
        </pc:spChg>
        <pc:spChg chg="add del">
          <ac:chgData name="Young, Kimberly" userId="ff8ad6cf-2d73-4f8b-976d-198e6df20a90" providerId="ADAL" clId="{A050341E-9CF2-45D9-82B6-DFCF582585CA}" dt="2021-10-12T20:09:46.475" v="11186" actId="700"/>
          <ac:spMkLst>
            <pc:docMk/>
            <pc:sldMk cId="101083131" sldId="298"/>
            <ac:spMk id="17" creationId="{BA6D4FFB-0720-4309-929E-0CCD2E560BF8}"/>
          </ac:spMkLst>
        </pc:spChg>
        <pc:picChg chg="add mod ord modCrop">
          <ac:chgData name="Young, Kimberly" userId="ff8ad6cf-2d73-4f8b-976d-198e6df20a90" providerId="ADAL" clId="{A050341E-9CF2-45D9-82B6-DFCF582585CA}" dt="2021-10-12T20:14:15.822" v="11240" actId="1076"/>
          <ac:picMkLst>
            <pc:docMk/>
            <pc:sldMk cId="101083131" sldId="298"/>
            <ac:picMk id="6" creationId="{EA2C95D4-7E66-4169-9BEC-3D2039C86B33}"/>
          </ac:picMkLst>
        </pc:picChg>
        <pc:picChg chg="add del mod modCrop">
          <ac:chgData name="Young, Kimberly" userId="ff8ad6cf-2d73-4f8b-976d-198e6df20a90" providerId="ADAL" clId="{A050341E-9CF2-45D9-82B6-DFCF582585CA}" dt="2021-10-12T20:13:47.106" v="11230" actId="21"/>
          <ac:picMkLst>
            <pc:docMk/>
            <pc:sldMk cId="101083131" sldId="298"/>
            <ac:picMk id="8" creationId="{721A4CA0-1A16-40BA-83D2-80F3F1F2428E}"/>
          </ac:picMkLst>
        </pc:picChg>
        <pc:picChg chg="add del">
          <ac:chgData name="Young, Kimberly" userId="ff8ad6cf-2d73-4f8b-976d-198e6df20a90" providerId="ADAL" clId="{A050341E-9CF2-45D9-82B6-DFCF582585CA}" dt="2021-10-12T20:13:52.638" v="11231" actId="26606"/>
          <ac:picMkLst>
            <pc:docMk/>
            <pc:sldMk cId="101083131" sldId="298"/>
            <ac:picMk id="10" creationId="{C3ED72BE-2F78-4DD7-B0A1-DCD0503B1034}"/>
          </ac:picMkLst>
        </pc:picChg>
        <pc:picChg chg="add del">
          <ac:chgData name="Young, Kimberly" userId="ff8ad6cf-2d73-4f8b-976d-198e6df20a90" providerId="ADAL" clId="{A050341E-9CF2-45D9-82B6-DFCF582585CA}" dt="2021-10-12T20:09:46.475" v="11186" actId="700"/>
          <ac:picMkLst>
            <pc:docMk/>
            <pc:sldMk cId="101083131" sldId="298"/>
            <ac:picMk id="13" creationId="{C3ED72BE-2F78-4DD7-B0A1-DCD0503B1034}"/>
          </ac:picMkLst>
        </pc:picChg>
        <pc:picChg chg="add">
          <ac:chgData name="Young, Kimberly" userId="ff8ad6cf-2d73-4f8b-976d-198e6df20a90" providerId="ADAL" clId="{A050341E-9CF2-45D9-82B6-DFCF582585CA}" dt="2021-10-12T20:13:52.638" v="11231" actId="26606"/>
          <ac:picMkLst>
            <pc:docMk/>
            <pc:sldMk cId="101083131" sldId="298"/>
            <ac:picMk id="14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32.579" v="24" actId="47"/>
        <pc:sldMkLst>
          <pc:docMk/>
          <pc:sldMk cId="3942445394" sldId="298"/>
        </pc:sldMkLst>
      </pc:sldChg>
      <pc:sldChg chg="modSp new mod modClrScheme modAnim chgLayout modNotesTx">
        <pc:chgData name="Young, Kimberly" userId="ff8ad6cf-2d73-4f8b-976d-198e6df20a90" providerId="ADAL" clId="{A050341E-9CF2-45D9-82B6-DFCF582585CA}" dt="2021-10-12T20:09:55.188" v="11190" actId="27636"/>
        <pc:sldMkLst>
          <pc:docMk/>
          <pc:sldMk cId="914275744" sldId="299"/>
        </pc:sldMkLst>
        <pc:spChg chg="mod ord">
          <ac:chgData name="Young, Kimberly" userId="ff8ad6cf-2d73-4f8b-976d-198e6df20a90" providerId="ADAL" clId="{A050341E-9CF2-45D9-82B6-DFCF582585CA}" dt="2021-10-12T20:09:55.156" v="11188" actId="700"/>
          <ac:spMkLst>
            <pc:docMk/>
            <pc:sldMk cId="914275744" sldId="299"/>
            <ac:spMk id="2" creationId="{BFB8030E-9052-4464-8B67-A850A03FE0E6}"/>
          </ac:spMkLst>
        </pc:spChg>
        <pc:spChg chg="mod ord">
          <ac:chgData name="Young, Kimberly" userId="ff8ad6cf-2d73-4f8b-976d-198e6df20a90" providerId="ADAL" clId="{A050341E-9CF2-45D9-82B6-DFCF582585CA}" dt="2021-10-12T20:09:55.188" v="11189" actId="27636"/>
          <ac:spMkLst>
            <pc:docMk/>
            <pc:sldMk cId="914275744" sldId="299"/>
            <ac:spMk id="3" creationId="{751CF4C0-4639-4D2B-97E8-86EA73F78AC1}"/>
          </ac:spMkLst>
        </pc:spChg>
        <pc:spChg chg="mod ord">
          <ac:chgData name="Young, Kimberly" userId="ff8ad6cf-2d73-4f8b-976d-198e6df20a90" providerId="ADAL" clId="{A050341E-9CF2-45D9-82B6-DFCF582585CA}" dt="2021-10-12T20:09:55.188" v="11190" actId="27636"/>
          <ac:spMkLst>
            <pc:docMk/>
            <pc:sldMk cId="914275744" sldId="299"/>
            <ac:spMk id="4" creationId="{14964030-96AC-43B2-83EE-E1D23195428E}"/>
          </ac:spMkLst>
        </pc:spChg>
      </pc:sldChg>
      <pc:sldChg chg="del">
        <pc:chgData name="Young, Kimberly" userId="ff8ad6cf-2d73-4f8b-976d-198e6df20a90" providerId="ADAL" clId="{A050341E-9CF2-45D9-82B6-DFCF582585CA}" dt="2021-09-22T20:54:33.498" v="26" actId="47"/>
        <pc:sldMkLst>
          <pc:docMk/>
          <pc:sldMk cId="2392959077" sldId="299"/>
        </pc:sldMkLst>
      </pc:sldChg>
      <pc:sldChg chg="del">
        <pc:chgData name="Young, Kimberly" userId="ff8ad6cf-2d73-4f8b-976d-198e6df20a90" providerId="ADAL" clId="{A050341E-9CF2-45D9-82B6-DFCF582585CA}" dt="2021-09-22T20:54:34.657" v="28" actId="47"/>
        <pc:sldMkLst>
          <pc:docMk/>
          <pc:sldMk cId="792026569" sldId="300"/>
        </pc:sldMkLst>
      </pc:sldChg>
      <pc:sldChg chg="addSp delSp modSp new mod modClrScheme chgLayout modNotesTx">
        <pc:chgData name="Young, Kimberly" userId="ff8ad6cf-2d73-4f8b-976d-198e6df20a90" providerId="ADAL" clId="{A050341E-9CF2-45D9-82B6-DFCF582585CA}" dt="2021-10-12T20:11:19.140" v="11213" actId="27636"/>
        <pc:sldMkLst>
          <pc:docMk/>
          <pc:sldMk cId="3187364332" sldId="300"/>
        </pc:sldMkLst>
        <pc:spChg chg="mod ord">
          <ac:chgData name="Young, Kimberly" userId="ff8ad6cf-2d73-4f8b-976d-198e6df20a90" providerId="ADAL" clId="{A050341E-9CF2-45D9-82B6-DFCF582585CA}" dt="2021-10-12T20:10:02.298" v="11191" actId="700"/>
          <ac:spMkLst>
            <pc:docMk/>
            <pc:sldMk cId="3187364332" sldId="300"/>
            <ac:spMk id="2" creationId="{00289782-4DE0-432D-8880-69B91BCC00DA}"/>
          </ac:spMkLst>
        </pc:spChg>
        <pc:spChg chg="del mod ord">
          <ac:chgData name="Young, Kimberly" userId="ff8ad6cf-2d73-4f8b-976d-198e6df20a90" providerId="ADAL" clId="{A050341E-9CF2-45D9-82B6-DFCF582585CA}" dt="2021-10-12T20:10:21.693" v="11198" actId="26606"/>
          <ac:spMkLst>
            <pc:docMk/>
            <pc:sldMk cId="3187364332" sldId="300"/>
            <ac:spMk id="3" creationId="{B82F8564-9DFF-4435-B470-766F3ED3CD2D}"/>
          </ac:spMkLst>
        </pc:spChg>
        <pc:spChg chg="mod ord">
          <ac:chgData name="Young, Kimberly" userId="ff8ad6cf-2d73-4f8b-976d-198e6df20a90" providerId="ADAL" clId="{A050341E-9CF2-45D9-82B6-DFCF582585CA}" dt="2021-10-12T20:11:19.140" v="11213" actId="27636"/>
          <ac:spMkLst>
            <pc:docMk/>
            <pc:sldMk cId="3187364332" sldId="300"/>
            <ac:spMk id="4" creationId="{AB914BDD-9DAA-44F3-A1D3-7EDCA09A1E1D}"/>
          </ac:spMkLst>
        </pc:spChg>
        <pc:graphicFrameChg chg="add">
          <ac:chgData name="Young, Kimberly" userId="ff8ad6cf-2d73-4f8b-976d-198e6df20a90" providerId="ADAL" clId="{A050341E-9CF2-45D9-82B6-DFCF582585CA}" dt="2021-10-12T20:10:21.693" v="11198" actId="26606"/>
          <ac:graphicFrameMkLst>
            <pc:docMk/>
            <pc:sldMk cId="3187364332" sldId="300"/>
            <ac:graphicFrameMk id="6" creationId="{EACB2915-CA45-4B73-85BA-3933A2636118}"/>
          </ac:graphicFrameMkLst>
        </pc:graphicFrameChg>
      </pc:sldChg>
      <pc:sldChg chg="del">
        <pc:chgData name="Young, Kimberly" userId="ff8ad6cf-2d73-4f8b-976d-198e6df20a90" providerId="ADAL" clId="{A050341E-9CF2-45D9-82B6-DFCF582585CA}" dt="2021-09-22T20:54:30.559" v="13" actId="47"/>
        <pc:sldMkLst>
          <pc:docMk/>
          <pc:sldMk cId="2959687400" sldId="301"/>
        </pc:sldMkLst>
      </pc:sldChg>
      <pc:sldChg chg="addSp delSp modSp new mod setBg addAnim">
        <pc:chgData name="Young, Kimberly" userId="ff8ad6cf-2d73-4f8b-976d-198e6df20a90" providerId="ADAL" clId="{A050341E-9CF2-45D9-82B6-DFCF582585CA}" dt="2021-10-12T20:11:04.780" v="11209"/>
        <pc:sldMkLst>
          <pc:docMk/>
          <pc:sldMk cId="3594453013" sldId="301"/>
        </pc:sldMkLst>
        <pc:spChg chg="mod">
          <ac:chgData name="Young, Kimberly" userId="ff8ad6cf-2d73-4f8b-976d-198e6df20a90" providerId="ADAL" clId="{A050341E-9CF2-45D9-82B6-DFCF582585CA}" dt="2021-10-12T20:11:04.780" v="11207" actId="26606"/>
          <ac:spMkLst>
            <pc:docMk/>
            <pc:sldMk cId="3594453013" sldId="301"/>
            <ac:spMk id="2" creationId="{BD5FA119-38E2-46DC-B8A1-BF8BEE9007BB}"/>
          </ac:spMkLst>
        </pc:spChg>
        <pc:spChg chg="mod">
          <ac:chgData name="Young, Kimberly" userId="ff8ad6cf-2d73-4f8b-976d-198e6df20a90" providerId="ADAL" clId="{A050341E-9CF2-45D9-82B6-DFCF582585CA}" dt="2021-10-12T20:11:04.780" v="11207" actId="26606"/>
          <ac:spMkLst>
            <pc:docMk/>
            <pc:sldMk cId="3594453013" sldId="301"/>
            <ac:spMk id="3" creationId="{CCEB703B-B76D-4CDE-BABA-F737A07660A2}"/>
          </ac:spMkLst>
        </pc:spChg>
        <pc:spChg chg="del">
          <ac:chgData name="Young, Kimberly" userId="ff8ad6cf-2d73-4f8b-976d-198e6df20a90" providerId="ADAL" clId="{A050341E-9CF2-45D9-82B6-DFCF582585CA}" dt="2021-09-30T15:38:48.558" v="5117" actId="21"/>
          <ac:spMkLst>
            <pc:docMk/>
            <pc:sldMk cId="3594453013" sldId="301"/>
            <ac:spMk id="4" creationId="{8DF71828-D27A-4255-859E-B4FD21ECC087}"/>
          </ac:spMkLst>
        </pc:spChg>
        <pc:spChg chg="add">
          <ac:chgData name="Young, Kimberly" userId="ff8ad6cf-2d73-4f8b-976d-198e6df20a90" providerId="ADAL" clId="{A050341E-9CF2-45D9-82B6-DFCF582585CA}" dt="2021-10-12T20:11:04.780" v="11207" actId="26606"/>
          <ac:spMkLst>
            <pc:docMk/>
            <pc:sldMk cId="3594453013" sldId="301"/>
            <ac:spMk id="10" creationId="{3D1E5586-8BB5-40F6-96C3-2E87DD7CE5CD}"/>
          </ac:spMkLst>
        </pc:spChg>
        <pc:picChg chg="add">
          <ac:chgData name="Young, Kimberly" userId="ff8ad6cf-2d73-4f8b-976d-198e6df20a90" providerId="ADAL" clId="{A050341E-9CF2-45D9-82B6-DFCF582585CA}" dt="2021-10-12T20:11:04.780" v="11207" actId="26606"/>
          <ac:picMkLst>
            <pc:docMk/>
            <pc:sldMk cId="3594453013" sldId="301"/>
            <ac:picMk id="8" creationId="{18BD78ED-75E1-4879-B369-BC61F7C45E22}"/>
          </ac:picMkLst>
        </pc:picChg>
        <pc:cxnChg chg="add">
          <ac:chgData name="Young, Kimberly" userId="ff8ad6cf-2d73-4f8b-976d-198e6df20a90" providerId="ADAL" clId="{A050341E-9CF2-45D9-82B6-DFCF582585CA}" dt="2021-10-12T20:11:04.780" v="11207" actId="26606"/>
          <ac:cxnSpMkLst>
            <pc:docMk/>
            <pc:sldMk cId="3594453013" sldId="301"/>
            <ac:cxnSpMk id="12" creationId="{8A832D40-B9E2-4CE7-9E0A-B35591EA2035}"/>
          </ac:cxnSpMkLst>
        </pc:cxnChg>
      </pc:sldChg>
      <pc:sldChg chg="addSp modSp new mod modClrScheme modAnim chgLayout">
        <pc:chgData name="Young, Kimberly" userId="ff8ad6cf-2d73-4f8b-976d-198e6df20a90" providerId="ADAL" clId="{A050341E-9CF2-45D9-82B6-DFCF582585CA}" dt="2021-10-12T20:11:00.916" v="11206" actId="1076"/>
        <pc:sldMkLst>
          <pc:docMk/>
          <pc:sldMk cId="292950345" sldId="302"/>
        </pc:sldMkLst>
        <pc:spChg chg="mod ord">
          <ac:chgData name="Young, Kimberly" userId="ff8ad6cf-2d73-4f8b-976d-198e6df20a90" providerId="ADAL" clId="{A050341E-9CF2-45D9-82B6-DFCF582585CA}" dt="2021-10-12T20:10:39.405" v="11199" actId="700"/>
          <ac:spMkLst>
            <pc:docMk/>
            <pc:sldMk cId="292950345" sldId="302"/>
            <ac:spMk id="2" creationId="{F9BD9CB9-0C2A-4FB3-B5AA-C151514254FC}"/>
          </ac:spMkLst>
        </pc:spChg>
        <pc:spChg chg="mod ord">
          <ac:chgData name="Young, Kimberly" userId="ff8ad6cf-2d73-4f8b-976d-198e6df20a90" providerId="ADAL" clId="{A050341E-9CF2-45D9-82B6-DFCF582585CA}" dt="2021-10-12T20:10:39.405" v="11199" actId="700"/>
          <ac:spMkLst>
            <pc:docMk/>
            <pc:sldMk cId="292950345" sldId="302"/>
            <ac:spMk id="3" creationId="{4AEB492C-5C1D-460A-98F0-D56FAFC55710}"/>
          </ac:spMkLst>
        </pc:spChg>
        <pc:spChg chg="mod ord">
          <ac:chgData name="Young, Kimberly" userId="ff8ad6cf-2d73-4f8b-976d-198e6df20a90" providerId="ADAL" clId="{A050341E-9CF2-45D9-82B6-DFCF582585CA}" dt="2021-10-12T20:10:58.975" v="11205" actId="1076"/>
          <ac:spMkLst>
            <pc:docMk/>
            <pc:sldMk cId="292950345" sldId="302"/>
            <ac:spMk id="4" creationId="{45119047-47C5-4343-BF05-7AD5DB4A704C}"/>
          </ac:spMkLst>
        </pc:spChg>
        <pc:spChg chg="add mod">
          <ac:chgData name="Young, Kimberly" userId="ff8ad6cf-2d73-4f8b-976d-198e6df20a90" providerId="ADAL" clId="{A050341E-9CF2-45D9-82B6-DFCF582585CA}" dt="2021-10-12T20:11:00.916" v="11206" actId="1076"/>
          <ac:spMkLst>
            <pc:docMk/>
            <pc:sldMk cId="292950345" sldId="302"/>
            <ac:spMk id="5" creationId="{362A7C7A-FB68-4B5F-B2C5-5A88BD46ACB9}"/>
          </ac:spMkLst>
        </pc:spChg>
      </pc:sldChg>
      <pc:sldChg chg="del">
        <pc:chgData name="Young, Kimberly" userId="ff8ad6cf-2d73-4f8b-976d-198e6df20a90" providerId="ADAL" clId="{A050341E-9CF2-45D9-82B6-DFCF582585CA}" dt="2021-09-22T20:54:30.759" v="14" actId="47"/>
        <pc:sldMkLst>
          <pc:docMk/>
          <pc:sldMk cId="2442368215" sldId="302"/>
        </pc:sldMkLst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11:19.071" v="11212"/>
        <pc:sldMkLst>
          <pc:docMk/>
          <pc:sldMk cId="3831508087" sldId="303"/>
        </pc:sldMkLst>
        <pc:spChg chg="mod ord">
          <ac:chgData name="Young, Kimberly" userId="ff8ad6cf-2d73-4f8b-976d-198e6df20a90" providerId="ADAL" clId="{A050341E-9CF2-45D9-82B6-DFCF582585CA}" dt="2021-10-12T20:11:15.428" v="11211" actId="26606"/>
          <ac:spMkLst>
            <pc:docMk/>
            <pc:sldMk cId="3831508087" sldId="303"/>
            <ac:spMk id="2" creationId="{6190D249-7360-4912-AF88-13E5A14B32D1}"/>
          </ac:spMkLst>
        </pc:spChg>
        <pc:spChg chg="mod ord">
          <ac:chgData name="Young, Kimberly" userId="ff8ad6cf-2d73-4f8b-976d-198e6df20a90" providerId="ADAL" clId="{A050341E-9CF2-45D9-82B6-DFCF582585CA}" dt="2021-10-12T20:11:15.428" v="11211" actId="26606"/>
          <ac:spMkLst>
            <pc:docMk/>
            <pc:sldMk cId="3831508087" sldId="303"/>
            <ac:spMk id="3" creationId="{120EB168-AE03-4CF3-A3F7-0805BE92E00A}"/>
          </ac:spMkLst>
        </pc:spChg>
        <pc:spChg chg="del">
          <ac:chgData name="Young, Kimberly" userId="ff8ad6cf-2d73-4f8b-976d-198e6df20a90" providerId="ADAL" clId="{A050341E-9CF2-45D9-82B6-DFCF582585CA}" dt="2021-09-30T19:31:49.722" v="6127" actId="931"/>
          <ac:spMkLst>
            <pc:docMk/>
            <pc:sldMk cId="3831508087" sldId="303"/>
            <ac:spMk id="4" creationId="{594F087D-F16A-4402-A9C5-B94DE8772101}"/>
          </ac:spMkLst>
        </pc:spChg>
        <pc:picChg chg="add mod ord">
          <ac:chgData name="Young, Kimberly" userId="ff8ad6cf-2d73-4f8b-976d-198e6df20a90" providerId="ADAL" clId="{A050341E-9CF2-45D9-82B6-DFCF582585CA}" dt="2021-10-12T20:11:19.071" v="11212"/>
          <ac:picMkLst>
            <pc:docMk/>
            <pc:sldMk cId="3831508087" sldId="303"/>
            <ac:picMk id="6" creationId="{A38E901A-D327-44FD-9772-5FFEE2978E54}"/>
          </ac:picMkLst>
        </pc:picChg>
        <pc:picChg chg="add">
          <ac:chgData name="Young, Kimberly" userId="ff8ad6cf-2d73-4f8b-976d-198e6df20a90" providerId="ADAL" clId="{A050341E-9CF2-45D9-82B6-DFCF582585CA}" dt="2021-10-12T20:11:15.428" v="11211" actId="26606"/>
          <ac:picMkLst>
            <pc:docMk/>
            <pc:sldMk cId="3831508087" sldId="303"/>
            <ac:picMk id="8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20:11:11.947" v="11210" actId="700"/>
          <ac:picMkLst>
            <pc:docMk/>
            <pc:sldMk cId="3831508087" sldId="303"/>
            <ac:picMk id="11" creationId="{A53ED3FC-3BE8-4F1F-BEF1-74B1C721718A}"/>
          </ac:picMkLst>
        </pc:picChg>
      </pc:sldChg>
      <pc:sldChg chg="del">
        <pc:chgData name="Young, Kimberly" userId="ff8ad6cf-2d73-4f8b-976d-198e6df20a90" providerId="ADAL" clId="{A050341E-9CF2-45D9-82B6-DFCF582585CA}" dt="2021-09-22T20:54:34.070" v="27" actId="47"/>
        <pc:sldMkLst>
          <pc:docMk/>
          <pc:sldMk cId="4075200297" sldId="303"/>
        </pc:sldMkLst>
      </pc:sldChg>
      <pc:sldChg chg="del">
        <pc:chgData name="Young, Kimberly" userId="ff8ad6cf-2d73-4f8b-976d-198e6df20a90" providerId="ADAL" clId="{A050341E-9CF2-45D9-82B6-DFCF582585CA}" dt="2021-09-22T20:54:29.154" v="5" actId="47"/>
        <pc:sldMkLst>
          <pc:docMk/>
          <pc:sldMk cId="1777247016" sldId="304"/>
        </pc:sldMkLst>
      </pc:sldChg>
      <pc:sldChg chg="addSp delSp modSp add mod setBg modClrScheme delDesignElem chgLayout modNotesTx">
        <pc:chgData name="Young, Kimberly" userId="ff8ad6cf-2d73-4f8b-976d-198e6df20a90" providerId="ADAL" clId="{A050341E-9CF2-45D9-82B6-DFCF582585CA}" dt="2021-10-12T20:11:54.847" v="11222"/>
        <pc:sldMkLst>
          <pc:docMk/>
          <pc:sldMk cId="3703326864" sldId="304"/>
        </pc:sldMkLst>
        <pc:spChg chg="mod ord">
          <ac:chgData name="Young, Kimberly" userId="ff8ad6cf-2d73-4f8b-976d-198e6df20a90" providerId="ADAL" clId="{A050341E-9CF2-45D9-82B6-DFCF582585CA}" dt="2021-10-12T20:11:50.663" v="11221" actId="26606"/>
          <ac:spMkLst>
            <pc:docMk/>
            <pc:sldMk cId="3703326864" sldId="304"/>
            <ac:spMk id="2" creationId="{6190D249-7360-4912-AF88-13E5A14B32D1}"/>
          </ac:spMkLst>
        </pc:spChg>
        <pc:spChg chg="mod ord">
          <ac:chgData name="Young, Kimberly" userId="ff8ad6cf-2d73-4f8b-976d-198e6df20a90" providerId="ADAL" clId="{A050341E-9CF2-45D9-82B6-DFCF582585CA}" dt="2021-10-12T20:11:50.663" v="11221" actId="26606"/>
          <ac:spMkLst>
            <pc:docMk/>
            <pc:sldMk cId="3703326864" sldId="304"/>
            <ac:spMk id="3" creationId="{120EB168-AE03-4CF3-A3F7-0805BE92E00A}"/>
          </ac:spMkLst>
        </pc:spChg>
        <pc:spChg chg="del">
          <ac:chgData name="Young, Kimberly" userId="ff8ad6cf-2d73-4f8b-976d-198e6df20a90" providerId="ADAL" clId="{A050341E-9CF2-45D9-82B6-DFCF582585CA}" dt="2021-09-30T19:47:58.737" v="6503" actId="931"/>
          <ac:spMkLst>
            <pc:docMk/>
            <pc:sldMk cId="3703326864" sldId="304"/>
            <ac:spMk id="4" creationId="{594F087D-F16A-4402-A9C5-B94DE8772101}"/>
          </ac:spMkLst>
        </pc:spChg>
        <pc:picChg chg="add mod ord">
          <ac:chgData name="Young, Kimberly" userId="ff8ad6cf-2d73-4f8b-976d-198e6df20a90" providerId="ADAL" clId="{A050341E-9CF2-45D9-82B6-DFCF582585CA}" dt="2021-10-12T20:11:54.847" v="11222"/>
          <ac:picMkLst>
            <pc:docMk/>
            <pc:sldMk cId="3703326864" sldId="304"/>
            <ac:picMk id="6" creationId="{E822B52B-9EA8-4A0E-9A72-25AB71B84B30}"/>
          </ac:picMkLst>
        </pc:picChg>
        <pc:picChg chg="add">
          <ac:chgData name="Young, Kimberly" userId="ff8ad6cf-2d73-4f8b-976d-198e6df20a90" providerId="ADAL" clId="{A050341E-9CF2-45D9-82B6-DFCF582585CA}" dt="2021-10-12T20:11:50.663" v="11221" actId="26606"/>
          <ac:picMkLst>
            <pc:docMk/>
            <pc:sldMk cId="3703326864" sldId="304"/>
            <ac:picMk id="8" creationId="{DF6A9299-1D12-47E2-9DD4-03342553C4AA}"/>
          </ac:picMkLst>
        </pc:picChg>
        <pc:picChg chg="add del">
          <ac:chgData name="Young, Kimberly" userId="ff8ad6cf-2d73-4f8b-976d-198e6df20a90" providerId="ADAL" clId="{A050341E-9CF2-45D9-82B6-DFCF582585CA}" dt="2021-10-12T20:11:48.338" v="11220" actId="700"/>
          <ac:picMkLst>
            <pc:docMk/>
            <pc:sldMk cId="3703326864" sldId="304"/>
            <ac:picMk id="11" creationId="{DF6A9299-1D12-47E2-9DD4-03342553C4AA}"/>
          </ac:picMkLst>
        </pc:picChg>
      </pc:sldChg>
      <pc:sldChg chg="del">
        <pc:chgData name="Young, Kimberly" userId="ff8ad6cf-2d73-4f8b-976d-198e6df20a90" providerId="ADAL" clId="{A050341E-9CF2-45D9-82B6-DFCF582585CA}" dt="2021-09-22T20:54:28.497" v="2" actId="47"/>
        <pc:sldMkLst>
          <pc:docMk/>
          <pc:sldMk cId="1507602912" sldId="305"/>
        </pc:sldMkLst>
      </pc:sldChg>
      <pc:sldChg chg="addSp delSp modSp add mod setBg modClrScheme delDesignElem chgLayout modNotesTx">
        <pc:chgData name="Young, Kimberly" userId="ff8ad6cf-2d73-4f8b-976d-198e6df20a90" providerId="ADAL" clId="{A050341E-9CF2-45D9-82B6-DFCF582585CA}" dt="2021-10-12T20:12:10.917" v="11226"/>
        <pc:sldMkLst>
          <pc:docMk/>
          <pc:sldMk cId="4106120256" sldId="305"/>
        </pc:sldMkLst>
        <pc:spChg chg="mod ord">
          <ac:chgData name="Young, Kimberly" userId="ff8ad6cf-2d73-4f8b-976d-198e6df20a90" providerId="ADAL" clId="{A050341E-9CF2-45D9-82B6-DFCF582585CA}" dt="2021-10-12T20:12:02.342" v="11224" actId="26606"/>
          <ac:spMkLst>
            <pc:docMk/>
            <pc:sldMk cId="4106120256" sldId="305"/>
            <ac:spMk id="2" creationId="{6190D249-7360-4912-AF88-13E5A14B32D1}"/>
          </ac:spMkLst>
        </pc:spChg>
        <pc:spChg chg="del mod">
          <ac:chgData name="Young, Kimberly" userId="ff8ad6cf-2d73-4f8b-976d-198e6df20a90" providerId="ADAL" clId="{A050341E-9CF2-45D9-82B6-DFCF582585CA}" dt="2021-09-30T19:48:19.105" v="6510" actId="931"/>
          <ac:spMkLst>
            <pc:docMk/>
            <pc:sldMk cId="4106120256" sldId="305"/>
            <ac:spMk id="3" creationId="{120EB168-AE03-4CF3-A3F7-0805BE92E00A}"/>
          </ac:spMkLst>
        </pc:spChg>
        <pc:spChg chg="mod ord">
          <ac:chgData name="Young, Kimberly" userId="ff8ad6cf-2d73-4f8b-976d-198e6df20a90" providerId="ADAL" clId="{A050341E-9CF2-45D9-82B6-DFCF582585CA}" dt="2021-10-12T20:12:02.342" v="11224" actId="26606"/>
          <ac:spMkLst>
            <pc:docMk/>
            <pc:sldMk cId="4106120256" sldId="305"/>
            <ac:spMk id="4" creationId="{594F087D-F16A-4402-A9C5-B94DE8772101}"/>
          </ac:spMkLst>
        </pc:spChg>
        <pc:spChg chg="add del mod">
          <ac:chgData name="Young, Kimberly" userId="ff8ad6cf-2d73-4f8b-976d-198e6df20a90" providerId="ADAL" clId="{A050341E-9CF2-45D9-82B6-DFCF582585CA}" dt="2021-10-12T19:40:08.145" v="11112" actId="931"/>
          <ac:spMkLst>
            <pc:docMk/>
            <pc:sldMk cId="4106120256" sldId="305"/>
            <ac:spMk id="5" creationId="{E12BFB0B-A343-4EAB-9963-643D39EE2F50}"/>
          </ac:spMkLst>
        </pc:spChg>
        <pc:picChg chg="add del mod">
          <ac:chgData name="Young, Kimberly" userId="ff8ad6cf-2d73-4f8b-976d-198e6df20a90" providerId="ADAL" clId="{A050341E-9CF2-45D9-82B6-DFCF582585CA}" dt="2021-10-12T19:39:24.525" v="11111" actId="21"/>
          <ac:picMkLst>
            <pc:docMk/>
            <pc:sldMk cId="4106120256" sldId="305"/>
            <ac:picMk id="6" creationId="{2A76FB64-C69F-405F-87F3-D2E096D8FD94}"/>
          </ac:picMkLst>
        </pc:picChg>
        <pc:picChg chg="add mod ord">
          <ac:chgData name="Young, Kimberly" userId="ff8ad6cf-2d73-4f8b-976d-198e6df20a90" providerId="ADAL" clId="{A050341E-9CF2-45D9-82B6-DFCF582585CA}" dt="2021-10-12T20:12:10.917" v="11226"/>
          <ac:picMkLst>
            <pc:docMk/>
            <pc:sldMk cId="4106120256" sldId="305"/>
            <ac:picMk id="8" creationId="{F0B5B5EC-0C4B-4992-BFCF-4AB67584EA30}"/>
          </ac:picMkLst>
        </pc:picChg>
        <pc:picChg chg="add">
          <ac:chgData name="Young, Kimberly" userId="ff8ad6cf-2d73-4f8b-976d-198e6df20a90" providerId="ADAL" clId="{A050341E-9CF2-45D9-82B6-DFCF582585CA}" dt="2021-10-12T20:12:02.342" v="11224" actId="26606"/>
          <ac:picMkLst>
            <pc:docMk/>
            <pc:sldMk cId="4106120256" sldId="305"/>
            <ac:picMk id="10" creationId="{A53ED3FC-3BE8-4F1F-BEF1-74B1C721718A}"/>
          </ac:picMkLst>
        </pc:picChg>
        <pc:picChg chg="add del">
          <ac:chgData name="Young, Kimberly" userId="ff8ad6cf-2d73-4f8b-976d-198e6df20a90" providerId="ADAL" clId="{A050341E-9CF2-45D9-82B6-DFCF582585CA}" dt="2021-10-12T19:40:13.256" v="11116" actId="26606"/>
          <ac:picMkLst>
            <pc:docMk/>
            <pc:sldMk cId="4106120256" sldId="305"/>
            <ac:picMk id="13" creationId="{DF6A9299-1D12-47E2-9DD4-03342553C4AA}"/>
          </ac:picMkLst>
        </pc:picChg>
        <pc:picChg chg="add del">
          <ac:chgData name="Young, Kimberly" userId="ff8ad6cf-2d73-4f8b-976d-198e6df20a90" providerId="ADAL" clId="{A050341E-9CF2-45D9-82B6-DFCF582585CA}" dt="2021-10-12T20:11:58.526" v="11223" actId="700"/>
          <ac:picMkLst>
            <pc:docMk/>
            <pc:sldMk cId="4106120256" sldId="305"/>
            <ac:picMk id="15" creationId="{A53ED3FC-3BE8-4F1F-BEF1-74B1C721718A}"/>
          </ac:picMkLst>
        </pc:picChg>
      </pc:sldChg>
      <pc:sldChg chg="addSp delSp modSp new mod modClrScheme modAnim chgLayout">
        <pc:chgData name="Young, Kimberly" userId="ff8ad6cf-2d73-4f8b-976d-198e6df20a90" providerId="ADAL" clId="{A050341E-9CF2-45D9-82B6-DFCF582585CA}" dt="2021-10-12T20:11:42.605" v="11219" actId="1076"/>
        <pc:sldMkLst>
          <pc:docMk/>
          <pc:sldMk cId="2431327335" sldId="306"/>
        </pc:sldMkLst>
        <pc:spChg chg="mod ord">
          <ac:chgData name="Young, Kimberly" userId="ff8ad6cf-2d73-4f8b-976d-198e6df20a90" providerId="ADAL" clId="{A050341E-9CF2-45D9-82B6-DFCF582585CA}" dt="2021-10-12T20:11:23.325" v="11214" actId="700"/>
          <ac:spMkLst>
            <pc:docMk/>
            <pc:sldMk cId="2431327335" sldId="306"/>
            <ac:spMk id="2" creationId="{01286291-FC17-4E65-B2E0-2989CB3A3ECA}"/>
          </ac:spMkLst>
        </pc:spChg>
        <pc:spChg chg="add del mod ord">
          <ac:chgData name="Young, Kimberly" userId="ff8ad6cf-2d73-4f8b-976d-198e6df20a90" providerId="ADAL" clId="{A050341E-9CF2-45D9-82B6-DFCF582585CA}" dt="2021-10-12T20:11:26.923" v="11215" actId="21"/>
          <ac:spMkLst>
            <pc:docMk/>
            <pc:sldMk cId="2431327335" sldId="306"/>
            <ac:spMk id="3" creationId="{B36477C4-C83A-4FBB-A4AF-99EC7D8A5A0A}"/>
          </ac:spMkLst>
        </pc:spChg>
        <pc:spChg chg="del">
          <ac:chgData name="Young, Kimberly" userId="ff8ad6cf-2d73-4f8b-976d-198e6df20a90" providerId="ADAL" clId="{A050341E-9CF2-45D9-82B6-DFCF582585CA}" dt="2021-09-30T19:35:17.275" v="6371" actId="931"/>
          <ac:spMkLst>
            <pc:docMk/>
            <pc:sldMk cId="2431327335" sldId="306"/>
            <ac:spMk id="3" creationId="{F66E0F22-2E83-40E4-B133-621A760DF7CE}"/>
          </ac:spMkLst>
        </pc:spChg>
        <pc:spChg chg="add mod">
          <ac:chgData name="Young, Kimberly" userId="ff8ad6cf-2d73-4f8b-976d-198e6df20a90" providerId="ADAL" clId="{A050341E-9CF2-45D9-82B6-DFCF582585CA}" dt="2021-10-12T19:38:51.923" v="11105" actId="207"/>
          <ac:spMkLst>
            <pc:docMk/>
            <pc:sldMk cId="2431327335" sldId="306"/>
            <ac:spMk id="6" creationId="{0F890680-3805-4B8A-9801-257AB2A65F4F}"/>
          </ac:spMkLst>
        </pc:spChg>
        <pc:grpChg chg="add mod">
          <ac:chgData name="Young, Kimberly" userId="ff8ad6cf-2d73-4f8b-976d-198e6df20a90" providerId="ADAL" clId="{A050341E-9CF2-45D9-82B6-DFCF582585CA}" dt="2021-10-12T20:11:38.424" v="11218" actId="1076"/>
          <ac:grpSpMkLst>
            <pc:docMk/>
            <pc:sldMk cId="2431327335" sldId="306"/>
            <ac:grpSpMk id="10" creationId="{AB5A9C3E-3B8E-497F-B03C-C17B4EF8ED26}"/>
          </ac:grpSpMkLst>
        </pc:grpChg>
        <pc:picChg chg="add mod ord">
          <ac:chgData name="Young, Kimberly" userId="ff8ad6cf-2d73-4f8b-976d-198e6df20a90" providerId="ADAL" clId="{A050341E-9CF2-45D9-82B6-DFCF582585CA}" dt="2021-10-12T20:11:42.605" v="11219" actId="1076"/>
          <ac:picMkLst>
            <pc:docMk/>
            <pc:sldMk cId="2431327335" sldId="306"/>
            <ac:picMk id="5" creationId="{C6B2FE36-7F9B-4D68-834F-9609B05545FC}"/>
          </ac:picMkLst>
        </pc:picChg>
        <pc:cxnChg chg="add mod">
          <ac:chgData name="Young, Kimberly" userId="ff8ad6cf-2d73-4f8b-976d-198e6df20a90" providerId="ADAL" clId="{A050341E-9CF2-45D9-82B6-DFCF582585CA}" dt="2021-10-12T20:11:33.935" v="11217" actId="208"/>
          <ac:cxnSpMkLst>
            <pc:docMk/>
            <pc:sldMk cId="2431327335" sldId="306"/>
            <ac:cxnSpMk id="8" creationId="{95370390-4EB5-495C-BDBB-CB27FCC13B91}"/>
          </ac:cxnSpMkLst>
        </pc:cxnChg>
      </pc:sldChg>
      <pc:sldChg chg="del">
        <pc:chgData name="Young, Kimberly" userId="ff8ad6cf-2d73-4f8b-976d-198e6df20a90" providerId="ADAL" clId="{A050341E-9CF2-45D9-82B6-DFCF582585CA}" dt="2021-09-22T20:54:31.323" v="17" actId="47"/>
        <pc:sldMkLst>
          <pc:docMk/>
          <pc:sldMk cId="2782229912" sldId="306"/>
        </pc:sldMkLst>
      </pc:sldChg>
      <pc:sldChg chg="addSp delSp modSp new mod setBg modClrScheme delDesignElem chgLayout modNotesTx">
        <pc:chgData name="Young, Kimberly" userId="ff8ad6cf-2d73-4f8b-976d-198e6df20a90" providerId="ADAL" clId="{A050341E-9CF2-45D9-82B6-DFCF582585CA}" dt="2021-10-12T20:12:16.774" v="11227" actId="700"/>
        <pc:sldMkLst>
          <pc:docMk/>
          <pc:sldMk cId="58843129" sldId="307"/>
        </pc:sldMkLst>
        <pc:spChg chg="mod ord">
          <ac:chgData name="Young, Kimberly" userId="ff8ad6cf-2d73-4f8b-976d-198e6df20a90" providerId="ADAL" clId="{A050341E-9CF2-45D9-82B6-DFCF582585CA}" dt="2021-10-12T20:12:16.774" v="11227" actId="700"/>
          <ac:spMkLst>
            <pc:docMk/>
            <pc:sldMk cId="58843129" sldId="307"/>
            <ac:spMk id="2" creationId="{FD260873-1F02-4D63-91E2-4D52905C9197}"/>
          </ac:spMkLst>
        </pc:spChg>
        <pc:spChg chg="del mod">
          <ac:chgData name="Young, Kimberly" userId="ff8ad6cf-2d73-4f8b-976d-198e6df20a90" providerId="ADAL" clId="{A050341E-9CF2-45D9-82B6-DFCF582585CA}" dt="2021-09-30T19:52:01.403" v="6600" actId="26606"/>
          <ac:spMkLst>
            <pc:docMk/>
            <pc:sldMk cId="58843129" sldId="307"/>
            <ac:spMk id="3" creationId="{BA9C62CD-2E3D-4EB8-ADCE-30B38BCF143C}"/>
          </ac:spMkLst>
        </pc:spChg>
        <pc:spChg chg="del">
          <ac:chgData name="Young, Kimberly" userId="ff8ad6cf-2d73-4f8b-976d-198e6df20a90" providerId="ADAL" clId="{A050341E-9CF2-45D9-82B6-DFCF582585CA}" dt="2021-09-30T19:52:01.403" v="6600" actId="26606"/>
          <ac:spMkLst>
            <pc:docMk/>
            <pc:sldMk cId="58843129" sldId="307"/>
            <ac:spMk id="4" creationId="{2450F6C0-E70D-4655-B902-A43076431477}"/>
          </ac:spMkLst>
        </pc:spChg>
        <pc:graphicFrameChg chg="add mod ord modGraphic">
          <ac:chgData name="Young, Kimberly" userId="ff8ad6cf-2d73-4f8b-976d-198e6df20a90" providerId="ADAL" clId="{A050341E-9CF2-45D9-82B6-DFCF582585CA}" dt="2021-10-12T20:12:16.774" v="11227" actId="700"/>
          <ac:graphicFrameMkLst>
            <pc:docMk/>
            <pc:sldMk cId="58843129" sldId="307"/>
            <ac:graphicFrameMk id="6" creationId="{E4D78B0E-513B-455B-B96A-45F9019D0574}"/>
          </ac:graphicFrameMkLst>
        </pc:graphicFrameChg>
        <pc:picChg chg="add del">
          <ac:chgData name="Young, Kimberly" userId="ff8ad6cf-2d73-4f8b-976d-198e6df20a90" providerId="ADAL" clId="{A050341E-9CF2-45D9-82B6-DFCF582585CA}" dt="2021-10-12T20:12:16.774" v="11227" actId="700"/>
          <ac:picMkLst>
            <pc:docMk/>
            <pc:sldMk cId="58843129" sldId="307"/>
            <ac:picMk id="11" creationId="{42476583-CC33-45CE-B51B-215B5673CD22}"/>
          </ac:picMkLst>
        </pc:picChg>
      </pc:sldChg>
      <pc:sldChg chg="del">
        <pc:chgData name="Young, Kimberly" userId="ff8ad6cf-2d73-4f8b-976d-198e6df20a90" providerId="ADAL" clId="{A050341E-9CF2-45D9-82B6-DFCF582585CA}" dt="2021-09-22T20:54:31.107" v="16" actId="47"/>
        <pc:sldMkLst>
          <pc:docMk/>
          <pc:sldMk cId="3938130770" sldId="307"/>
        </pc:sldMkLst>
      </pc:sldChg>
      <pc:sldChg chg="addSp delSp modSp new mod setBg modClrScheme addAnim chgLayout">
        <pc:chgData name="Young, Kimberly" userId="ff8ad6cf-2d73-4f8b-976d-198e6df20a90" providerId="ADAL" clId="{A050341E-9CF2-45D9-82B6-DFCF582585CA}" dt="2021-10-12T20:12:23.194" v="11229"/>
        <pc:sldMkLst>
          <pc:docMk/>
          <pc:sldMk cId="1151215084" sldId="308"/>
        </pc:sldMkLst>
        <pc:spChg chg="del mod">
          <ac:chgData name="Young, Kimberly" userId="ff8ad6cf-2d73-4f8b-976d-198e6df20a90" providerId="ADAL" clId="{A050341E-9CF2-45D9-82B6-DFCF582585CA}" dt="2021-10-12T19:41:29.732" v="11124" actId="21"/>
          <ac:spMkLst>
            <pc:docMk/>
            <pc:sldMk cId="1151215084" sldId="308"/>
            <ac:spMk id="2" creationId="{16747634-333C-4F5B-862D-5EA675EB8D58}"/>
          </ac:spMkLst>
        </pc:spChg>
        <pc:spChg chg="del">
          <ac:chgData name="Young, Kimberly" userId="ff8ad6cf-2d73-4f8b-976d-198e6df20a90" providerId="ADAL" clId="{A050341E-9CF2-45D9-82B6-DFCF582585CA}" dt="2021-09-30T19:53:57.785" v="6601" actId="931"/>
          <ac:spMkLst>
            <pc:docMk/>
            <pc:sldMk cId="1151215084" sldId="308"/>
            <ac:spMk id="3" creationId="{F085AC66-D64C-4005-A110-7DA29CD11B68}"/>
          </ac:spMkLst>
        </pc:spChg>
        <pc:spChg chg="add del mod">
          <ac:chgData name="Young, Kimberly" userId="ff8ad6cf-2d73-4f8b-976d-198e6df20a90" providerId="ADAL" clId="{A050341E-9CF2-45D9-82B6-DFCF582585CA}" dt="2021-10-12T19:41:20.929" v="11122"/>
          <ac:spMkLst>
            <pc:docMk/>
            <pc:sldMk cId="1151215084" sldId="308"/>
            <ac:spMk id="4" creationId="{475B2B7F-4D34-46E3-A606-5E1D0DE9B107}"/>
          </ac:spMkLst>
        </pc:spChg>
        <pc:spChg chg="add mod">
          <ac:chgData name="Young, Kimberly" userId="ff8ad6cf-2d73-4f8b-976d-198e6df20a90" providerId="ADAL" clId="{A050341E-9CF2-45D9-82B6-DFCF582585CA}" dt="2021-10-12T20:12:23.194" v="11228" actId="26606"/>
          <ac:spMkLst>
            <pc:docMk/>
            <pc:sldMk cId="1151215084" sldId="308"/>
            <ac:spMk id="8" creationId="{0DC6BF92-A68F-42AB-B935-4E3349D70079}"/>
          </ac:spMkLst>
        </pc:spChg>
        <pc:spChg chg="add del">
          <ac:chgData name="Young, Kimberly" userId="ff8ad6cf-2d73-4f8b-976d-198e6df20a90" providerId="ADAL" clId="{A050341E-9CF2-45D9-82B6-DFCF582585CA}" dt="2021-10-12T19:41:33.285" v="11125" actId="21"/>
          <ac:spMkLst>
            <pc:docMk/>
            <pc:sldMk cId="1151215084" sldId="308"/>
            <ac:spMk id="10" creationId="{12423EF3-F412-4C43-A0B9-BBDD5D638696}"/>
          </ac:spMkLst>
        </pc:spChg>
        <pc:spChg chg="add">
          <ac:chgData name="Young, Kimberly" userId="ff8ad6cf-2d73-4f8b-976d-198e6df20a90" providerId="ADAL" clId="{A050341E-9CF2-45D9-82B6-DFCF582585CA}" dt="2021-10-12T20:12:23.194" v="11228" actId="26606"/>
          <ac:spMkLst>
            <pc:docMk/>
            <pc:sldMk cId="1151215084" sldId="308"/>
            <ac:spMk id="22" creationId="{F4A20210-FA90-4B6D-8D2E-1B90054E097A}"/>
          </ac:spMkLst>
        </pc:spChg>
        <pc:spChg chg="add">
          <ac:chgData name="Young, Kimberly" userId="ff8ad6cf-2d73-4f8b-976d-198e6df20a90" providerId="ADAL" clId="{A050341E-9CF2-45D9-82B6-DFCF582585CA}" dt="2021-10-12T20:12:23.194" v="11228" actId="26606"/>
          <ac:spMkLst>
            <pc:docMk/>
            <pc:sldMk cId="1151215084" sldId="308"/>
            <ac:spMk id="24" creationId="{39213B44-68B7-47E7-B506-5C79FCF80924}"/>
          </ac:spMkLst>
        </pc:spChg>
        <pc:grpChg chg="add">
          <ac:chgData name="Young, Kimberly" userId="ff8ad6cf-2d73-4f8b-976d-198e6df20a90" providerId="ADAL" clId="{A050341E-9CF2-45D9-82B6-DFCF582585CA}" dt="2021-10-12T20:12:23.194" v="11228" actId="26606"/>
          <ac:grpSpMkLst>
            <pc:docMk/>
            <pc:sldMk cId="1151215084" sldId="308"/>
            <ac:grpSpMk id="26" creationId="{39084D60-65A6-45F8-8C17-3529E43F1C39}"/>
          </ac:grpSpMkLst>
        </pc:grpChg>
        <pc:picChg chg="add del mod">
          <ac:chgData name="Young, Kimberly" userId="ff8ad6cf-2d73-4f8b-976d-198e6df20a90" providerId="ADAL" clId="{A050341E-9CF2-45D9-82B6-DFCF582585CA}" dt="2021-10-12T19:41:00.486" v="11121" actId="21"/>
          <ac:picMkLst>
            <pc:docMk/>
            <pc:sldMk cId="1151215084" sldId="308"/>
            <ac:picMk id="5" creationId="{255D1142-DF5B-4909-91AC-786D6DEF5255}"/>
          </ac:picMkLst>
        </pc:picChg>
        <pc:picChg chg="add mod">
          <ac:chgData name="Young, Kimberly" userId="ff8ad6cf-2d73-4f8b-976d-198e6df20a90" providerId="ADAL" clId="{A050341E-9CF2-45D9-82B6-DFCF582585CA}" dt="2021-10-12T20:12:23.194" v="11228" actId="26606"/>
          <ac:picMkLst>
            <pc:docMk/>
            <pc:sldMk cId="1151215084" sldId="308"/>
            <ac:picMk id="6" creationId="{8B6ED8F5-524B-4D41-A175-E085C6E0DEF1}"/>
          </ac:picMkLst>
        </pc:picChg>
        <pc:picChg chg="add del">
          <ac:chgData name="Young, Kimberly" userId="ff8ad6cf-2d73-4f8b-976d-198e6df20a90" providerId="ADAL" clId="{A050341E-9CF2-45D9-82B6-DFCF582585CA}" dt="2021-10-12T20:12:23.194" v="11228" actId="26606"/>
          <ac:picMkLst>
            <pc:docMk/>
            <pc:sldMk cId="1151215084" sldId="308"/>
            <ac:picMk id="13" creationId="{DF6A9299-1D12-47E2-9DD4-03342553C4AA}"/>
          </ac:picMkLst>
        </pc:picChg>
        <pc:picChg chg="add">
          <ac:chgData name="Young, Kimberly" userId="ff8ad6cf-2d73-4f8b-976d-198e6df20a90" providerId="ADAL" clId="{A050341E-9CF2-45D9-82B6-DFCF582585CA}" dt="2021-10-12T20:12:23.194" v="11228" actId="26606"/>
          <ac:picMkLst>
            <pc:docMk/>
            <pc:sldMk cId="1151215084" sldId="308"/>
            <ac:picMk id="18" creationId="{CBECFFDC-94DB-4DA3-94FE-22FEDDA8FA30}"/>
          </ac:picMkLst>
        </pc:picChg>
        <pc:picChg chg="add">
          <ac:chgData name="Young, Kimberly" userId="ff8ad6cf-2d73-4f8b-976d-198e6df20a90" providerId="ADAL" clId="{A050341E-9CF2-45D9-82B6-DFCF582585CA}" dt="2021-10-12T20:12:23.194" v="11228" actId="26606"/>
          <ac:picMkLst>
            <pc:docMk/>
            <pc:sldMk cId="1151215084" sldId="308"/>
            <ac:picMk id="20" creationId="{545F67A4-7428-47F3-AE14-8CA43D976E11}"/>
          </ac:picMkLst>
        </pc:picChg>
      </pc:sldChg>
      <pc:sldChg chg="del">
        <pc:chgData name="Young, Kimberly" userId="ff8ad6cf-2d73-4f8b-976d-198e6df20a90" providerId="ADAL" clId="{A050341E-9CF2-45D9-82B6-DFCF582585CA}" dt="2021-09-22T20:54:28.731" v="3" actId="47"/>
        <pc:sldMkLst>
          <pc:docMk/>
          <pc:sldMk cId="1443568408" sldId="308"/>
        </pc:sldMkLst>
      </pc:sldChg>
      <pc:sldChg chg="addSp delSp modSp mod ord setBg modClrScheme delDesignElem chgLayout">
        <pc:chgData name="Young, Kimberly" userId="ff8ad6cf-2d73-4f8b-976d-198e6df20a90" providerId="ADAL" clId="{A050341E-9CF2-45D9-82B6-DFCF582585CA}" dt="2021-11-03T14:48:28.305" v="11251" actId="26606"/>
        <pc:sldMkLst>
          <pc:docMk/>
          <pc:sldMk cId="2096411488" sldId="309"/>
        </pc:sldMkLst>
        <pc:spChg chg="mod ord">
          <ac:chgData name="Young, Kimberly" userId="ff8ad6cf-2d73-4f8b-976d-198e6df20a90" providerId="ADAL" clId="{A050341E-9CF2-45D9-82B6-DFCF582585CA}" dt="2021-11-03T14:48:28.305" v="11251" actId="26606"/>
          <ac:spMkLst>
            <pc:docMk/>
            <pc:sldMk cId="2096411488" sldId="309"/>
            <ac:spMk id="2" creationId="{19BC95DE-A2E5-40C9-9B96-5719081F7594}"/>
          </ac:spMkLst>
        </pc:spChg>
        <pc:spChg chg="mod ord">
          <ac:chgData name="Young, Kimberly" userId="ff8ad6cf-2d73-4f8b-976d-198e6df20a90" providerId="ADAL" clId="{A050341E-9CF2-45D9-82B6-DFCF582585CA}" dt="2021-11-03T14:48:28.305" v="11251" actId="26606"/>
          <ac:spMkLst>
            <pc:docMk/>
            <pc:sldMk cId="2096411488" sldId="309"/>
            <ac:spMk id="3" creationId="{D31908F2-95EA-49AC-88FE-4B26E9E65759}"/>
          </ac:spMkLst>
        </pc:spChg>
        <pc:picChg chg="mod ord">
          <ac:chgData name="Young, Kimberly" userId="ff8ad6cf-2d73-4f8b-976d-198e6df20a90" providerId="ADAL" clId="{A050341E-9CF2-45D9-82B6-DFCF582585CA}" dt="2021-11-03T14:48:28.305" v="11251" actId="26606"/>
          <ac:picMkLst>
            <pc:docMk/>
            <pc:sldMk cId="2096411488" sldId="309"/>
            <ac:picMk id="6" creationId="{FEBC15E0-6C2D-4CA1-AFA1-5ED8075B1D64}"/>
          </ac:picMkLst>
        </pc:picChg>
        <pc:picChg chg="add">
          <ac:chgData name="Young, Kimberly" userId="ff8ad6cf-2d73-4f8b-976d-198e6df20a90" providerId="ADAL" clId="{A050341E-9CF2-45D9-82B6-DFCF582585CA}" dt="2021-11-03T14:48:28.305" v="11251" actId="26606"/>
          <ac:picMkLst>
            <pc:docMk/>
            <pc:sldMk cId="2096411488" sldId="309"/>
            <ac:picMk id="8" creationId="{DF6A9299-1D12-47E2-9DD4-03342553C4AA}"/>
          </ac:picMkLst>
        </pc:picChg>
        <pc:picChg chg="add del">
          <ac:chgData name="Young, Kimberly" userId="ff8ad6cf-2d73-4f8b-976d-198e6df20a90" providerId="ADAL" clId="{A050341E-9CF2-45D9-82B6-DFCF582585CA}" dt="2021-11-03T14:47:25.797" v="11244" actId="700"/>
          <ac:picMkLst>
            <pc:docMk/>
            <pc:sldMk cId="2096411488" sldId="309"/>
            <ac:picMk id="11" creationId="{DF6A9299-1D12-47E2-9DD4-03342553C4AA}"/>
          </ac:picMkLst>
        </pc:picChg>
      </pc:sldChg>
      <pc:sldChg chg="del">
        <pc:chgData name="Young, Kimberly" userId="ff8ad6cf-2d73-4f8b-976d-198e6df20a90" providerId="ADAL" clId="{A050341E-9CF2-45D9-82B6-DFCF582585CA}" dt="2021-09-22T20:54:30.938" v="15" actId="47"/>
        <pc:sldMkLst>
          <pc:docMk/>
          <pc:sldMk cId="3420182618" sldId="309"/>
        </pc:sldMkLst>
      </pc:sldChg>
      <pc:sldChg chg="del">
        <pc:chgData name="Young, Kimberly" userId="ff8ad6cf-2d73-4f8b-976d-198e6df20a90" providerId="ADAL" clId="{A050341E-9CF2-45D9-82B6-DFCF582585CA}" dt="2021-09-22T20:54:32.404" v="23" actId="47"/>
        <pc:sldMkLst>
          <pc:docMk/>
          <pc:sldMk cId="2151251592" sldId="310"/>
        </pc:sldMkLst>
      </pc:sldChg>
      <pc:sldChg chg="addSp delSp modSp new del mod">
        <pc:chgData name="Young, Kimberly" userId="ff8ad6cf-2d73-4f8b-976d-198e6df20a90" providerId="ADAL" clId="{A050341E-9CF2-45D9-82B6-DFCF582585CA}" dt="2021-11-03T14:48:11.844" v="11249" actId="2696"/>
        <pc:sldMkLst>
          <pc:docMk/>
          <pc:sldMk cId="2345522637" sldId="310"/>
        </pc:sldMkLst>
        <pc:spChg chg="mod">
          <ac:chgData name="Young, Kimberly" userId="ff8ad6cf-2d73-4f8b-976d-198e6df20a90" providerId="ADAL" clId="{A050341E-9CF2-45D9-82B6-DFCF582585CA}" dt="2021-11-03T14:47:57.820" v="11248"/>
          <ac:spMkLst>
            <pc:docMk/>
            <pc:sldMk cId="2345522637" sldId="310"/>
            <ac:spMk id="3" creationId="{1FFC7BBE-6240-40EB-BF05-810787A51D62}"/>
          </ac:spMkLst>
        </pc:spChg>
        <pc:spChg chg="del">
          <ac:chgData name="Young, Kimberly" userId="ff8ad6cf-2d73-4f8b-976d-198e6df20a90" providerId="ADAL" clId="{A050341E-9CF2-45D9-82B6-DFCF582585CA}" dt="2021-11-03T14:47:49.989" v="11247"/>
          <ac:spMkLst>
            <pc:docMk/>
            <pc:sldMk cId="2345522637" sldId="310"/>
            <ac:spMk id="4" creationId="{A8CAC5F7-E502-4853-8F99-FA70D630522D}"/>
          </ac:spMkLst>
        </pc:spChg>
        <pc:picChg chg="add mod">
          <ac:chgData name="Young, Kimberly" userId="ff8ad6cf-2d73-4f8b-976d-198e6df20a90" providerId="ADAL" clId="{A050341E-9CF2-45D9-82B6-DFCF582585CA}" dt="2021-11-03T14:47:49.989" v="11247"/>
          <ac:picMkLst>
            <pc:docMk/>
            <pc:sldMk cId="2345522637" sldId="310"/>
            <ac:picMk id="5" creationId="{D0CA21C7-61FE-4988-8EC5-BF57B9D7E308}"/>
          </ac:picMkLst>
        </pc:picChg>
      </pc:sldChg>
      <pc:sldChg chg="del">
        <pc:chgData name="Young, Kimberly" userId="ff8ad6cf-2d73-4f8b-976d-198e6df20a90" providerId="ADAL" clId="{A050341E-9CF2-45D9-82B6-DFCF582585CA}" dt="2021-09-22T20:54:28.953" v="4" actId="47"/>
        <pc:sldMkLst>
          <pc:docMk/>
          <pc:sldMk cId="1532806635" sldId="311"/>
        </pc:sldMkLst>
      </pc:sldChg>
      <pc:sldChg chg="del">
        <pc:chgData name="Young, Kimberly" userId="ff8ad6cf-2d73-4f8b-976d-198e6df20a90" providerId="ADAL" clId="{A050341E-9CF2-45D9-82B6-DFCF582585CA}" dt="2021-09-22T20:54:32.742" v="25" actId="47"/>
        <pc:sldMkLst>
          <pc:docMk/>
          <pc:sldMk cId="483495917" sldId="312"/>
        </pc:sldMkLst>
      </pc:sldChg>
      <pc:sldChg chg="del">
        <pc:chgData name="Young, Kimberly" userId="ff8ad6cf-2d73-4f8b-976d-198e6df20a90" providerId="ADAL" clId="{A050341E-9CF2-45D9-82B6-DFCF582585CA}" dt="2021-09-22T20:54:27.710" v="0" actId="47"/>
        <pc:sldMkLst>
          <pc:docMk/>
          <pc:sldMk cId="747160820" sldId="313"/>
        </pc:sldMkLst>
      </pc:sldChg>
      <pc:sldChg chg="del">
        <pc:chgData name="Young, Kimberly" userId="ff8ad6cf-2d73-4f8b-976d-198e6df20a90" providerId="ADAL" clId="{A050341E-9CF2-45D9-82B6-DFCF582585CA}" dt="2021-09-22T20:54:31.709" v="19" actId="47"/>
        <pc:sldMkLst>
          <pc:docMk/>
          <pc:sldMk cId="2260672784" sldId="314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87328-16FB-4DCA-A699-881A52208D21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F8346-9613-4E4C-8450-7C9B21CF8437}">
      <dgm:prSet/>
      <dgm:spPr/>
      <dgm:t>
        <a:bodyPr/>
        <a:lstStyle/>
        <a:p>
          <a:r>
            <a:rPr lang="en-US" b="1" dirty="0"/>
            <a:t>Make</a:t>
          </a:r>
        </a:p>
      </dgm:t>
    </dgm:pt>
    <dgm:pt modelId="{5205E2A4-46D2-454E-BAA2-99E52847A462}" type="parTrans" cxnId="{14900FCF-5C3C-4150-B519-976A9397A15D}">
      <dgm:prSet/>
      <dgm:spPr/>
      <dgm:t>
        <a:bodyPr/>
        <a:lstStyle/>
        <a:p>
          <a:endParaRPr lang="en-US"/>
        </a:p>
      </dgm:t>
    </dgm:pt>
    <dgm:pt modelId="{1D9B600C-5CB0-4CAC-9DAE-87679C8A6606}" type="sibTrans" cxnId="{14900FCF-5C3C-4150-B519-976A9397A15D}">
      <dgm:prSet/>
      <dgm:spPr/>
      <dgm:t>
        <a:bodyPr/>
        <a:lstStyle/>
        <a:p>
          <a:endParaRPr lang="en-US"/>
        </a:p>
      </dgm:t>
    </dgm:pt>
    <dgm:pt modelId="{C36D1BA6-A781-450C-83A1-D1C857FB8C6B}">
      <dgm:prSet/>
      <dgm:spPr/>
      <dgm:t>
        <a:bodyPr/>
        <a:lstStyle/>
        <a:p>
          <a:r>
            <a:rPr lang="en-US" b="1"/>
            <a:t>Make sure that their name is spelled correctly &amp; use their preferred name, if known. </a:t>
          </a:r>
        </a:p>
      </dgm:t>
    </dgm:pt>
    <dgm:pt modelId="{0E74E955-7287-488A-A7CE-ACCB5907AA7C}" type="parTrans" cxnId="{DA024FC3-3E4A-4018-9E8A-823ECBA00159}">
      <dgm:prSet/>
      <dgm:spPr/>
      <dgm:t>
        <a:bodyPr/>
        <a:lstStyle/>
        <a:p>
          <a:endParaRPr lang="en-US"/>
        </a:p>
      </dgm:t>
    </dgm:pt>
    <dgm:pt modelId="{78E28ADD-4C23-4E83-AC95-20C83145F689}" type="sibTrans" cxnId="{DA024FC3-3E4A-4018-9E8A-823ECBA00159}">
      <dgm:prSet/>
      <dgm:spPr/>
      <dgm:t>
        <a:bodyPr/>
        <a:lstStyle/>
        <a:p>
          <a:endParaRPr lang="en-US"/>
        </a:p>
      </dgm:t>
    </dgm:pt>
    <dgm:pt modelId="{2737C72B-0418-44B8-AFFE-8B4671C9C660}">
      <dgm:prSet/>
      <dgm:spPr/>
      <dgm:t>
        <a:bodyPr/>
        <a:lstStyle/>
        <a:p>
          <a:r>
            <a:rPr lang="en-US" b="1"/>
            <a:t>check email signature for clarification</a:t>
          </a:r>
        </a:p>
      </dgm:t>
    </dgm:pt>
    <dgm:pt modelId="{907976A5-6471-47EF-A50A-EB963F3344BA}" type="parTrans" cxnId="{42A3A71E-FF75-48AD-9E14-3DB01DB40C8F}">
      <dgm:prSet/>
      <dgm:spPr/>
      <dgm:t>
        <a:bodyPr/>
        <a:lstStyle/>
        <a:p>
          <a:endParaRPr lang="en-US"/>
        </a:p>
      </dgm:t>
    </dgm:pt>
    <dgm:pt modelId="{D080231B-6785-4F2F-A51F-9A9B5950BA65}" type="sibTrans" cxnId="{42A3A71E-FF75-48AD-9E14-3DB01DB40C8F}">
      <dgm:prSet/>
      <dgm:spPr/>
      <dgm:t>
        <a:bodyPr/>
        <a:lstStyle/>
        <a:p>
          <a:endParaRPr lang="en-US"/>
        </a:p>
      </dgm:t>
    </dgm:pt>
    <dgm:pt modelId="{5D8B214A-36B7-4940-BB17-41A864291FEF}">
      <dgm:prSet/>
      <dgm:spPr/>
      <dgm:t>
        <a:bodyPr/>
        <a:lstStyle/>
        <a:p>
          <a:r>
            <a:rPr lang="en-US" b="1" dirty="0"/>
            <a:t>Use</a:t>
          </a:r>
        </a:p>
      </dgm:t>
    </dgm:pt>
    <dgm:pt modelId="{AF2D0242-342A-415C-84F1-DB71F6D778D7}" type="parTrans" cxnId="{0916A1FF-A542-4317-BEF1-36DFDC1F165F}">
      <dgm:prSet/>
      <dgm:spPr/>
      <dgm:t>
        <a:bodyPr/>
        <a:lstStyle/>
        <a:p>
          <a:endParaRPr lang="en-US"/>
        </a:p>
      </dgm:t>
    </dgm:pt>
    <dgm:pt modelId="{3390D9DE-1759-4021-8BC1-A8B3CC8A060C}" type="sibTrans" cxnId="{0916A1FF-A542-4317-BEF1-36DFDC1F165F}">
      <dgm:prSet/>
      <dgm:spPr/>
      <dgm:t>
        <a:bodyPr/>
        <a:lstStyle/>
        <a:p>
          <a:endParaRPr lang="en-US"/>
        </a:p>
      </dgm:t>
    </dgm:pt>
    <dgm:pt modelId="{DCE6DFE6-05A3-4FF0-9094-3CBC69420755}">
      <dgm:prSet/>
      <dgm:spPr/>
      <dgm:t>
        <a:bodyPr/>
        <a:lstStyle/>
        <a:p>
          <a:r>
            <a:rPr lang="en-US" b="1"/>
            <a:t>Use the correct title and capitalize it.</a:t>
          </a:r>
        </a:p>
      </dgm:t>
    </dgm:pt>
    <dgm:pt modelId="{C7DCBDE9-CD89-4489-8C3F-76216922B168}" type="parTrans" cxnId="{AD007CB1-9672-489A-BF00-8ADB55840B51}">
      <dgm:prSet/>
      <dgm:spPr/>
      <dgm:t>
        <a:bodyPr/>
        <a:lstStyle/>
        <a:p>
          <a:endParaRPr lang="en-US"/>
        </a:p>
      </dgm:t>
    </dgm:pt>
    <dgm:pt modelId="{FE7DC324-A6D2-4450-B66E-4766873D0357}" type="sibTrans" cxnId="{AD007CB1-9672-489A-BF00-8ADB55840B51}">
      <dgm:prSet/>
      <dgm:spPr/>
      <dgm:t>
        <a:bodyPr/>
        <a:lstStyle/>
        <a:p>
          <a:endParaRPr lang="en-US"/>
        </a:p>
      </dgm:t>
    </dgm:pt>
    <dgm:pt modelId="{7E022115-57D1-409E-B955-4C8B3E43880B}">
      <dgm:prSet/>
      <dgm:spPr/>
      <dgm:t>
        <a:bodyPr/>
        <a:lstStyle/>
        <a:p>
          <a:r>
            <a:rPr lang="en-US" b="1"/>
            <a:t>Only names and titles need to be capitalized</a:t>
          </a:r>
        </a:p>
      </dgm:t>
    </dgm:pt>
    <dgm:pt modelId="{3D570E2A-231B-4BBE-A082-9EF1ED77FCE8}" type="parTrans" cxnId="{FA2C4995-3BD3-4E86-B8DE-36FAF91BEC0B}">
      <dgm:prSet/>
      <dgm:spPr/>
      <dgm:t>
        <a:bodyPr/>
        <a:lstStyle/>
        <a:p>
          <a:endParaRPr lang="en-US"/>
        </a:p>
      </dgm:t>
    </dgm:pt>
    <dgm:pt modelId="{0860DE47-C2A0-4822-BB9E-20FA718F03EB}" type="sibTrans" cxnId="{FA2C4995-3BD3-4E86-B8DE-36FAF91BEC0B}">
      <dgm:prSet/>
      <dgm:spPr/>
      <dgm:t>
        <a:bodyPr/>
        <a:lstStyle/>
        <a:p>
          <a:endParaRPr lang="en-US"/>
        </a:p>
      </dgm:t>
    </dgm:pt>
    <dgm:pt modelId="{3A0EEA71-901C-43AC-A179-D62D465E4512}">
      <dgm:prSet/>
      <dgm:spPr/>
      <dgm:t>
        <a:bodyPr/>
        <a:lstStyle/>
        <a:p>
          <a:r>
            <a:rPr lang="en-US" b="1" dirty="0"/>
            <a:t>Use</a:t>
          </a:r>
        </a:p>
      </dgm:t>
    </dgm:pt>
    <dgm:pt modelId="{BFF53BD0-578A-4564-A020-2C2AFF432FD1}" type="parTrans" cxnId="{AE10B0EC-4483-4F4E-A579-0C8451F087B2}">
      <dgm:prSet/>
      <dgm:spPr/>
      <dgm:t>
        <a:bodyPr/>
        <a:lstStyle/>
        <a:p>
          <a:endParaRPr lang="en-US"/>
        </a:p>
      </dgm:t>
    </dgm:pt>
    <dgm:pt modelId="{96F36FA3-A868-469A-B74F-4BF5A495FC98}" type="sibTrans" cxnId="{AE10B0EC-4483-4F4E-A579-0C8451F087B2}">
      <dgm:prSet/>
      <dgm:spPr/>
      <dgm:t>
        <a:bodyPr/>
        <a:lstStyle/>
        <a:p>
          <a:endParaRPr lang="en-US"/>
        </a:p>
      </dgm:t>
    </dgm:pt>
    <dgm:pt modelId="{38FD3E8D-91C7-4CAF-A94E-E1360DEF9AB0}">
      <dgm:prSet/>
      <dgm:spPr/>
      <dgm:t>
        <a:bodyPr/>
        <a:lstStyle/>
        <a:p>
          <a:r>
            <a:rPr lang="en-US" b="1"/>
            <a:t>Use the correct pronouns.</a:t>
          </a:r>
        </a:p>
      </dgm:t>
    </dgm:pt>
    <dgm:pt modelId="{23B78A01-7F4A-40B9-BEBE-24A816D1A68D}" type="parTrans" cxnId="{AF9F1651-7639-4539-8843-25D447D1AABE}">
      <dgm:prSet/>
      <dgm:spPr/>
      <dgm:t>
        <a:bodyPr/>
        <a:lstStyle/>
        <a:p>
          <a:endParaRPr lang="en-US"/>
        </a:p>
      </dgm:t>
    </dgm:pt>
    <dgm:pt modelId="{C1232A5C-B28A-4C30-A070-A9E2B911715E}" type="sibTrans" cxnId="{AF9F1651-7639-4539-8843-25D447D1AABE}">
      <dgm:prSet/>
      <dgm:spPr/>
      <dgm:t>
        <a:bodyPr/>
        <a:lstStyle/>
        <a:p>
          <a:endParaRPr lang="en-US"/>
        </a:p>
      </dgm:t>
    </dgm:pt>
    <dgm:pt modelId="{5ACA15DC-08AD-469E-A4CE-3D575F75BCBE}">
      <dgm:prSet/>
      <dgm:spPr/>
      <dgm:t>
        <a:bodyPr/>
        <a:lstStyle/>
        <a:p>
          <a:r>
            <a:rPr lang="en-US" b="1"/>
            <a:t>When in doubt, use third person (they/them).</a:t>
          </a:r>
        </a:p>
      </dgm:t>
    </dgm:pt>
    <dgm:pt modelId="{962E5952-C151-498B-850C-353FC69C8DA0}" type="parTrans" cxnId="{DCE0C749-A098-4D50-B85E-741C35852BFA}">
      <dgm:prSet/>
      <dgm:spPr/>
      <dgm:t>
        <a:bodyPr/>
        <a:lstStyle/>
        <a:p>
          <a:endParaRPr lang="en-US"/>
        </a:p>
      </dgm:t>
    </dgm:pt>
    <dgm:pt modelId="{277A75DB-CECC-4A00-A3DF-1326966AB6C8}" type="sibTrans" cxnId="{DCE0C749-A098-4D50-B85E-741C35852BFA}">
      <dgm:prSet/>
      <dgm:spPr/>
      <dgm:t>
        <a:bodyPr/>
        <a:lstStyle/>
        <a:p>
          <a:endParaRPr lang="en-US"/>
        </a:p>
      </dgm:t>
    </dgm:pt>
    <dgm:pt modelId="{F53EA026-57BF-4F9C-A487-7E66C3E294B2}">
      <dgm:prSet/>
      <dgm:spPr/>
      <dgm:t>
        <a:bodyPr/>
        <a:lstStyle/>
        <a:p>
          <a:r>
            <a:rPr lang="en-US" b="1"/>
            <a:t>Many people are now including pronouns in their email signatures</a:t>
          </a:r>
          <a:r>
            <a:rPr lang="en-US"/>
            <a:t>.</a:t>
          </a:r>
        </a:p>
      </dgm:t>
    </dgm:pt>
    <dgm:pt modelId="{68EF4011-2CC3-42C7-8C09-ECC469446EDF}" type="parTrans" cxnId="{1072414D-2BEE-4B4D-92F5-5F08EC4FFD22}">
      <dgm:prSet/>
      <dgm:spPr/>
      <dgm:t>
        <a:bodyPr/>
        <a:lstStyle/>
        <a:p>
          <a:endParaRPr lang="en-US"/>
        </a:p>
      </dgm:t>
    </dgm:pt>
    <dgm:pt modelId="{ECBEA98B-AABA-4903-9603-DF604588E425}" type="sibTrans" cxnId="{1072414D-2BEE-4B4D-92F5-5F08EC4FFD22}">
      <dgm:prSet/>
      <dgm:spPr/>
      <dgm:t>
        <a:bodyPr/>
        <a:lstStyle/>
        <a:p>
          <a:endParaRPr lang="en-US"/>
        </a:p>
      </dgm:t>
    </dgm:pt>
    <dgm:pt modelId="{5E36A383-40E3-44F3-8F86-06A707C9B0D3}" type="pres">
      <dgm:prSet presAssocID="{36D87328-16FB-4DCA-A699-881A52208D21}" presName="Name0" presStyleCnt="0">
        <dgm:presLayoutVars>
          <dgm:dir/>
          <dgm:animLvl val="lvl"/>
          <dgm:resizeHandles val="exact"/>
        </dgm:presLayoutVars>
      </dgm:prSet>
      <dgm:spPr/>
    </dgm:pt>
    <dgm:pt modelId="{B5208049-226B-47C8-8E05-7B4C9BB94EA1}" type="pres">
      <dgm:prSet presAssocID="{786F8346-9613-4E4C-8450-7C9B21CF8437}" presName="composite" presStyleCnt="0"/>
      <dgm:spPr/>
    </dgm:pt>
    <dgm:pt modelId="{1D8A7E4D-6FE3-4838-BF18-B96DB283EE2B}" type="pres">
      <dgm:prSet presAssocID="{786F8346-9613-4E4C-8450-7C9B21CF84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057CA84-53C2-4042-8E14-4AE4777D2444}" type="pres">
      <dgm:prSet presAssocID="{786F8346-9613-4E4C-8450-7C9B21CF8437}" presName="desTx" presStyleLbl="alignAccFollowNode1" presStyleIdx="0" presStyleCnt="3">
        <dgm:presLayoutVars>
          <dgm:bulletEnabled val="1"/>
        </dgm:presLayoutVars>
      </dgm:prSet>
      <dgm:spPr/>
    </dgm:pt>
    <dgm:pt modelId="{2EBD6BE9-4D18-430C-94E8-94A919D1609C}" type="pres">
      <dgm:prSet presAssocID="{1D9B600C-5CB0-4CAC-9DAE-87679C8A6606}" presName="space" presStyleCnt="0"/>
      <dgm:spPr/>
    </dgm:pt>
    <dgm:pt modelId="{B8E0D0B3-179B-4CE9-80D4-50B382576788}" type="pres">
      <dgm:prSet presAssocID="{5D8B214A-36B7-4940-BB17-41A864291FEF}" presName="composite" presStyleCnt="0"/>
      <dgm:spPr/>
    </dgm:pt>
    <dgm:pt modelId="{173CEC5B-63BC-426B-A011-E6DF79130468}" type="pres">
      <dgm:prSet presAssocID="{5D8B214A-36B7-4940-BB17-41A864291F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00CA4F-5722-4A10-B775-D2B5DECD6839}" type="pres">
      <dgm:prSet presAssocID="{5D8B214A-36B7-4940-BB17-41A864291FEF}" presName="desTx" presStyleLbl="alignAccFollowNode1" presStyleIdx="1" presStyleCnt="3">
        <dgm:presLayoutVars>
          <dgm:bulletEnabled val="1"/>
        </dgm:presLayoutVars>
      </dgm:prSet>
      <dgm:spPr/>
    </dgm:pt>
    <dgm:pt modelId="{E79F6934-ED61-4493-92D5-1F58F10E91A8}" type="pres">
      <dgm:prSet presAssocID="{3390D9DE-1759-4021-8BC1-A8B3CC8A060C}" presName="space" presStyleCnt="0"/>
      <dgm:spPr/>
    </dgm:pt>
    <dgm:pt modelId="{5A1F666D-2927-4669-B1F5-835CF8563F05}" type="pres">
      <dgm:prSet presAssocID="{3A0EEA71-901C-43AC-A179-D62D465E4512}" presName="composite" presStyleCnt="0"/>
      <dgm:spPr/>
    </dgm:pt>
    <dgm:pt modelId="{72521C3F-7FDA-4934-918F-48A75285AE1F}" type="pres">
      <dgm:prSet presAssocID="{3A0EEA71-901C-43AC-A179-D62D465E45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311ADC6-67CA-40DC-8888-06661C392C91}" type="pres">
      <dgm:prSet presAssocID="{3A0EEA71-901C-43AC-A179-D62D465E45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85C0015-C43A-4C2C-9435-08E80D43223B}" type="presOf" srcId="{7E022115-57D1-409E-B955-4C8B3E43880B}" destId="{C500CA4F-5722-4A10-B775-D2B5DECD6839}" srcOrd="0" destOrd="1" presId="urn:microsoft.com/office/officeart/2005/8/layout/hList1"/>
    <dgm:cxn modelId="{42A3A71E-FF75-48AD-9E14-3DB01DB40C8F}" srcId="{C36D1BA6-A781-450C-83A1-D1C857FB8C6B}" destId="{2737C72B-0418-44B8-AFFE-8B4671C9C660}" srcOrd="0" destOrd="0" parTransId="{907976A5-6471-47EF-A50A-EB963F3344BA}" sibTransId="{D080231B-6785-4F2F-A51F-9A9B5950BA65}"/>
    <dgm:cxn modelId="{D6276D2D-CAE3-4ECE-8B6B-931334C9FD07}" type="presOf" srcId="{5D8B214A-36B7-4940-BB17-41A864291FEF}" destId="{173CEC5B-63BC-426B-A011-E6DF79130468}" srcOrd="0" destOrd="0" presId="urn:microsoft.com/office/officeart/2005/8/layout/hList1"/>
    <dgm:cxn modelId="{D89A7C5B-83C5-4483-9A28-3927D3E31364}" type="presOf" srcId="{DCE6DFE6-05A3-4FF0-9094-3CBC69420755}" destId="{C500CA4F-5722-4A10-B775-D2B5DECD6839}" srcOrd="0" destOrd="0" presId="urn:microsoft.com/office/officeart/2005/8/layout/hList1"/>
    <dgm:cxn modelId="{DC4F9A61-DDC8-4A22-9DC9-5928D1898392}" type="presOf" srcId="{36D87328-16FB-4DCA-A699-881A52208D21}" destId="{5E36A383-40E3-44F3-8F86-06A707C9B0D3}" srcOrd="0" destOrd="0" presId="urn:microsoft.com/office/officeart/2005/8/layout/hList1"/>
    <dgm:cxn modelId="{DCE0C749-A098-4D50-B85E-741C35852BFA}" srcId="{38FD3E8D-91C7-4CAF-A94E-E1360DEF9AB0}" destId="{5ACA15DC-08AD-469E-A4CE-3D575F75BCBE}" srcOrd="0" destOrd="0" parTransId="{962E5952-C151-498B-850C-353FC69C8DA0}" sibTransId="{277A75DB-CECC-4A00-A3DF-1326966AB6C8}"/>
    <dgm:cxn modelId="{2D55D54A-30A6-4793-A9C9-7FE3495A8AC4}" type="presOf" srcId="{2737C72B-0418-44B8-AFFE-8B4671C9C660}" destId="{F057CA84-53C2-4042-8E14-4AE4777D2444}" srcOrd="0" destOrd="1" presId="urn:microsoft.com/office/officeart/2005/8/layout/hList1"/>
    <dgm:cxn modelId="{1072414D-2BEE-4B4D-92F5-5F08EC4FFD22}" srcId="{38FD3E8D-91C7-4CAF-A94E-E1360DEF9AB0}" destId="{F53EA026-57BF-4F9C-A487-7E66C3E294B2}" srcOrd="1" destOrd="0" parTransId="{68EF4011-2CC3-42C7-8C09-ECC469446EDF}" sibTransId="{ECBEA98B-AABA-4903-9603-DF604588E425}"/>
    <dgm:cxn modelId="{AF9F1651-7639-4539-8843-25D447D1AABE}" srcId="{3A0EEA71-901C-43AC-A179-D62D465E4512}" destId="{38FD3E8D-91C7-4CAF-A94E-E1360DEF9AB0}" srcOrd="0" destOrd="0" parTransId="{23B78A01-7F4A-40B9-BEBE-24A816D1A68D}" sibTransId="{C1232A5C-B28A-4C30-A070-A9E2B911715E}"/>
    <dgm:cxn modelId="{E8462E72-CB77-4DD9-8FA3-FF43E29E675E}" type="presOf" srcId="{5ACA15DC-08AD-469E-A4CE-3D575F75BCBE}" destId="{D311ADC6-67CA-40DC-8888-06661C392C91}" srcOrd="0" destOrd="1" presId="urn:microsoft.com/office/officeart/2005/8/layout/hList1"/>
    <dgm:cxn modelId="{A508C580-E317-4F86-A172-DDBEB8E44260}" type="presOf" srcId="{38FD3E8D-91C7-4CAF-A94E-E1360DEF9AB0}" destId="{D311ADC6-67CA-40DC-8888-06661C392C91}" srcOrd="0" destOrd="0" presId="urn:microsoft.com/office/officeart/2005/8/layout/hList1"/>
    <dgm:cxn modelId="{09850E83-09FA-4EFC-962D-7889C2C4ED32}" type="presOf" srcId="{786F8346-9613-4E4C-8450-7C9B21CF8437}" destId="{1D8A7E4D-6FE3-4838-BF18-B96DB283EE2B}" srcOrd="0" destOrd="0" presId="urn:microsoft.com/office/officeart/2005/8/layout/hList1"/>
    <dgm:cxn modelId="{FA2C4995-3BD3-4E86-B8DE-36FAF91BEC0B}" srcId="{DCE6DFE6-05A3-4FF0-9094-3CBC69420755}" destId="{7E022115-57D1-409E-B955-4C8B3E43880B}" srcOrd="0" destOrd="0" parTransId="{3D570E2A-231B-4BBE-A082-9EF1ED77FCE8}" sibTransId="{0860DE47-C2A0-4822-BB9E-20FA718F03EB}"/>
    <dgm:cxn modelId="{DD71A395-8B0E-41C9-A778-81FC82B670B3}" type="presOf" srcId="{F53EA026-57BF-4F9C-A487-7E66C3E294B2}" destId="{D311ADC6-67CA-40DC-8888-06661C392C91}" srcOrd="0" destOrd="2" presId="urn:microsoft.com/office/officeart/2005/8/layout/hList1"/>
    <dgm:cxn modelId="{F9797D9D-4EDA-4F68-A4A6-E456AB3AD181}" type="presOf" srcId="{C36D1BA6-A781-450C-83A1-D1C857FB8C6B}" destId="{F057CA84-53C2-4042-8E14-4AE4777D2444}" srcOrd="0" destOrd="0" presId="urn:microsoft.com/office/officeart/2005/8/layout/hList1"/>
    <dgm:cxn modelId="{AD007CB1-9672-489A-BF00-8ADB55840B51}" srcId="{5D8B214A-36B7-4940-BB17-41A864291FEF}" destId="{DCE6DFE6-05A3-4FF0-9094-3CBC69420755}" srcOrd="0" destOrd="0" parTransId="{C7DCBDE9-CD89-4489-8C3F-76216922B168}" sibTransId="{FE7DC324-A6D2-4450-B66E-4766873D0357}"/>
    <dgm:cxn modelId="{DA024FC3-3E4A-4018-9E8A-823ECBA00159}" srcId="{786F8346-9613-4E4C-8450-7C9B21CF8437}" destId="{C36D1BA6-A781-450C-83A1-D1C857FB8C6B}" srcOrd="0" destOrd="0" parTransId="{0E74E955-7287-488A-A7CE-ACCB5907AA7C}" sibTransId="{78E28ADD-4C23-4E83-AC95-20C83145F689}"/>
    <dgm:cxn modelId="{14900FCF-5C3C-4150-B519-976A9397A15D}" srcId="{36D87328-16FB-4DCA-A699-881A52208D21}" destId="{786F8346-9613-4E4C-8450-7C9B21CF8437}" srcOrd="0" destOrd="0" parTransId="{5205E2A4-46D2-454E-BAA2-99E52847A462}" sibTransId="{1D9B600C-5CB0-4CAC-9DAE-87679C8A6606}"/>
    <dgm:cxn modelId="{AE10B0EC-4483-4F4E-A579-0C8451F087B2}" srcId="{36D87328-16FB-4DCA-A699-881A52208D21}" destId="{3A0EEA71-901C-43AC-A179-D62D465E4512}" srcOrd="2" destOrd="0" parTransId="{BFF53BD0-578A-4564-A020-2C2AFF432FD1}" sibTransId="{96F36FA3-A868-469A-B74F-4BF5A495FC98}"/>
    <dgm:cxn modelId="{BD1FC1F1-1CD7-477B-B51B-2EF818F29711}" type="presOf" srcId="{3A0EEA71-901C-43AC-A179-D62D465E4512}" destId="{72521C3F-7FDA-4934-918F-48A75285AE1F}" srcOrd="0" destOrd="0" presId="urn:microsoft.com/office/officeart/2005/8/layout/hList1"/>
    <dgm:cxn modelId="{0916A1FF-A542-4317-BEF1-36DFDC1F165F}" srcId="{36D87328-16FB-4DCA-A699-881A52208D21}" destId="{5D8B214A-36B7-4940-BB17-41A864291FEF}" srcOrd="1" destOrd="0" parTransId="{AF2D0242-342A-415C-84F1-DB71F6D778D7}" sibTransId="{3390D9DE-1759-4021-8BC1-A8B3CC8A060C}"/>
    <dgm:cxn modelId="{3E4E257E-3CDA-49FD-9F8E-70808B69517A}" type="presParOf" srcId="{5E36A383-40E3-44F3-8F86-06A707C9B0D3}" destId="{B5208049-226B-47C8-8E05-7B4C9BB94EA1}" srcOrd="0" destOrd="0" presId="urn:microsoft.com/office/officeart/2005/8/layout/hList1"/>
    <dgm:cxn modelId="{022BD9CC-4C0A-42A4-BCD2-99FD27B5AD1A}" type="presParOf" srcId="{B5208049-226B-47C8-8E05-7B4C9BB94EA1}" destId="{1D8A7E4D-6FE3-4838-BF18-B96DB283EE2B}" srcOrd="0" destOrd="0" presId="urn:microsoft.com/office/officeart/2005/8/layout/hList1"/>
    <dgm:cxn modelId="{90DD8AB9-A382-4A5C-A3E9-FB75B2E89055}" type="presParOf" srcId="{B5208049-226B-47C8-8E05-7B4C9BB94EA1}" destId="{F057CA84-53C2-4042-8E14-4AE4777D2444}" srcOrd="1" destOrd="0" presId="urn:microsoft.com/office/officeart/2005/8/layout/hList1"/>
    <dgm:cxn modelId="{3FC50829-46B3-49A7-92FB-D66CCA154C40}" type="presParOf" srcId="{5E36A383-40E3-44F3-8F86-06A707C9B0D3}" destId="{2EBD6BE9-4D18-430C-94E8-94A919D1609C}" srcOrd="1" destOrd="0" presId="urn:microsoft.com/office/officeart/2005/8/layout/hList1"/>
    <dgm:cxn modelId="{72636709-08BC-4032-8067-01883F88F8C6}" type="presParOf" srcId="{5E36A383-40E3-44F3-8F86-06A707C9B0D3}" destId="{B8E0D0B3-179B-4CE9-80D4-50B382576788}" srcOrd="2" destOrd="0" presId="urn:microsoft.com/office/officeart/2005/8/layout/hList1"/>
    <dgm:cxn modelId="{A84C50EE-6121-4960-8ECB-87C8CFEB455F}" type="presParOf" srcId="{B8E0D0B3-179B-4CE9-80D4-50B382576788}" destId="{173CEC5B-63BC-426B-A011-E6DF79130468}" srcOrd="0" destOrd="0" presId="urn:microsoft.com/office/officeart/2005/8/layout/hList1"/>
    <dgm:cxn modelId="{83CE69BD-055E-42E5-84D2-454E3F70CA09}" type="presParOf" srcId="{B8E0D0B3-179B-4CE9-80D4-50B382576788}" destId="{C500CA4F-5722-4A10-B775-D2B5DECD6839}" srcOrd="1" destOrd="0" presId="urn:microsoft.com/office/officeart/2005/8/layout/hList1"/>
    <dgm:cxn modelId="{459F32CE-F5E5-40F3-A447-CB26EDEA4D8B}" type="presParOf" srcId="{5E36A383-40E3-44F3-8F86-06A707C9B0D3}" destId="{E79F6934-ED61-4493-92D5-1F58F10E91A8}" srcOrd="3" destOrd="0" presId="urn:microsoft.com/office/officeart/2005/8/layout/hList1"/>
    <dgm:cxn modelId="{6659B4BF-683C-4CD2-9673-6416F23D61B9}" type="presParOf" srcId="{5E36A383-40E3-44F3-8F86-06A707C9B0D3}" destId="{5A1F666D-2927-4669-B1F5-835CF8563F05}" srcOrd="4" destOrd="0" presId="urn:microsoft.com/office/officeart/2005/8/layout/hList1"/>
    <dgm:cxn modelId="{4C542334-AE8B-40C3-B00A-B5E92104F0C1}" type="presParOf" srcId="{5A1F666D-2927-4669-B1F5-835CF8563F05}" destId="{72521C3F-7FDA-4934-918F-48A75285AE1F}" srcOrd="0" destOrd="0" presId="urn:microsoft.com/office/officeart/2005/8/layout/hList1"/>
    <dgm:cxn modelId="{B5F0684B-FB8B-42C1-9A9B-FE5FF16B9D1D}" type="presParOf" srcId="{5A1F666D-2927-4669-B1F5-835CF8563F05}" destId="{D311ADC6-67CA-40DC-8888-06661C392C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96BF2-ECB3-44A7-B907-94B605177FD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5B5796-1E32-4F02-A81B-EC35F17009DD}">
      <dgm:prSet/>
      <dgm:spPr/>
      <dgm:t>
        <a:bodyPr/>
        <a:lstStyle/>
        <a:p>
          <a:r>
            <a:rPr lang="en-US"/>
            <a:t>Take</a:t>
          </a:r>
        </a:p>
      </dgm:t>
    </dgm:pt>
    <dgm:pt modelId="{B213BF9F-BBFD-4A43-B289-E48F553817B9}" type="parTrans" cxnId="{F6869536-0834-42BD-92B3-3BC0A0ECD374}">
      <dgm:prSet/>
      <dgm:spPr/>
      <dgm:t>
        <a:bodyPr/>
        <a:lstStyle/>
        <a:p>
          <a:endParaRPr lang="en-US"/>
        </a:p>
      </dgm:t>
    </dgm:pt>
    <dgm:pt modelId="{DE5AB6B3-71BF-46C2-9671-F32150DDB71A}" type="sibTrans" cxnId="{F6869536-0834-42BD-92B3-3BC0A0ECD374}">
      <dgm:prSet/>
      <dgm:spPr/>
      <dgm:t>
        <a:bodyPr/>
        <a:lstStyle/>
        <a:p>
          <a:endParaRPr lang="en-US"/>
        </a:p>
      </dgm:t>
    </dgm:pt>
    <dgm:pt modelId="{45DF211F-C573-4F22-A6CB-DCAA9F5E6C7C}">
      <dgm:prSet/>
      <dgm:spPr/>
      <dgm:t>
        <a:bodyPr/>
        <a:lstStyle/>
        <a:p>
          <a:r>
            <a:rPr lang="en-US"/>
            <a:t>take into consideration = </a:t>
          </a:r>
          <a:br>
            <a:rPr lang="en-US"/>
          </a:br>
          <a:r>
            <a:rPr lang="en-US"/>
            <a:t>consider</a:t>
          </a:r>
        </a:p>
      </dgm:t>
    </dgm:pt>
    <dgm:pt modelId="{E4EDC8AE-3D30-4FDE-AD4C-80D701F3EAAA}" type="parTrans" cxnId="{9FB5DE62-8464-43E3-A2A0-5B12A4A8D96D}">
      <dgm:prSet/>
      <dgm:spPr/>
      <dgm:t>
        <a:bodyPr/>
        <a:lstStyle/>
        <a:p>
          <a:endParaRPr lang="en-US"/>
        </a:p>
      </dgm:t>
    </dgm:pt>
    <dgm:pt modelId="{D91A8CC3-BC4C-46E9-8852-CD85D841134A}" type="sibTrans" cxnId="{9FB5DE62-8464-43E3-A2A0-5B12A4A8D96D}">
      <dgm:prSet/>
      <dgm:spPr/>
      <dgm:t>
        <a:bodyPr/>
        <a:lstStyle/>
        <a:p>
          <a:endParaRPr lang="en-US"/>
        </a:p>
      </dgm:t>
    </dgm:pt>
    <dgm:pt modelId="{504B6A74-5D90-4666-A7FD-DF52D0487863}">
      <dgm:prSet/>
      <dgm:spPr/>
      <dgm:t>
        <a:bodyPr/>
        <a:lstStyle/>
        <a:p>
          <a:r>
            <a:rPr lang="en-US"/>
            <a:t>Give</a:t>
          </a:r>
        </a:p>
      </dgm:t>
    </dgm:pt>
    <dgm:pt modelId="{6E890637-DCAA-4D6D-92C9-A101B2ABE1F0}" type="parTrans" cxnId="{D03D65B4-2218-4C09-AF18-AC40421858B9}">
      <dgm:prSet/>
      <dgm:spPr/>
      <dgm:t>
        <a:bodyPr/>
        <a:lstStyle/>
        <a:p>
          <a:endParaRPr lang="en-US"/>
        </a:p>
      </dgm:t>
    </dgm:pt>
    <dgm:pt modelId="{D17CFE73-FC8E-44A9-B5C0-3FEDB1AECB0B}" type="sibTrans" cxnId="{D03D65B4-2218-4C09-AF18-AC40421858B9}">
      <dgm:prSet/>
      <dgm:spPr/>
      <dgm:t>
        <a:bodyPr/>
        <a:lstStyle/>
        <a:p>
          <a:endParaRPr lang="en-US"/>
        </a:p>
      </dgm:t>
    </dgm:pt>
    <dgm:pt modelId="{4F6D3758-5223-4E7D-8E1C-522723C0EC86}">
      <dgm:prSet/>
      <dgm:spPr/>
      <dgm:t>
        <a:bodyPr/>
        <a:lstStyle/>
        <a:p>
          <a:r>
            <a:rPr lang="en-US"/>
            <a:t>give authorization = </a:t>
          </a:r>
          <a:br>
            <a:rPr lang="en-US"/>
          </a:br>
          <a:r>
            <a:rPr lang="en-US"/>
            <a:t>authorize</a:t>
          </a:r>
        </a:p>
      </dgm:t>
    </dgm:pt>
    <dgm:pt modelId="{E7406CEC-6285-4D91-8BCB-E51F3E6B9575}" type="parTrans" cxnId="{8196FB3B-45A8-4134-9F29-A2CA1BDB6402}">
      <dgm:prSet/>
      <dgm:spPr/>
      <dgm:t>
        <a:bodyPr/>
        <a:lstStyle/>
        <a:p>
          <a:endParaRPr lang="en-US"/>
        </a:p>
      </dgm:t>
    </dgm:pt>
    <dgm:pt modelId="{EB13056B-7698-49A4-AADE-B9E52081F8E9}" type="sibTrans" cxnId="{8196FB3B-45A8-4134-9F29-A2CA1BDB6402}">
      <dgm:prSet/>
      <dgm:spPr/>
      <dgm:t>
        <a:bodyPr/>
        <a:lstStyle/>
        <a:p>
          <a:endParaRPr lang="en-US"/>
        </a:p>
      </dgm:t>
    </dgm:pt>
    <dgm:pt modelId="{0D153CF5-B5DF-498C-990C-69B714F7190D}">
      <dgm:prSet/>
      <dgm:spPr/>
      <dgm:t>
        <a:bodyPr/>
        <a:lstStyle/>
        <a:p>
          <a:r>
            <a:rPr lang="en-US"/>
            <a:t>Have</a:t>
          </a:r>
        </a:p>
      </dgm:t>
    </dgm:pt>
    <dgm:pt modelId="{2B88BA43-7BBB-4978-8047-A6F3B6AC9B7A}" type="parTrans" cxnId="{1A16E6EE-1455-48DE-A356-ADD429612BFB}">
      <dgm:prSet/>
      <dgm:spPr/>
      <dgm:t>
        <a:bodyPr/>
        <a:lstStyle/>
        <a:p>
          <a:endParaRPr lang="en-US"/>
        </a:p>
      </dgm:t>
    </dgm:pt>
    <dgm:pt modelId="{63C56B63-2410-4677-A8C7-FECF57356CC3}" type="sibTrans" cxnId="{1A16E6EE-1455-48DE-A356-ADD429612BFB}">
      <dgm:prSet/>
      <dgm:spPr/>
      <dgm:t>
        <a:bodyPr/>
        <a:lstStyle/>
        <a:p>
          <a:endParaRPr lang="en-US"/>
        </a:p>
      </dgm:t>
    </dgm:pt>
    <dgm:pt modelId="{E81F580B-7E7A-4D45-AD13-CCC968B3D204}">
      <dgm:prSet/>
      <dgm:spPr/>
      <dgm:t>
        <a:bodyPr/>
        <a:lstStyle/>
        <a:p>
          <a:r>
            <a:rPr lang="en-US"/>
            <a:t>have a suspicion = </a:t>
          </a:r>
          <a:br>
            <a:rPr lang="en-US"/>
          </a:br>
          <a:r>
            <a:rPr lang="en-US"/>
            <a:t>suspect</a:t>
          </a:r>
        </a:p>
      </dgm:t>
    </dgm:pt>
    <dgm:pt modelId="{9EF6D44C-A1F1-4E74-9ED0-ABB1EE2D54E0}" type="parTrans" cxnId="{B56552C9-AADC-4E8B-949F-526D1D68D589}">
      <dgm:prSet/>
      <dgm:spPr/>
      <dgm:t>
        <a:bodyPr/>
        <a:lstStyle/>
        <a:p>
          <a:endParaRPr lang="en-US"/>
        </a:p>
      </dgm:t>
    </dgm:pt>
    <dgm:pt modelId="{FEDEE21C-7917-4E37-A8E9-44E4F5D1AF4F}" type="sibTrans" cxnId="{B56552C9-AADC-4E8B-949F-526D1D68D589}">
      <dgm:prSet/>
      <dgm:spPr/>
      <dgm:t>
        <a:bodyPr/>
        <a:lstStyle/>
        <a:p>
          <a:endParaRPr lang="en-US"/>
        </a:p>
      </dgm:t>
    </dgm:pt>
    <dgm:pt modelId="{163461E8-F0F1-486C-B85B-8C8D9F3AC4D5}">
      <dgm:prSet/>
      <dgm:spPr/>
      <dgm:t>
        <a:bodyPr/>
        <a:lstStyle/>
        <a:p>
          <a:r>
            <a:rPr lang="en-US"/>
            <a:t>Make</a:t>
          </a:r>
        </a:p>
      </dgm:t>
    </dgm:pt>
    <dgm:pt modelId="{39B90226-0CB1-4CFA-BEFA-3F0725A6C486}" type="parTrans" cxnId="{A48C8473-AB06-4BDA-8013-C5AB044DF1B6}">
      <dgm:prSet/>
      <dgm:spPr/>
      <dgm:t>
        <a:bodyPr/>
        <a:lstStyle/>
        <a:p>
          <a:endParaRPr lang="en-US"/>
        </a:p>
      </dgm:t>
    </dgm:pt>
    <dgm:pt modelId="{5CBDB6BB-C432-4573-B2EA-F11DF6F51747}" type="sibTrans" cxnId="{A48C8473-AB06-4BDA-8013-C5AB044DF1B6}">
      <dgm:prSet/>
      <dgm:spPr/>
      <dgm:t>
        <a:bodyPr/>
        <a:lstStyle/>
        <a:p>
          <a:endParaRPr lang="en-US"/>
        </a:p>
      </dgm:t>
    </dgm:pt>
    <dgm:pt modelId="{EE16C930-5972-4B9A-91D3-09F5C5EEB0B1}">
      <dgm:prSet/>
      <dgm:spPr/>
      <dgm:t>
        <a:bodyPr/>
        <a:lstStyle/>
        <a:p>
          <a:r>
            <a:rPr lang="en-US"/>
            <a:t>make an adjustment = </a:t>
          </a:r>
          <a:br>
            <a:rPr lang="en-US"/>
          </a:br>
          <a:r>
            <a:rPr lang="en-US"/>
            <a:t>adjust</a:t>
          </a:r>
        </a:p>
      </dgm:t>
    </dgm:pt>
    <dgm:pt modelId="{2111DC11-A87B-44E8-95B4-1C685C329E3F}" type="parTrans" cxnId="{78B84047-29E7-466B-8D1B-42B713B98067}">
      <dgm:prSet/>
      <dgm:spPr/>
      <dgm:t>
        <a:bodyPr/>
        <a:lstStyle/>
        <a:p>
          <a:endParaRPr lang="en-US"/>
        </a:p>
      </dgm:t>
    </dgm:pt>
    <dgm:pt modelId="{C7913661-7CEE-4D75-9106-2F60775DE2F5}" type="sibTrans" cxnId="{78B84047-29E7-466B-8D1B-42B713B98067}">
      <dgm:prSet/>
      <dgm:spPr/>
      <dgm:t>
        <a:bodyPr/>
        <a:lstStyle/>
        <a:p>
          <a:endParaRPr lang="en-US"/>
        </a:p>
      </dgm:t>
    </dgm:pt>
    <dgm:pt modelId="{22F5D0D9-261D-46E3-9A5F-E0A0AA3A26AE}">
      <dgm:prSet/>
      <dgm:spPr/>
      <dgm:t>
        <a:bodyPr/>
        <a:lstStyle/>
        <a:p>
          <a:r>
            <a:rPr lang="en-US"/>
            <a:t>Conduct</a:t>
          </a:r>
        </a:p>
      </dgm:t>
    </dgm:pt>
    <dgm:pt modelId="{865644BA-C1BC-41C2-AAC5-3C30EC37D16A}" type="parTrans" cxnId="{D148F416-F333-4BD5-B186-A07CA464BD0C}">
      <dgm:prSet/>
      <dgm:spPr/>
      <dgm:t>
        <a:bodyPr/>
        <a:lstStyle/>
        <a:p>
          <a:endParaRPr lang="en-US"/>
        </a:p>
      </dgm:t>
    </dgm:pt>
    <dgm:pt modelId="{19466194-23BF-4AE9-A3C0-53B7AD9FF943}" type="sibTrans" cxnId="{D148F416-F333-4BD5-B186-A07CA464BD0C}">
      <dgm:prSet/>
      <dgm:spPr/>
      <dgm:t>
        <a:bodyPr/>
        <a:lstStyle/>
        <a:p>
          <a:endParaRPr lang="en-US"/>
        </a:p>
      </dgm:t>
    </dgm:pt>
    <dgm:pt modelId="{679BC2EF-9235-4E7E-AF73-29E3B7ABDF9E}">
      <dgm:prSet/>
      <dgm:spPr/>
      <dgm:t>
        <a:bodyPr/>
        <a:lstStyle/>
        <a:p>
          <a:r>
            <a:rPr lang="en-US"/>
            <a:t>conduct a meeting = </a:t>
          </a:r>
          <a:br>
            <a:rPr lang="en-US"/>
          </a:br>
          <a:r>
            <a:rPr lang="en-US"/>
            <a:t>meet</a:t>
          </a:r>
        </a:p>
      </dgm:t>
    </dgm:pt>
    <dgm:pt modelId="{A465987E-A0A2-42AA-A6E2-613447B1476C}" type="parTrans" cxnId="{D3AD14C2-7A8E-42C2-BE1D-7DD6304E0DBA}">
      <dgm:prSet/>
      <dgm:spPr/>
      <dgm:t>
        <a:bodyPr/>
        <a:lstStyle/>
        <a:p>
          <a:endParaRPr lang="en-US"/>
        </a:p>
      </dgm:t>
    </dgm:pt>
    <dgm:pt modelId="{CDEDCFA5-004B-476B-83BC-272B27CFC745}" type="sibTrans" cxnId="{D3AD14C2-7A8E-42C2-BE1D-7DD6304E0DBA}">
      <dgm:prSet/>
      <dgm:spPr/>
      <dgm:t>
        <a:bodyPr/>
        <a:lstStyle/>
        <a:p>
          <a:endParaRPr lang="en-US"/>
        </a:p>
      </dgm:t>
    </dgm:pt>
    <dgm:pt modelId="{B9A1BDAA-1A14-47D8-849B-207EA14AAB1D}">
      <dgm:prSet/>
      <dgm:spPr/>
      <dgm:t>
        <a:bodyPr/>
        <a:lstStyle/>
        <a:p>
          <a:r>
            <a:rPr lang="en-US"/>
            <a:t>Come</a:t>
          </a:r>
        </a:p>
      </dgm:t>
    </dgm:pt>
    <dgm:pt modelId="{403FC175-D4CA-41FB-879C-344D3073EAE7}" type="parTrans" cxnId="{40358C7C-25ED-4ED1-AF69-3B39A8930369}">
      <dgm:prSet/>
      <dgm:spPr/>
      <dgm:t>
        <a:bodyPr/>
        <a:lstStyle/>
        <a:p>
          <a:endParaRPr lang="en-US"/>
        </a:p>
      </dgm:t>
    </dgm:pt>
    <dgm:pt modelId="{1E5F93E4-C2A6-4CF3-8888-453F4BC89FC6}" type="sibTrans" cxnId="{40358C7C-25ED-4ED1-AF69-3B39A8930369}">
      <dgm:prSet/>
      <dgm:spPr/>
      <dgm:t>
        <a:bodyPr/>
        <a:lstStyle/>
        <a:p>
          <a:endParaRPr lang="en-US"/>
        </a:p>
      </dgm:t>
    </dgm:pt>
    <dgm:pt modelId="{C4ABCB43-B71F-4173-BF43-C08F7623125F}">
      <dgm:prSet/>
      <dgm:spPr/>
      <dgm:t>
        <a:bodyPr/>
        <a:lstStyle/>
        <a:p>
          <a:r>
            <a:rPr lang="en-US"/>
            <a:t>come to an agreement = </a:t>
          </a:r>
          <a:br>
            <a:rPr lang="en-US"/>
          </a:br>
          <a:r>
            <a:rPr lang="en-US"/>
            <a:t>agree</a:t>
          </a:r>
        </a:p>
      </dgm:t>
    </dgm:pt>
    <dgm:pt modelId="{7CE4EB0C-E689-4C4F-8311-2B2012E3309B}" type="parTrans" cxnId="{E67B27A8-C4E0-4234-B23C-556683DC8EDF}">
      <dgm:prSet/>
      <dgm:spPr/>
      <dgm:t>
        <a:bodyPr/>
        <a:lstStyle/>
        <a:p>
          <a:endParaRPr lang="en-US"/>
        </a:p>
      </dgm:t>
    </dgm:pt>
    <dgm:pt modelId="{379CB131-5D22-486E-9B53-16BF486FA4DB}" type="sibTrans" cxnId="{E67B27A8-C4E0-4234-B23C-556683DC8EDF}">
      <dgm:prSet/>
      <dgm:spPr/>
      <dgm:t>
        <a:bodyPr/>
        <a:lstStyle/>
        <a:p>
          <a:endParaRPr lang="en-US"/>
        </a:p>
      </dgm:t>
    </dgm:pt>
    <dgm:pt modelId="{D95C91D6-3F78-4112-A5F4-B99145F31DF5}" type="pres">
      <dgm:prSet presAssocID="{21596BF2-ECB3-44A7-B907-94B605177FDF}" presName="Name0" presStyleCnt="0">
        <dgm:presLayoutVars>
          <dgm:dir/>
          <dgm:animLvl val="lvl"/>
          <dgm:resizeHandles val="exact"/>
        </dgm:presLayoutVars>
      </dgm:prSet>
      <dgm:spPr/>
    </dgm:pt>
    <dgm:pt modelId="{E5059783-7323-407A-A356-39D0D5E9732F}" type="pres">
      <dgm:prSet presAssocID="{D95B5796-1E32-4F02-A81B-EC35F17009DD}" presName="linNode" presStyleCnt="0"/>
      <dgm:spPr/>
    </dgm:pt>
    <dgm:pt modelId="{37DD25FA-17FA-42C1-B4D9-A14213C1FDD7}" type="pres">
      <dgm:prSet presAssocID="{D95B5796-1E32-4F02-A81B-EC35F17009DD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A015381C-7A50-411F-A310-C74E067126F4}" type="pres">
      <dgm:prSet presAssocID="{D95B5796-1E32-4F02-A81B-EC35F17009DD}" presName="descendantText" presStyleLbl="alignAccFollowNode1" presStyleIdx="0" presStyleCnt="6">
        <dgm:presLayoutVars>
          <dgm:bulletEnabled/>
        </dgm:presLayoutVars>
      </dgm:prSet>
      <dgm:spPr/>
    </dgm:pt>
    <dgm:pt modelId="{933EB9E4-AA49-45CE-AD19-C8EA0FAFE396}" type="pres">
      <dgm:prSet presAssocID="{DE5AB6B3-71BF-46C2-9671-F32150DDB71A}" presName="sp" presStyleCnt="0"/>
      <dgm:spPr/>
    </dgm:pt>
    <dgm:pt modelId="{A886EDB2-F444-47C7-86F5-AFA27AC3C62C}" type="pres">
      <dgm:prSet presAssocID="{504B6A74-5D90-4666-A7FD-DF52D0487863}" presName="linNode" presStyleCnt="0"/>
      <dgm:spPr/>
    </dgm:pt>
    <dgm:pt modelId="{EBE77167-FE38-466F-A55C-1AF886B61440}" type="pres">
      <dgm:prSet presAssocID="{504B6A74-5D90-4666-A7FD-DF52D0487863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60111BB3-ED74-43F7-A6FA-6C022A73D4FD}" type="pres">
      <dgm:prSet presAssocID="{504B6A74-5D90-4666-A7FD-DF52D0487863}" presName="descendantText" presStyleLbl="alignAccFollowNode1" presStyleIdx="1" presStyleCnt="6">
        <dgm:presLayoutVars>
          <dgm:bulletEnabled/>
        </dgm:presLayoutVars>
      </dgm:prSet>
      <dgm:spPr/>
    </dgm:pt>
    <dgm:pt modelId="{2E95E246-1B2B-43E0-ABBB-A0AE97BFDDB0}" type="pres">
      <dgm:prSet presAssocID="{D17CFE73-FC8E-44A9-B5C0-3FEDB1AECB0B}" presName="sp" presStyleCnt="0"/>
      <dgm:spPr/>
    </dgm:pt>
    <dgm:pt modelId="{EA29224A-9A2C-453B-9225-566C10154B52}" type="pres">
      <dgm:prSet presAssocID="{0D153CF5-B5DF-498C-990C-69B714F7190D}" presName="linNode" presStyleCnt="0"/>
      <dgm:spPr/>
    </dgm:pt>
    <dgm:pt modelId="{93B51F36-9C11-4B63-BAEE-38425A0AC69F}" type="pres">
      <dgm:prSet presAssocID="{0D153CF5-B5DF-498C-990C-69B714F7190D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35065921-38C9-4DD1-8C57-4BC76E6DA90F}" type="pres">
      <dgm:prSet presAssocID="{0D153CF5-B5DF-498C-990C-69B714F7190D}" presName="descendantText" presStyleLbl="alignAccFollowNode1" presStyleIdx="2" presStyleCnt="6">
        <dgm:presLayoutVars>
          <dgm:bulletEnabled/>
        </dgm:presLayoutVars>
      </dgm:prSet>
      <dgm:spPr/>
    </dgm:pt>
    <dgm:pt modelId="{DA32C15A-614F-4259-8D87-FDB8D5EA9EF8}" type="pres">
      <dgm:prSet presAssocID="{63C56B63-2410-4677-A8C7-FECF57356CC3}" presName="sp" presStyleCnt="0"/>
      <dgm:spPr/>
    </dgm:pt>
    <dgm:pt modelId="{B856EBDB-899A-40FB-98BC-17DBE6D9FCAF}" type="pres">
      <dgm:prSet presAssocID="{163461E8-F0F1-486C-B85B-8C8D9F3AC4D5}" presName="linNode" presStyleCnt="0"/>
      <dgm:spPr/>
    </dgm:pt>
    <dgm:pt modelId="{B9C5E3F3-5412-4D6E-A5B9-AD05202E0916}" type="pres">
      <dgm:prSet presAssocID="{163461E8-F0F1-486C-B85B-8C8D9F3AC4D5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993F153B-4F6E-4417-8F9C-3B28C8A82079}" type="pres">
      <dgm:prSet presAssocID="{163461E8-F0F1-486C-B85B-8C8D9F3AC4D5}" presName="descendantText" presStyleLbl="alignAccFollowNode1" presStyleIdx="3" presStyleCnt="6">
        <dgm:presLayoutVars>
          <dgm:bulletEnabled/>
        </dgm:presLayoutVars>
      </dgm:prSet>
      <dgm:spPr/>
    </dgm:pt>
    <dgm:pt modelId="{AEAD07AF-E449-4538-8F36-A17BAC31029E}" type="pres">
      <dgm:prSet presAssocID="{5CBDB6BB-C432-4573-B2EA-F11DF6F51747}" presName="sp" presStyleCnt="0"/>
      <dgm:spPr/>
    </dgm:pt>
    <dgm:pt modelId="{D3266844-FC6B-4BFE-9A76-EC9FBBC0AEBE}" type="pres">
      <dgm:prSet presAssocID="{22F5D0D9-261D-46E3-9A5F-E0A0AA3A26AE}" presName="linNode" presStyleCnt="0"/>
      <dgm:spPr/>
    </dgm:pt>
    <dgm:pt modelId="{E8DCBA12-0FC1-40DF-A011-6DE34084CD63}" type="pres">
      <dgm:prSet presAssocID="{22F5D0D9-261D-46E3-9A5F-E0A0AA3A26AE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102DDD02-3996-4A34-A270-C8460CC03D26}" type="pres">
      <dgm:prSet presAssocID="{22F5D0D9-261D-46E3-9A5F-E0A0AA3A26AE}" presName="descendantText" presStyleLbl="alignAccFollowNode1" presStyleIdx="4" presStyleCnt="6">
        <dgm:presLayoutVars>
          <dgm:bulletEnabled/>
        </dgm:presLayoutVars>
      </dgm:prSet>
      <dgm:spPr/>
    </dgm:pt>
    <dgm:pt modelId="{08D09E7C-A2D4-4868-B2C6-FDD6192BFE26}" type="pres">
      <dgm:prSet presAssocID="{19466194-23BF-4AE9-A3C0-53B7AD9FF943}" presName="sp" presStyleCnt="0"/>
      <dgm:spPr/>
    </dgm:pt>
    <dgm:pt modelId="{399BC170-90CB-4E02-B9E6-318197EF4DC7}" type="pres">
      <dgm:prSet presAssocID="{B9A1BDAA-1A14-47D8-849B-207EA14AAB1D}" presName="linNode" presStyleCnt="0"/>
      <dgm:spPr/>
    </dgm:pt>
    <dgm:pt modelId="{0DF7F635-03DC-4C70-90D8-E9AC49E43B8A}" type="pres">
      <dgm:prSet presAssocID="{B9A1BDAA-1A14-47D8-849B-207EA14AAB1D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CD62E72A-95ED-4E53-B685-B7A5A7D8149C}" type="pres">
      <dgm:prSet presAssocID="{B9A1BDAA-1A14-47D8-849B-207EA14AAB1D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8F846F15-CA17-4CCC-B6D4-B3FCAB0F09A9}" type="presOf" srcId="{EE16C930-5972-4B9A-91D3-09F5C5EEB0B1}" destId="{993F153B-4F6E-4417-8F9C-3B28C8A82079}" srcOrd="0" destOrd="0" presId="urn:microsoft.com/office/officeart/2016/7/layout/VerticalSolidActionList"/>
    <dgm:cxn modelId="{D148F416-F333-4BD5-B186-A07CA464BD0C}" srcId="{21596BF2-ECB3-44A7-B907-94B605177FDF}" destId="{22F5D0D9-261D-46E3-9A5F-E0A0AA3A26AE}" srcOrd="4" destOrd="0" parTransId="{865644BA-C1BC-41C2-AAC5-3C30EC37D16A}" sibTransId="{19466194-23BF-4AE9-A3C0-53B7AD9FF943}"/>
    <dgm:cxn modelId="{B977581D-393E-4F08-A3F7-09910C3F34A8}" type="presOf" srcId="{45DF211F-C573-4F22-A6CB-DCAA9F5E6C7C}" destId="{A015381C-7A50-411F-A310-C74E067126F4}" srcOrd="0" destOrd="0" presId="urn:microsoft.com/office/officeart/2016/7/layout/VerticalSolidActionList"/>
    <dgm:cxn modelId="{3C9AD428-30F4-419C-9971-8AD63E11C2FD}" type="presOf" srcId="{679BC2EF-9235-4E7E-AF73-29E3B7ABDF9E}" destId="{102DDD02-3996-4A34-A270-C8460CC03D26}" srcOrd="0" destOrd="0" presId="urn:microsoft.com/office/officeart/2016/7/layout/VerticalSolidActionList"/>
    <dgm:cxn modelId="{F6869536-0834-42BD-92B3-3BC0A0ECD374}" srcId="{21596BF2-ECB3-44A7-B907-94B605177FDF}" destId="{D95B5796-1E32-4F02-A81B-EC35F17009DD}" srcOrd="0" destOrd="0" parTransId="{B213BF9F-BBFD-4A43-B289-E48F553817B9}" sibTransId="{DE5AB6B3-71BF-46C2-9671-F32150DDB71A}"/>
    <dgm:cxn modelId="{4EF70C39-C7EF-40B3-94D9-675495373246}" type="presOf" srcId="{504B6A74-5D90-4666-A7FD-DF52D0487863}" destId="{EBE77167-FE38-466F-A55C-1AF886B61440}" srcOrd="0" destOrd="0" presId="urn:microsoft.com/office/officeart/2016/7/layout/VerticalSolidActionList"/>
    <dgm:cxn modelId="{3144913A-D4C5-4B14-A5C9-F31B4C89AB47}" type="presOf" srcId="{0D153CF5-B5DF-498C-990C-69B714F7190D}" destId="{93B51F36-9C11-4B63-BAEE-38425A0AC69F}" srcOrd="0" destOrd="0" presId="urn:microsoft.com/office/officeart/2016/7/layout/VerticalSolidActionList"/>
    <dgm:cxn modelId="{8196FB3B-45A8-4134-9F29-A2CA1BDB6402}" srcId="{504B6A74-5D90-4666-A7FD-DF52D0487863}" destId="{4F6D3758-5223-4E7D-8E1C-522723C0EC86}" srcOrd="0" destOrd="0" parTransId="{E7406CEC-6285-4D91-8BCB-E51F3E6B9575}" sibTransId="{EB13056B-7698-49A4-AADE-B9E52081F8E9}"/>
    <dgm:cxn modelId="{9FB5DE62-8464-43E3-A2A0-5B12A4A8D96D}" srcId="{D95B5796-1E32-4F02-A81B-EC35F17009DD}" destId="{45DF211F-C573-4F22-A6CB-DCAA9F5E6C7C}" srcOrd="0" destOrd="0" parTransId="{E4EDC8AE-3D30-4FDE-AD4C-80D701F3EAAA}" sibTransId="{D91A8CC3-BC4C-46E9-8852-CD85D841134A}"/>
    <dgm:cxn modelId="{565B7E66-A4B9-4652-AEBD-EAFC3D14546F}" type="presOf" srcId="{4F6D3758-5223-4E7D-8E1C-522723C0EC86}" destId="{60111BB3-ED74-43F7-A6FA-6C022A73D4FD}" srcOrd="0" destOrd="0" presId="urn:microsoft.com/office/officeart/2016/7/layout/VerticalSolidActionList"/>
    <dgm:cxn modelId="{78B84047-29E7-466B-8D1B-42B713B98067}" srcId="{163461E8-F0F1-486C-B85B-8C8D9F3AC4D5}" destId="{EE16C930-5972-4B9A-91D3-09F5C5EEB0B1}" srcOrd="0" destOrd="0" parTransId="{2111DC11-A87B-44E8-95B4-1C685C329E3F}" sibTransId="{C7913661-7CEE-4D75-9106-2F60775DE2F5}"/>
    <dgm:cxn modelId="{A48C8473-AB06-4BDA-8013-C5AB044DF1B6}" srcId="{21596BF2-ECB3-44A7-B907-94B605177FDF}" destId="{163461E8-F0F1-486C-B85B-8C8D9F3AC4D5}" srcOrd="3" destOrd="0" parTransId="{39B90226-0CB1-4CFA-BEFA-3F0725A6C486}" sibTransId="{5CBDB6BB-C432-4573-B2EA-F11DF6F51747}"/>
    <dgm:cxn modelId="{9B957357-CF9D-4C41-BFFA-83DF0E0D3D57}" type="presOf" srcId="{B9A1BDAA-1A14-47D8-849B-207EA14AAB1D}" destId="{0DF7F635-03DC-4C70-90D8-E9AC49E43B8A}" srcOrd="0" destOrd="0" presId="urn:microsoft.com/office/officeart/2016/7/layout/VerticalSolidActionList"/>
    <dgm:cxn modelId="{89781F5A-93FE-41EF-8C14-32ACCB03B26F}" type="presOf" srcId="{C4ABCB43-B71F-4173-BF43-C08F7623125F}" destId="{CD62E72A-95ED-4E53-B685-B7A5A7D8149C}" srcOrd="0" destOrd="0" presId="urn:microsoft.com/office/officeart/2016/7/layout/VerticalSolidActionList"/>
    <dgm:cxn modelId="{40358C7C-25ED-4ED1-AF69-3B39A8930369}" srcId="{21596BF2-ECB3-44A7-B907-94B605177FDF}" destId="{B9A1BDAA-1A14-47D8-849B-207EA14AAB1D}" srcOrd="5" destOrd="0" parTransId="{403FC175-D4CA-41FB-879C-344D3073EAE7}" sibTransId="{1E5F93E4-C2A6-4CF3-8888-453F4BC89FC6}"/>
    <dgm:cxn modelId="{A01CBC7E-DD16-47FA-904B-DEA872E5796E}" type="presOf" srcId="{E81F580B-7E7A-4D45-AD13-CCC968B3D204}" destId="{35065921-38C9-4DD1-8C57-4BC76E6DA90F}" srcOrd="0" destOrd="0" presId="urn:microsoft.com/office/officeart/2016/7/layout/VerticalSolidActionList"/>
    <dgm:cxn modelId="{E67B27A8-C4E0-4234-B23C-556683DC8EDF}" srcId="{B9A1BDAA-1A14-47D8-849B-207EA14AAB1D}" destId="{C4ABCB43-B71F-4173-BF43-C08F7623125F}" srcOrd="0" destOrd="0" parTransId="{7CE4EB0C-E689-4C4F-8311-2B2012E3309B}" sibTransId="{379CB131-5D22-486E-9B53-16BF486FA4DB}"/>
    <dgm:cxn modelId="{D03D65B4-2218-4C09-AF18-AC40421858B9}" srcId="{21596BF2-ECB3-44A7-B907-94B605177FDF}" destId="{504B6A74-5D90-4666-A7FD-DF52D0487863}" srcOrd="1" destOrd="0" parTransId="{6E890637-DCAA-4D6D-92C9-A101B2ABE1F0}" sibTransId="{D17CFE73-FC8E-44A9-B5C0-3FEDB1AECB0B}"/>
    <dgm:cxn modelId="{059ADABD-700D-43BA-9E86-8D38F87DEB61}" type="presOf" srcId="{163461E8-F0F1-486C-B85B-8C8D9F3AC4D5}" destId="{B9C5E3F3-5412-4D6E-A5B9-AD05202E0916}" srcOrd="0" destOrd="0" presId="urn:microsoft.com/office/officeart/2016/7/layout/VerticalSolidActionList"/>
    <dgm:cxn modelId="{D3AD14C2-7A8E-42C2-BE1D-7DD6304E0DBA}" srcId="{22F5D0D9-261D-46E3-9A5F-E0A0AA3A26AE}" destId="{679BC2EF-9235-4E7E-AF73-29E3B7ABDF9E}" srcOrd="0" destOrd="0" parTransId="{A465987E-A0A2-42AA-A6E2-613447B1476C}" sibTransId="{CDEDCFA5-004B-476B-83BC-272B27CFC745}"/>
    <dgm:cxn modelId="{B56552C9-AADC-4E8B-949F-526D1D68D589}" srcId="{0D153CF5-B5DF-498C-990C-69B714F7190D}" destId="{E81F580B-7E7A-4D45-AD13-CCC968B3D204}" srcOrd="0" destOrd="0" parTransId="{9EF6D44C-A1F1-4E74-9ED0-ABB1EE2D54E0}" sibTransId="{FEDEE21C-7917-4E37-A8E9-44E4F5D1AF4F}"/>
    <dgm:cxn modelId="{BEEC21DF-042F-4E2C-A4A7-86F790833101}" type="presOf" srcId="{21596BF2-ECB3-44A7-B907-94B605177FDF}" destId="{D95C91D6-3F78-4112-A5F4-B99145F31DF5}" srcOrd="0" destOrd="0" presId="urn:microsoft.com/office/officeart/2016/7/layout/VerticalSolidActionList"/>
    <dgm:cxn modelId="{AFFCD1E0-2DC3-4E97-BAAF-CD42B523574C}" type="presOf" srcId="{22F5D0D9-261D-46E3-9A5F-E0A0AA3A26AE}" destId="{E8DCBA12-0FC1-40DF-A011-6DE34084CD63}" srcOrd="0" destOrd="0" presId="urn:microsoft.com/office/officeart/2016/7/layout/VerticalSolidActionList"/>
    <dgm:cxn modelId="{1A16E6EE-1455-48DE-A356-ADD429612BFB}" srcId="{21596BF2-ECB3-44A7-B907-94B605177FDF}" destId="{0D153CF5-B5DF-498C-990C-69B714F7190D}" srcOrd="2" destOrd="0" parTransId="{2B88BA43-7BBB-4978-8047-A6F3B6AC9B7A}" sibTransId="{63C56B63-2410-4677-A8C7-FECF57356CC3}"/>
    <dgm:cxn modelId="{3778CBFA-47DB-44E0-8AEC-05D8E571D5E1}" type="presOf" srcId="{D95B5796-1E32-4F02-A81B-EC35F17009DD}" destId="{37DD25FA-17FA-42C1-B4D9-A14213C1FDD7}" srcOrd="0" destOrd="0" presId="urn:microsoft.com/office/officeart/2016/7/layout/VerticalSolidActionList"/>
    <dgm:cxn modelId="{DE49BC11-359B-496C-8C54-C33B9BD5FBEB}" type="presParOf" srcId="{D95C91D6-3F78-4112-A5F4-B99145F31DF5}" destId="{E5059783-7323-407A-A356-39D0D5E9732F}" srcOrd="0" destOrd="0" presId="urn:microsoft.com/office/officeart/2016/7/layout/VerticalSolidActionList"/>
    <dgm:cxn modelId="{F3A8E905-F747-48CE-BF40-04B19354BCA6}" type="presParOf" srcId="{E5059783-7323-407A-A356-39D0D5E9732F}" destId="{37DD25FA-17FA-42C1-B4D9-A14213C1FDD7}" srcOrd="0" destOrd="0" presId="urn:microsoft.com/office/officeart/2016/7/layout/VerticalSolidActionList"/>
    <dgm:cxn modelId="{9131F315-9EB5-4843-9883-4F18F64C6F74}" type="presParOf" srcId="{E5059783-7323-407A-A356-39D0D5E9732F}" destId="{A015381C-7A50-411F-A310-C74E067126F4}" srcOrd="1" destOrd="0" presId="urn:microsoft.com/office/officeart/2016/7/layout/VerticalSolidActionList"/>
    <dgm:cxn modelId="{1139CEDC-585F-4082-A530-9D615736F9C5}" type="presParOf" srcId="{D95C91D6-3F78-4112-A5F4-B99145F31DF5}" destId="{933EB9E4-AA49-45CE-AD19-C8EA0FAFE396}" srcOrd="1" destOrd="0" presId="urn:microsoft.com/office/officeart/2016/7/layout/VerticalSolidActionList"/>
    <dgm:cxn modelId="{970AD7A3-4E3B-4AE7-BE62-D22B4D8EDA5F}" type="presParOf" srcId="{D95C91D6-3F78-4112-A5F4-B99145F31DF5}" destId="{A886EDB2-F444-47C7-86F5-AFA27AC3C62C}" srcOrd="2" destOrd="0" presId="urn:microsoft.com/office/officeart/2016/7/layout/VerticalSolidActionList"/>
    <dgm:cxn modelId="{678F3D03-A4BC-4314-8304-999D1CBCA21D}" type="presParOf" srcId="{A886EDB2-F444-47C7-86F5-AFA27AC3C62C}" destId="{EBE77167-FE38-466F-A55C-1AF886B61440}" srcOrd="0" destOrd="0" presId="urn:microsoft.com/office/officeart/2016/7/layout/VerticalSolidActionList"/>
    <dgm:cxn modelId="{168EF310-5BCA-4470-A272-FE3AF228687D}" type="presParOf" srcId="{A886EDB2-F444-47C7-86F5-AFA27AC3C62C}" destId="{60111BB3-ED74-43F7-A6FA-6C022A73D4FD}" srcOrd="1" destOrd="0" presId="urn:microsoft.com/office/officeart/2016/7/layout/VerticalSolidActionList"/>
    <dgm:cxn modelId="{157FD351-CA38-426F-B644-28DC07F0E0D5}" type="presParOf" srcId="{D95C91D6-3F78-4112-A5F4-B99145F31DF5}" destId="{2E95E246-1B2B-43E0-ABBB-A0AE97BFDDB0}" srcOrd="3" destOrd="0" presId="urn:microsoft.com/office/officeart/2016/7/layout/VerticalSolidActionList"/>
    <dgm:cxn modelId="{6DB66DBF-69AB-47FD-BE86-9A055A2EDC7B}" type="presParOf" srcId="{D95C91D6-3F78-4112-A5F4-B99145F31DF5}" destId="{EA29224A-9A2C-453B-9225-566C10154B52}" srcOrd="4" destOrd="0" presId="urn:microsoft.com/office/officeart/2016/7/layout/VerticalSolidActionList"/>
    <dgm:cxn modelId="{DC5C7AF6-ED3B-45D1-A321-7213E6CC87EE}" type="presParOf" srcId="{EA29224A-9A2C-453B-9225-566C10154B52}" destId="{93B51F36-9C11-4B63-BAEE-38425A0AC69F}" srcOrd="0" destOrd="0" presId="urn:microsoft.com/office/officeart/2016/7/layout/VerticalSolidActionList"/>
    <dgm:cxn modelId="{4F319249-EF82-4BB2-BC84-17CA0159296A}" type="presParOf" srcId="{EA29224A-9A2C-453B-9225-566C10154B52}" destId="{35065921-38C9-4DD1-8C57-4BC76E6DA90F}" srcOrd="1" destOrd="0" presId="urn:microsoft.com/office/officeart/2016/7/layout/VerticalSolidActionList"/>
    <dgm:cxn modelId="{C911F1E1-A509-486E-B031-4DBF47CF5E25}" type="presParOf" srcId="{D95C91D6-3F78-4112-A5F4-B99145F31DF5}" destId="{DA32C15A-614F-4259-8D87-FDB8D5EA9EF8}" srcOrd="5" destOrd="0" presId="urn:microsoft.com/office/officeart/2016/7/layout/VerticalSolidActionList"/>
    <dgm:cxn modelId="{3855949B-E1DF-46AD-BDBB-4E25093170F8}" type="presParOf" srcId="{D95C91D6-3F78-4112-A5F4-B99145F31DF5}" destId="{B856EBDB-899A-40FB-98BC-17DBE6D9FCAF}" srcOrd="6" destOrd="0" presId="urn:microsoft.com/office/officeart/2016/7/layout/VerticalSolidActionList"/>
    <dgm:cxn modelId="{ADA4FB67-1D5C-46B9-81B2-6F4C3340D2A1}" type="presParOf" srcId="{B856EBDB-899A-40FB-98BC-17DBE6D9FCAF}" destId="{B9C5E3F3-5412-4D6E-A5B9-AD05202E0916}" srcOrd="0" destOrd="0" presId="urn:microsoft.com/office/officeart/2016/7/layout/VerticalSolidActionList"/>
    <dgm:cxn modelId="{F47008B2-905F-4CA9-BC74-88AE2724EAA2}" type="presParOf" srcId="{B856EBDB-899A-40FB-98BC-17DBE6D9FCAF}" destId="{993F153B-4F6E-4417-8F9C-3B28C8A82079}" srcOrd="1" destOrd="0" presId="urn:microsoft.com/office/officeart/2016/7/layout/VerticalSolidActionList"/>
    <dgm:cxn modelId="{5C127120-3DB5-4498-AEDF-221F9CAC160D}" type="presParOf" srcId="{D95C91D6-3F78-4112-A5F4-B99145F31DF5}" destId="{AEAD07AF-E449-4538-8F36-A17BAC31029E}" srcOrd="7" destOrd="0" presId="urn:microsoft.com/office/officeart/2016/7/layout/VerticalSolidActionList"/>
    <dgm:cxn modelId="{46755336-F118-4CE3-B03B-1A1DDF453129}" type="presParOf" srcId="{D95C91D6-3F78-4112-A5F4-B99145F31DF5}" destId="{D3266844-FC6B-4BFE-9A76-EC9FBBC0AEBE}" srcOrd="8" destOrd="0" presId="urn:microsoft.com/office/officeart/2016/7/layout/VerticalSolidActionList"/>
    <dgm:cxn modelId="{EC463439-B9BF-4260-BFEC-310040899FB9}" type="presParOf" srcId="{D3266844-FC6B-4BFE-9A76-EC9FBBC0AEBE}" destId="{E8DCBA12-0FC1-40DF-A011-6DE34084CD63}" srcOrd="0" destOrd="0" presId="urn:microsoft.com/office/officeart/2016/7/layout/VerticalSolidActionList"/>
    <dgm:cxn modelId="{145B4F15-38E0-4B9D-8A86-202B94C4B3AF}" type="presParOf" srcId="{D3266844-FC6B-4BFE-9A76-EC9FBBC0AEBE}" destId="{102DDD02-3996-4A34-A270-C8460CC03D26}" srcOrd="1" destOrd="0" presId="urn:microsoft.com/office/officeart/2016/7/layout/VerticalSolidActionList"/>
    <dgm:cxn modelId="{26493F29-C35E-4523-95CB-0F5F590C5434}" type="presParOf" srcId="{D95C91D6-3F78-4112-A5F4-B99145F31DF5}" destId="{08D09E7C-A2D4-4868-B2C6-FDD6192BFE26}" srcOrd="9" destOrd="0" presId="urn:microsoft.com/office/officeart/2016/7/layout/VerticalSolidActionList"/>
    <dgm:cxn modelId="{9C734F2C-E36A-46AA-8094-3F80A5613383}" type="presParOf" srcId="{D95C91D6-3F78-4112-A5F4-B99145F31DF5}" destId="{399BC170-90CB-4E02-B9E6-318197EF4DC7}" srcOrd="10" destOrd="0" presId="urn:microsoft.com/office/officeart/2016/7/layout/VerticalSolidActionList"/>
    <dgm:cxn modelId="{E092EA14-6C93-4FD2-A7C0-B2DEAEEE9F7B}" type="presParOf" srcId="{399BC170-90CB-4E02-B9E6-318197EF4DC7}" destId="{0DF7F635-03DC-4C70-90D8-E9AC49E43B8A}" srcOrd="0" destOrd="0" presId="urn:microsoft.com/office/officeart/2016/7/layout/VerticalSolidActionList"/>
    <dgm:cxn modelId="{E80F7B44-85BE-44D1-BF59-FE7A0678CB74}" type="presParOf" srcId="{399BC170-90CB-4E02-B9E6-318197EF4DC7}" destId="{CD62E72A-95ED-4E53-B685-B7A5A7D8149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AF067E-99B7-46B0-9E6A-3AD4433CA0C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BA5FE6E-B782-4D81-B5F9-DF645613F969}">
      <dgm:prSet/>
      <dgm:spPr/>
      <dgm:t>
        <a:bodyPr/>
        <a:lstStyle/>
        <a:p>
          <a:r>
            <a:rPr lang="en-US" b="0" baseline="0"/>
            <a:t>Know your audience</a:t>
          </a:r>
          <a:endParaRPr lang="en-US"/>
        </a:p>
      </dgm:t>
    </dgm:pt>
    <dgm:pt modelId="{7CE9B0F5-C74B-4109-8685-A66989EC37CC}" type="parTrans" cxnId="{B87952B9-682B-4A3D-8B1C-5660A7A5BC00}">
      <dgm:prSet/>
      <dgm:spPr/>
      <dgm:t>
        <a:bodyPr/>
        <a:lstStyle/>
        <a:p>
          <a:endParaRPr lang="en-US"/>
        </a:p>
      </dgm:t>
    </dgm:pt>
    <dgm:pt modelId="{7B25E598-0D5E-408A-9657-7F905572E08E}" type="sibTrans" cxnId="{B87952B9-682B-4A3D-8B1C-5660A7A5BC00}">
      <dgm:prSet/>
      <dgm:spPr/>
      <dgm:t>
        <a:bodyPr/>
        <a:lstStyle/>
        <a:p>
          <a:endParaRPr lang="en-US"/>
        </a:p>
      </dgm:t>
    </dgm:pt>
    <dgm:pt modelId="{8871E14D-A944-44F1-8655-C07AA01186C6}">
      <dgm:prSet/>
      <dgm:spPr/>
      <dgm:t>
        <a:bodyPr/>
        <a:lstStyle/>
        <a:p>
          <a:r>
            <a:rPr lang="en-US" b="0" baseline="0"/>
            <a:t>Know your message</a:t>
          </a:r>
          <a:endParaRPr lang="en-US"/>
        </a:p>
      </dgm:t>
    </dgm:pt>
    <dgm:pt modelId="{685AD760-3539-4939-B223-473497CE0CEA}" type="parTrans" cxnId="{A435D707-6695-4122-B630-89E1CFAECDBC}">
      <dgm:prSet/>
      <dgm:spPr/>
      <dgm:t>
        <a:bodyPr/>
        <a:lstStyle/>
        <a:p>
          <a:endParaRPr lang="en-US"/>
        </a:p>
      </dgm:t>
    </dgm:pt>
    <dgm:pt modelId="{17F4E04E-7079-4D26-9A12-70C9EAC3BE7E}" type="sibTrans" cxnId="{A435D707-6695-4122-B630-89E1CFAECDBC}">
      <dgm:prSet/>
      <dgm:spPr/>
      <dgm:t>
        <a:bodyPr/>
        <a:lstStyle/>
        <a:p>
          <a:endParaRPr lang="en-US"/>
        </a:p>
      </dgm:t>
    </dgm:pt>
    <dgm:pt modelId="{04D82F7B-1228-4CD5-85E4-7D0F6331E53D}">
      <dgm:prSet/>
      <dgm:spPr/>
      <dgm:t>
        <a:bodyPr/>
        <a:lstStyle/>
        <a:p>
          <a:r>
            <a:rPr lang="en-US" b="0" baseline="0"/>
            <a:t>Read the situation </a:t>
          </a:r>
          <a:endParaRPr lang="en-US"/>
        </a:p>
      </dgm:t>
    </dgm:pt>
    <dgm:pt modelId="{A6EB9E1D-1005-4A30-BEA4-A3BCE22D7A9F}" type="parTrans" cxnId="{E05BA742-72C8-44B6-B5A2-F85E486BF6EF}">
      <dgm:prSet/>
      <dgm:spPr/>
      <dgm:t>
        <a:bodyPr/>
        <a:lstStyle/>
        <a:p>
          <a:endParaRPr lang="en-US"/>
        </a:p>
      </dgm:t>
    </dgm:pt>
    <dgm:pt modelId="{516D00AC-37C3-489B-8326-26711AE5B4A2}" type="sibTrans" cxnId="{E05BA742-72C8-44B6-B5A2-F85E486BF6EF}">
      <dgm:prSet/>
      <dgm:spPr/>
      <dgm:t>
        <a:bodyPr/>
        <a:lstStyle/>
        <a:p>
          <a:endParaRPr lang="en-US"/>
        </a:p>
      </dgm:t>
    </dgm:pt>
    <dgm:pt modelId="{BF360709-F7CF-4D36-B699-C9E700FE5B15}" type="pres">
      <dgm:prSet presAssocID="{88AF067E-99B7-46B0-9E6A-3AD4433CA0C2}" presName="root" presStyleCnt="0">
        <dgm:presLayoutVars>
          <dgm:dir/>
          <dgm:resizeHandles val="exact"/>
        </dgm:presLayoutVars>
      </dgm:prSet>
      <dgm:spPr/>
    </dgm:pt>
    <dgm:pt modelId="{45CEDEF5-8880-4CE0-8A6C-46A29E87D45D}" type="pres">
      <dgm:prSet presAssocID="{3BA5FE6E-B782-4D81-B5F9-DF645613F969}" presName="compNode" presStyleCnt="0"/>
      <dgm:spPr/>
    </dgm:pt>
    <dgm:pt modelId="{379C98F5-7926-4553-9CB4-8DC1535363E7}" type="pres">
      <dgm:prSet presAssocID="{3BA5FE6E-B782-4D81-B5F9-DF645613F9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DA6880E-50C0-4076-8777-0E44BA98F85E}" type="pres">
      <dgm:prSet presAssocID="{3BA5FE6E-B782-4D81-B5F9-DF645613F969}" presName="spaceRect" presStyleCnt="0"/>
      <dgm:spPr/>
    </dgm:pt>
    <dgm:pt modelId="{93C48791-405A-496F-A5B2-C5E00BFF0995}" type="pres">
      <dgm:prSet presAssocID="{3BA5FE6E-B782-4D81-B5F9-DF645613F969}" presName="textRect" presStyleLbl="revTx" presStyleIdx="0" presStyleCnt="3">
        <dgm:presLayoutVars>
          <dgm:chMax val="1"/>
          <dgm:chPref val="1"/>
        </dgm:presLayoutVars>
      </dgm:prSet>
      <dgm:spPr/>
    </dgm:pt>
    <dgm:pt modelId="{7AB2A24E-5ACB-45EA-8340-8A41EA11FFA9}" type="pres">
      <dgm:prSet presAssocID="{7B25E598-0D5E-408A-9657-7F905572E08E}" presName="sibTrans" presStyleCnt="0"/>
      <dgm:spPr/>
    </dgm:pt>
    <dgm:pt modelId="{D347BFA9-6ADC-4D34-B546-E94D71C02007}" type="pres">
      <dgm:prSet presAssocID="{8871E14D-A944-44F1-8655-C07AA01186C6}" presName="compNode" presStyleCnt="0"/>
      <dgm:spPr/>
    </dgm:pt>
    <dgm:pt modelId="{CCF6FC4A-B18F-4ADD-AF44-04CD1C8B6E21}" type="pres">
      <dgm:prSet presAssocID="{8871E14D-A944-44F1-8655-C07AA01186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91258FA-816A-4218-9B45-30F4A7C64EFB}" type="pres">
      <dgm:prSet presAssocID="{8871E14D-A944-44F1-8655-C07AA01186C6}" presName="spaceRect" presStyleCnt="0"/>
      <dgm:spPr/>
    </dgm:pt>
    <dgm:pt modelId="{A45466E3-7111-4D1D-9BC3-11276A5E9A5F}" type="pres">
      <dgm:prSet presAssocID="{8871E14D-A944-44F1-8655-C07AA01186C6}" presName="textRect" presStyleLbl="revTx" presStyleIdx="1" presStyleCnt="3">
        <dgm:presLayoutVars>
          <dgm:chMax val="1"/>
          <dgm:chPref val="1"/>
        </dgm:presLayoutVars>
      </dgm:prSet>
      <dgm:spPr/>
    </dgm:pt>
    <dgm:pt modelId="{8654A453-F1C4-4B33-9897-720422B1F40C}" type="pres">
      <dgm:prSet presAssocID="{17F4E04E-7079-4D26-9A12-70C9EAC3BE7E}" presName="sibTrans" presStyleCnt="0"/>
      <dgm:spPr/>
    </dgm:pt>
    <dgm:pt modelId="{285B5186-E23A-47B9-9486-9AC187D11E10}" type="pres">
      <dgm:prSet presAssocID="{04D82F7B-1228-4CD5-85E4-7D0F6331E53D}" presName="compNode" presStyleCnt="0"/>
      <dgm:spPr/>
    </dgm:pt>
    <dgm:pt modelId="{CABC84AC-BDCE-40CC-982B-96DC4302656F}" type="pres">
      <dgm:prSet presAssocID="{04D82F7B-1228-4CD5-85E4-7D0F6331E5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770C516-4D40-4057-AE2C-C93D6B99234E}" type="pres">
      <dgm:prSet presAssocID="{04D82F7B-1228-4CD5-85E4-7D0F6331E53D}" presName="spaceRect" presStyleCnt="0"/>
      <dgm:spPr/>
    </dgm:pt>
    <dgm:pt modelId="{825FE8B3-CC11-4404-8B2C-35FD507337FD}" type="pres">
      <dgm:prSet presAssocID="{04D82F7B-1228-4CD5-85E4-7D0F6331E53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35D707-6695-4122-B630-89E1CFAECDBC}" srcId="{88AF067E-99B7-46B0-9E6A-3AD4433CA0C2}" destId="{8871E14D-A944-44F1-8655-C07AA01186C6}" srcOrd="1" destOrd="0" parTransId="{685AD760-3539-4939-B223-473497CE0CEA}" sibTransId="{17F4E04E-7079-4D26-9A12-70C9EAC3BE7E}"/>
    <dgm:cxn modelId="{6BCC763E-EBE9-471F-BAD4-CF7D048178BB}" type="presOf" srcId="{8871E14D-A944-44F1-8655-C07AA01186C6}" destId="{A45466E3-7111-4D1D-9BC3-11276A5E9A5F}" srcOrd="0" destOrd="0" presId="urn:microsoft.com/office/officeart/2018/2/layout/IconLabelList"/>
    <dgm:cxn modelId="{E05BA742-72C8-44B6-B5A2-F85E486BF6EF}" srcId="{88AF067E-99B7-46B0-9E6A-3AD4433CA0C2}" destId="{04D82F7B-1228-4CD5-85E4-7D0F6331E53D}" srcOrd="2" destOrd="0" parTransId="{A6EB9E1D-1005-4A30-BEA4-A3BCE22D7A9F}" sibTransId="{516D00AC-37C3-489B-8326-26711AE5B4A2}"/>
    <dgm:cxn modelId="{5A28E66D-B561-490D-AEC0-AC09308AD9E9}" type="presOf" srcId="{3BA5FE6E-B782-4D81-B5F9-DF645613F969}" destId="{93C48791-405A-496F-A5B2-C5E00BFF0995}" srcOrd="0" destOrd="0" presId="urn:microsoft.com/office/officeart/2018/2/layout/IconLabelList"/>
    <dgm:cxn modelId="{EFFDF88D-59B3-4C9F-9B1C-2BBF4E8310F6}" type="presOf" srcId="{88AF067E-99B7-46B0-9E6A-3AD4433CA0C2}" destId="{BF360709-F7CF-4D36-B699-C9E700FE5B15}" srcOrd="0" destOrd="0" presId="urn:microsoft.com/office/officeart/2018/2/layout/IconLabelList"/>
    <dgm:cxn modelId="{B87952B9-682B-4A3D-8B1C-5660A7A5BC00}" srcId="{88AF067E-99B7-46B0-9E6A-3AD4433CA0C2}" destId="{3BA5FE6E-B782-4D81-B5F9-DF645613F969}" srcOrd="0" destOrd="0" parTransId="{7CE9B0F5-C74B-4109-8685-A66989EC37CC}" sibTransId="{7B25E598-0D5E-408A-9657-7F905572E08E}"/>
    <dgm:cxn modelId="{D2A323E9-BA96-419A-80D5-72894AF41CD1}" type="presOf" srcId="{04D82F7B-1228-4CD5-85E4-7D0F6331E53D}" destId="{825FE8B3-CC11-4404-8B2C-35FD507337FD}" srcOrd="0" destOrd="0" presId="urn:microsoft.com/office/officeart/2018/2/layout/IconLabelList"/>
    <dgm:cxn modelId="{06838519-B725-4A05-957A-3EDFA2C63FFE}" type="presParOf" srcId="{BF360709-F7CF-4D36-B699-C9E700FE5B15}" destId="{45CEDEF5-8880-4CE0-8A6C-46A29E87D45D}" srcOrd="0" destOrd="0" presId="urn:microsoft.com/office/officeart/2018/2/layout/IconLabelList"/>
    <dgm:cxn modelId="{D98344EA-CBF6-49FC-BABD-608A36A19EF7}" type="presParOf" srcId="{45CEDEF5-8880-4CE0-8A6C-46A29E87D45D}" destId="{379C98F5-7926-4553-9CB4-8DC1535363E7}" srcOrd="0" destOrd="0" presId="urn:microsoft.com/office/officeart/2018/2/layout/IconLabelList"/>
    <dgm:cxn modelId="{E9004140-8F2D-4C4B-9024-88CD5884A2D0}" type="presParOf" srcId="{45CEDEF5-8880-4CE0-8A6C-46A29E87D45D}" destId="{FDA6880E-50C0-4076-8777-0E44BA98F85E}" srcOrd="1" destOrd="0" presId="urn:microsoft.com/office/officeart/2018/2/layout/IconLabelList"/>
    <dgm:cxn modelId="{A88C793E-B426-4E70-9928-277DA6DAE4E8}" type="presParOf" srcId="{45CEDEF5-8880-4CE0-8A6C-46A29E87D45D}" destId="{93C48791-405A-496F-A5B2-C5E00BFF0995}" srcOrd="2" destOrd="0" presId="urn:microsoft.com/office/officeart/2018/2/layout/IconLabelList"/>
    <dgm:cxn modelId="{B0CCD101-5BB0-47F3-AC73-91D010A164EB}" type="presParOf" srcId="{BF360709-F7CF-4D36-B699-C9E700FE5B15}" destId="{7AB2A24E-5ACB-45EA-8340-8A41EA11FFA9}" srcOrd="1" destOrd="0" presId="urn:microsoft.com/office/officeart/2018/2/layout/IconLabelList"/>
    <dgm:cxn modelId="{D68ECEE0-3B3C-4CE7-A70B-A81E6E1737AE}" type="presParOf" srcId="{BF360709-F7CF-4D36-B699-C9E700FE5B15}" destId="{D347BFA9-6ADC-4D34-B546-E94D71C02007}" srcOrd="2" destOrd="0" presId="urn:microsoft.com/office/officeart/2018/2/layout/IconLabelList"/>
    <dgm:cxn modelId="{C312846F-FFBA-4AB0-943E-8D2C9F590A2B}" type="presParOf" srcId="{D347BFA9-6ADC-4D34-B546-E94D71C02007}" destId="{CCF6FC4A-B18F-4ADD-AF44-04CD1C8B6E21}" srcOrd="0" destOrd="0" presId="urn:microsoft.com/office/officeart/2018/2/layout/IconLabelList"/>
    <dgm:cxn modelId="{9BF7F1FA-22D5-4D18-9B14-B582CD7B60DE}" type="presParOf" srcId="{D347BFA9-6ADC-4D34-B546-E94D71C02007}" destId="{791258FA-816A-4218-9B45-30F4A7C64EFB}" srcOrd="1" destOrd="0" presId="urn:microsoft.com/office/officeart/2018/2/layout/IconLabelList"/>
    <dgm:cxn modelId="{16AD8D61-76DF-4399-9375-8F02779F6AA5}" type="presParOf" srcId="{D347BFA9-6ADC-4D34-B546-E94D71C02007}" destId="{A45466E3-7111-4D1D-9BC3-11276A5E9A5F}" srcOrd="2" destOrd="0" presId="urn:microsoft.com/office/officeart/2018/2/layout/IconLabelList"/>
    <dgm:cxn modelId="{CE7B474C-220E-4B07-B439-303A7A348D82}" type="presParOf" srcId="{BF360709-F7CF-4D36-B699-C9E700FE5B15}" destId="{8654A453-F1C4-4B33-9897-720422B1F40C}" srcOrd="3" destOrd="0" presId="urn:microsoft.com/office/officeart/2018/2/layout/IconLabelList"/>
    <dgm:cxn modelId="{36F23C9F-583C-498D-969B-C754F1778B68}" type="presParOf" srcId="{BF360709-F7CF-4D36-B699-C9E700FE5B15}" destId="{285B5186-E23A-47B9-9486-9AC187D11E10}" srcOrd="4" destOrd="0" presId="urn:microsoft.com/office/officeart/2018/2/layout/IconLabelList"/>
    <dgm:cxn modelId="{CDDBB981-B90F-4A81-8404-03BC9910D875}" type="presParOf" srcId="{285B5186-E23A-47B9-9486-9AC187D11E10}" destId="{CABC84AC-BDCE-40CC-982B-96DC4302656F}" srcOrd="0" destOrd="0" presId="urn:microsoft.com/office/officeart/2018/2/layout/IconLabelList"/>
    <dgm:cxn modelId="{2D97A23B-9045-48E0-A30A-69A75AFD443E}" type="presParOf" srcId="{285B5186-E23A-47B9-9486-9AC187D11E10}" destId="{B770C516-4D40-4057-AE2C-C93D6B99234E}" srcOrd="1" destOrd="0" presId="urn:microsoft.com/office/officeart/2018/2/layout/IconLabelList"/>
    <dgm:cxn modelId="{18E534BC-4D59-4D39-8C66-52F19E6CF270}" type="presParOf" srcId="{285B5186-E23A-47B9-9486-9AC187D11E10}" destId="{825FE8B3-CC11-4404-8B2C-35FD507337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A7E4D-6FE3-4838-BF18-B96DB283EE2B}">
      <dsp:nvSpPr>
        <dsp:cNvPr id="0" name=""/>
        <dsp:cNvSpPr/>
      </dsp:nvSpPr>
      <dsp:spPr>
        <a:xfrm>
          <a:off x="1561" y="215314"/>
          <a:ext cx="1522177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Make</a:t>
          </a:r>
        </a:p>
      </dsp:txBody>
      <dsp:txXfrm>
        <a:off x="1561" y="215314"/>
        <a:ext cx="1522177" cy="432000"/>
      </dsp:txXfrm>
    </dsp:sp>
    <dsp:sp modelId="{F057CA84-53C2-4042-8E14-4AE4777D2444}">
      <dsp:nvSpPr>
        <dsp:cNvPr id="0" name=""/>
        <dsp:cNvSpPr/>
      </dsp:nvSpPr>
      <dsp:spPr>
        <a:xfrm>
          <a:off x="1561" y="647314"/>
          <a:ext cx="1522177" cy="2787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Make sure that their name is spelled correctly &amp; use their preferred name, if known.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check email signature for clarification</a:t>
          </a:r>
        </a:p>
      </dsp:txBody>
      <dsp:txXfrm>
        <a:off x="1561" y="647314"/>
        <a:ext cx="1522177" cy="2787032"/>
      </dsp:txXfrm>
    </dsp:sp>
    <dsp:sp modelId="{173CEC5B-63BC-426B-A011-E6DF79130468}">
      <dsp:nvSpPr>
        <dsp:cNvPr id="0" name=""/>
        <dsp:cNvSpPr/>
      </dsp:nvSpPr>
      <dsp:spPr>
        <a:xfrm>
          <a:off x="1736842" y="215314"/>
          <a:ext cx="1522177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Use</a:t>
          </a:r>
        </a:p>
      </dsp:txBody>
      <dsp:txXfrm>
        <a:off x="1736842" y="215314"/>
        <a:ext cx="1522177" cy="432000"/>
      </dsp:txXfrm>
    </dsp:sp>
    <dsp:sp modelId="{C500CA4F-5722-4A10-B775-D2B5DECD6839}">
      <dsp:nvSpPr>
        <dsp:cNvPr id="0" name=""/>
        <dsp:cNvSpPr/>
      </dsp:nvSpPr>
      <dsp:spPr>
        <a:xfrm>
          <a:off x="1736842" y="647314"/>
          <a:ext cx="1522177" cy="2787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Use the correct title and capitalize it.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Only names and titles need to be capitalized</a:t>
          </a:r>
        </a:p>
      </dsp:txBody>
      <dsp:txXfrm>
        <a:off x="1736842" y="647314"/>
        <a:ext cx="1522177" cy="2787032"/>
      </dsp:txXfrm>
    </dsp:sp>
    <dsp:sp modelId="{72521C3F-7FDA-4934-918F-48A75285AE1F}">
      <dsp:nvSpPr>
        <dsp:cNvPr id="0" name=""/>
        <dsp:cNvSpPr/>
      </dsp:nvSpPr>
      <dsp:spPr>
        <a:xfrm>
          <a:off x="3472124" y="215314"/>
          <a:ext cx="1522177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Use</a:t>
          </a:r>
        </a:p>
      </dsp:txBody>
      <dsp:txXfrm>
        <a:off x="3472124" y="215314"/>
        <a:ext cx="1522177" cy="432000"/>
      </dsp:txXfrm>
    </dsp:sp>
    <dsp:sp modelId="{D311ADC6-67CA-40DC-8888-06661C392C91}">
      <dsp:nvSpPr>
        <dsp:cNvPr id="0" name=""/>
        <dsp:cNvSpPr/>
      </dsp:nvSpPr>
      <dsp:spPr>
        <a:xfrm>
          <a:off x="3472124" y="647314"/>
          <a:ext cx="1522177" cy="2787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Use the correct pronouns.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When in doubt, use third person (they/them).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Many people are now including pronouns in their email signatures</a:t>
          </a:r>
          <a:r>
            <a:rPr lang="en-US" sz="1500" kern="1200"/>
            <a:t>.</a:t>
          </a:r>
        </a:p>
      </dsp:txBody>
      <dsp:txXfrm>
        <a:off x="3472124" y="647314"/>
        <a:ext cx="1522177" cy="2787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5381C-7A50-411F-A310-C74E067126F4}">
      <dsp:nvSpPr>
        <dsp:cNvPr id="0" name=""/>
        <dsp:cNvSpPr/>
      </dsp:nvSpPr>
      <dsp:spPr>
        <a:xfrm>
          <a:off x="1082039" y="491"/>
          <a:ext cx="4328158" cy="63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" tIns="162239" rIns="83978" bIns="1622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take into consideration = </a:t>
          </a:r>
          <a:br>
            <a:rPr lang="en-US" sz="1100" kern="1200"/>
          </a:br>
          <a:r>
            <a:rPr lang="en-US" sz="1100" kern="1200"/>
            <a:t>consider</a:t>
          </a:r>
        </a:p>
      </dsp:txBody>
      <dsp:txXfrm>
        <a:off x="1082039" y="491"/>
        <a:ext cx="4328158" cy="638737"/>
      </dsp:txXfrm>
    </dsp:sp>
    <dsp:sp modelId="{37DD25FA-17FA-42C1-B4D9-A14213C1FDD7}">
      <dsp:nvSpPr>
        <dsp:cNvPr id="0" name=""/>
        <dsp:cNvSpPr/>
      </dsp:nvSpPr>
      <dsp:spPr>
        <a:xfrm>
          <a:off x="0" y="491"/>
          <a:ext cx="1082039" cy="63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58" tIns="63093" rIns="57258" bIns="630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Take</a:t>
          </a:r>
        </a:p>
      </dsp:txBody>
      <dsp:txXfrm>
        <a:off x="0" y="491"/>
        <a:ext cx="1082039" cy="638737"/>
      </dsp:txXfrm>
    </dsp:sp>
    <dsp:sp modelId="{60111BB3-ED74-43F7-A6FA-6C022A73D4FD}">
      <dsp:nvSpPr>
        <dsp:cNvPr id="0" name=""/>
        <dsp:cNvSpPr/>
      </dsp:nvSpPr>
      <dsp:spPr>
        <a:xfrm>
          <a:off x="1082039" y="677553"/>
          <a:ext cx="4328158" cy="63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" tIns="162239" rIns="83978" bIns="1622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give authorization = </a:t>
          </a:r>
          <a:br>
            <a:rPr lang="en-US" sz="1100" kern="1200"/>
          </a:br>
          <a:r>
            <a:rPr lang="en-US" sz="1100" kern="1200"/>
            <a:t>authorize</a:t>
          </a:r>
        </a:p>
      </dsp:txBody>
      <dsp:txXfrm>
        <a:off x="1082039" y="677553"/>
        <a:ext cx="4328158" cy="638737"/>
      </dsp:txXfrm>
    </dsp:sp>
    <dsp:sp modelId="{EBE77167-FE38-466F-A55C-1AF886B61440}">
      <dsp:nvSpPr>
        <dsp:cNvPr id="0" name=""/>
        <dsp:cNvSpPr/>
      </dsp:nvSpPr>
      <dsp:spPr>
        <a:xfrm>
          <a:off x="0" y="677553"/>
          <a:ext cx="1082039" cy="63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58" tIns="63093" rIns="57258" bIns="630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Give</a:t>
          </a:r>
        </a:p>
      </dsp:txBody>
      <dsp:txXfrm>
        <a:off x="0" y="677553"/>
        <a:ext cx="1082039" cy="638737"/>
      </dsp:txXfrm>
    </dsp:sp>
    <dsp:sp modelId="{35065921-38C9-4DD1-8C57-4BC76E6DA90F}">
      <dsp:nvSpPr>
        <dsp:cNvPr id="0" name=""/>
        <dsp:cNvSpPr/>
      </dsp:nvSpPr>
      <dsp:spPr>
        <a:xfrm>
          <a:off x="1082039" y="1354615"/>
          <a:ext cx="4328158" cy="63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" tIns="162239" rIns="83978" bIns="1622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have a suspicion = </a:t>
          </a:r>
          <a:br>
            <a:rPr lang="en-US" sz="1100" kern="1200"/>
          </a:br>
          <a:r>
            <a:rPr lang="en-US" sz="1100" kern="1200"/>
            <a:t>suspect</a:t>
          </a:r>
        </a:p>
      </dsp:txBody>
      <dsp:txXfrm>
        <a:off x="1082039" y="1354615"/>
        <a:ext cx="4328158" cy="638737"/>
      </dsp:txXfrm>
    </dsp:sp>
    <dsp:sp modelId="{93B51F36-9C11-4B63-BAEE-38425A0AC69F}">
      <dsp:nvSpPr>
        <dsp:cNvPr id="0" name=""/>
        <dsp:cNvSpPr/>
      </dsp:nvSpPr>
      <dsp:spPr>
        <a:xfrm>
          <a:off x="0" y="1354615"/>
          <a:ext cx="1082039" cy="63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58" tIns="63093" rIns="57258" bIns="630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Have</a:t>
          </a:r>
        </a:p>
      </dsp:txBody>
      <dsp:txXfrm>
        <a:off x="0" y="1354615"/>
        <a:ext cx="1082039" cy="638737"/>
      </dsp:txXfrm>
    </dsp:sp>
    <dsp:sp modelId="{993F153B-4F6E-4417-8F9C-3B28C8A82079}">
      <dsp:nvSpPr>
        <dsp:cNvPr id="0" name=""/>
        <dsp:cNvSpPr/>
      </dsp:nvSpPr>
      <dsp:spPr>
        <a:xfrm>
          <a:off x="1082039" y="2031677"/>
          <a:ext cx="4328158" cy="63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" tIns="162239" rIns="83978" bIns="1622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make an adjustment = </a:t>
          </a:r>
          <a:br>
            <a:rPr lang="en-US" sz="1100" kern="1200"/>
          </a:br>
          <a:r>
            <a:rPr lang="en-US" sz="1100" kern="1200"/>
            <a:t>adjust</a:t>
          </a:r>
        </a:p>
      </dsp:txBody>
      <dsp:txXfrm>
        <a:off x="1082039" y="2031677"/>
        <a:ext cx="4328158" cy="638737"/>
      </dsp:txXfrm>
    </dsp:sp>
    <dsp:sp modelId="{B9C5E3F3-5412-4D6E-A5B9-AD05202E0916}">
      <dsp:nvSpPr>
        <dsp:cNvPr id="0" name=""/>
        <dsp:cNvSpPr/>
      </dsp:nvSpPr>
      <dsp:spPr>
        <a:xfrm>
          <a:off x="0" y="2031677"/>
          <a:ext cx="1082039" cy="63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58" tIns="63093" rIns="57258" bIns="630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</a:t>
          </a:r>
        </a:p>
      </dsp:txBody>
      <dsp:txXfrm>
        <a:off x="0" y="2031677"/>
        <a:ext cx="1082039" cy="638737"/>
      </dsp:txXfrm>
    </dsp:sp>
    <dsp:sp modelId="{102DDD02-3996-4A34-A270-C8460CC03D26}">
      <dsp:nvSpPr>
        <dsp:cNvPr id="0" name=""/>
        <dsp:cNvSpPr/>
      </dsp:nvSpPr>
      <dsp:spPr>
        <a:xfrm>
          <a:off x="1082039" y="2708739"/>
          <a:ext cx="4328158" cy="63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" tIns="162239" rIns="83978" bIns="1622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conduct a meeting = </a:t>
          </a:r>
          <a:br>
            <a:rPr lang="en-US" sz="1100" kern="1200"/>
          </a:br>
          <a:r>
            <a:rPr lang="en-US" sz="1100" kern="1200"/>
            <a:t>meet</a:t>
          </a:r>
        </a:p>
      </dsp:txBody>
      <dsp:txXfrm>
        <a:off x="1082039" y="2708739"/>
        <a:ext cx="4328158" cy="638737"/>
      </dsp:txXfrm>
    </dsp:sp>
    <dsp:sp modelId="{E8DCBA12-0FC1-40DF-A011-6DE34084CD63}">
      <dsp:nvSpPr>
        <dsp:cNvPr id="0" name=""/>
        <dsp:cNvSpPr/>
      </dsp:nvSpPr>
      <dsp:spPr>
        <a:xfrm>
          <a:off x="0" y="2708739"/>
          <a:ext cx="1082039" cy="63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58" tIns="63093" rIns="57258" bIns="630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</a:t>
          </a:r>
        </a:p>
      </dsp:txBody>
      <dsp:txXfrm>
        <a:off x="0" y="2708739"/>
        <a:ext cx="1082039" cy="638737"/>
      </dsp:txXfrm>
    </dsp:sp>
    <dsp:sp modelId="{CD62E72A-95ED-4E53-B685-B7A5A7D8149C}">
      <dsp:nvSpPr>
        <dsp:cNvPr id="0" name=""/>
        <dsp:cNvSpPr/>
      </dsp:nvSpPr>
      <dsp:spPr>
        <a:xfrm>
          <a:off x="1082039" y="3385801"/>
          <a:ext cx="4328158" cy="63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" tIns="162239" rIns="83978" bIns="1622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come to an agreement = </a:t>
          </a:r>
          <a:br>
            <a:rPr lang="en-US" sz="1100" kern="1200"/>
          </a:br>
          <a:r>
            <a:rPr lang="en-US" sz="1100" kern="1200"/>
            <a:t>agree</a:t>
          </a:r>
        </a:p>
      </dsp:txBody>
      <dsp:txXfrm>
        <a:off x="1082039" y="3385801"/>
        <a:ext cx="4328158" cy="638737"/>
      </dsp:txXfrm>
    </dsp:sp>
    <dsp:sp modelId="{0DF7F635-03DC-4C70-90D8-E9AC49E43B8A}">
      <dsp:nvSpPr>
        <dsp:cNvPr id="0" name=""/>
        <dsp:cNvSpPr/>
      </dsp:nvSpPr>
      <dsp:spPr>
        <a:xfrm>
          <a:off x="0" y="3385801"/>
          <a:ext cx="1082039" cy="63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58" tIns="63093" rIns="57258" bIns="630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Come</a:t>
          </a:r>
        </a:p>
      </dsp:txBody>
      <dsp:txXfrm>
        <a:off x="0" y="3385801"/>
        <a:ext cx="1082039" cy="638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98F5-7926-4553-9CB4-8DC1535363E7}">
      <dsp:nvSpPr>
        <dsp:cNvPr id="0" name=""/>
        <dsp:cNvSpPr/>
      </dsp:nvSpPr>
      <dsp:spPr>
        <a:xfrm>
          <a:off x="1087713" y="649085"/>
          <a:ext cx="1278642" cy="1278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48791-405A-496F-A5B2-C5E00BFF0995}">
      <dsp:nvSpPr>
        <dsp:cNvPr id="0" name=""/>
        <dsp:cNvSpPr/>
      </dsp:nvSpPr>
      <dsp:spPr>
        <a:xfrm>
          <a:off x="306320" y="2280576"/>
          <a:ext cx="2841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baseline="0"/>
            <a:t>Know your audience</a:t>
          </a:r>
          <a:endParaRPr lang="en-US" sz="2700" kern="1200"/>
        </a:p>
      </dsp:txBody>
      <dsp:txXfrm>
        <a:off x="306320" y="2280576"/>
        <a:ext cx="2841428" cy="720000"/>
      </dsp:txXfrm>
    </dsp:sp>
    <dsp:sp modelId="{CCF6FC4A-B18F-4ADD-AF44-04CD1C8B6E21}">
      <dsp:nvSpPr>
        <dsp:cNvPr id="0" name=""/>
        <dsp:cNvSpPr/>
      </dsp:nvSpPr>
      <dsp:spPr>
        <a:xfrm>
          <a:off x="4426391" y="649085"/>
          <a:ext cx="1278642" cy="1278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466E3-7111-4D1D-9BC3-11276A5E9A5F}">
      <dsp:nvSpPr>
        <dsp:cNvPr id="0" name=""/>
        <dsp:cNvSpPr/>
      </dsp:nvSpPr>
      <dsp:spPr>
        <a:xfrm>
          <a:off x="3644998" y="2280576"/>
          <a:ext cx="2841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baseline="0"/>
            <a:t>Know your message</a:t>
          </a:r>
          <a:endParaRPr lang="en-US" sz="2700" kern="1200"/>
        </a:p>
      </dsp:txBody>
      <dsp:txXfrm>
        <a:off x="3644998" y="2280576"/>
        <a:ext cx="2841428" cy="720000"/>
      </dsp:txXfrm>
    </dsp:sp>
    <dsp:sp modelId="{CABC84AC-BDCE-40CC-982B-96DC4302656F}">
      <dsp:nvSpPr>
        <dsp:cNvPr id="0" name=""/>
        <dsp:cNvSpPr/>
      </dsp:nvSpPr>
      <dsp:spPr>
        <a:xfrm>
          <a:off x="7765069" y="649085"/>
          <a:ext cx="1278642" cy="12786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FE8B3-CC11-4404-8B2C-35FD507337FD}">
      <dsp:nvSpPr>
        <dsp:cNvPr id="0" name=""/>
        <dsp:cNvSpPr/>
      </dsp:nvSpPr>
      <dsp:spPr>
        <a:xfrm>
          <a:off x="6983676" y="2280576"/>
          <a:ext cx="2841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baseline="0"/>
            <a:t>Read the situation </a:t>
          </a:r>
          <a:endParaRPr lang="en-US" sz="2700" kern="1200"/>
        </a:p>
      </dsp:txBody>
      <dsp:txXfrm>
        <a:off x="6983676" y="2280576"/>
        <a:ext cx="284142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C02786-DCDA-7349-AE72-EA944ACCB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DD737-42D4-5E4E-B64B-D7A17F5DE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91D45-087B-D640-A387-2EBBF1410F7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BCC62-0F02-CF45-A783-7167F655F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A0BE2-B075-E743-9003-EBE4C57A6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3FE47-51A9-1641-A4E6-454621C1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283BB-5663-FF44-8080-24B5C41EEE8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1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4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Overly informal writing isn’t a good idea in business writing. Definitely avoid text talk!</a:t>
            </a:r>
          </a:p>
          <a:p>
            <a:r>
              <a:rPr lang="en-US" dirty="0"/>
              <a:t>However, overly formal writing can also be a problem. It comes across as stilted and unnatural. </a:t>
            </a:r>
          </a:p>
          <a:p>
            <a:r>
              <a:rPr lang="en-US" dirty="0"/>
              <a:t>Keep it professional, but conversational. </a:t>
            </a:r>
          </a:p>
        </p:txBody>
      </p:sp>
    </p:spTree>
    <p:extLst>
      <p:ext uri="{BB962C8B-B14F-4D97-AF65-F5344CB8AC3E}">
        <p14:creationId xmlns:p14="http://schemas.microsoft.com/office/powerpoint/2010/main" val="186995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emails are fine for most occasions, there may be times when a formal letter is necessary</a:t>
            </a:r>
          </a:p>
        </p:txBody>
      </p:sp>
    </p:spTree>
    <p:extLst>
      <p:ext uri="{BB962C8B-B14F-4D97-AF65-F5344CB8AC3E}">
        <p14:creationId xmlns:p14="http://schemas.microsoft.com/office/powerpoint/2010/main" val="404820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sending a letter, kick the formality up a notch (particularly in terms of formatting)</a:t>
            </a:r>
          </a:p>
          <a:p>
            <a:r>
              <a:rPr lang="en-US" dirty="0"/>
              <a:t>Even if you type your letter, a wet signature gives it a personal touch.</a:t>
            </a:r>
          </a:p>
        </p:txBody>
      </p:sp>
    </p:spTree>
    <p:extLst>
      <p:ext uri="{BB962C8B-B14F-4D97-AF65-F5344CB8AC3E}">
        <p14:creationId xmlns:p14="http://schemas.microsoft.com/office/powerpoint/2010/main" val="106606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that you can answer all 6 of these questions before you start writing and that the answers are clear in your writing.</a:t>
            </a:r>
          </a:p>
        </p:txBody>
      </p:sp>
    </p:spTree>
    <p:extLst>
      <p:ext uri="{BB962C8B-B14F-4D97-AF65-F5344CB8AC3E}">
        <p14:creationId xmlns:p14="http://schemas.microsoft.com/office/powerpoint/2010/main" val="351083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Ideally, the call to action should be near the end of the communication. Otherwise, this part of the message may be lost.</a:t>
            </a:r>
          </a:p>
        </p:txBody>
      </p:sp>
    </p:spTree>
    <p:extLst>
      <p:ext uri="{BB962C8B-B14F-4D97-AF65-F5344CB8AC3E}">
        <p14:creationId xmlns:p14="http://schemas.microsoft.com/office/powerpoint/2010/main" val="288771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on your newbie goggles—what might be unclear to someone who’s less familiar with financial terminology?</a:t>
            </a:r>
          </a:p>
          <a:p>
            <a:r>
              <a:rPr lang="en-US" dirty="0"/>
              <a:t>If you aren’t 100% sure that your reader will understand the term/acronym, don’t use it!</a:t>
            </a:r>
          </a:p>
        </p:txBody>
      </p:sp>
    </p:spTree>
    <p:extLst>
      <p:ext uri="{BB962C8B-B14F-4D97-AF65-F5344CB8AC3E}">
        <p14:creationId xmlns:p14="http://schemas.microsoft.com/office/powerpoint/2010/main" val="44364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little tip goes a long way toward making your writing more concise while still maintaining meaning.</a:t>
            </a:r>
          </a:p>
          <a:p>
            <a:r>
              <a:rPr lang="en-US" dirty="0"/>
              <a:t>By putting your subject first, your sentences are also easier to understand because your reader knows who or what you’re talking about right away.</a:t>
            </a:r>
          </a:p>
        </p:txBody>
      </p:sp>
    </p:spTree>
    <p:extLst>
      <p:ext uri="{BB962C8B-B14F-4D97-AF65-F5344CB8AC3E}">
        <p14:creationId xmlns:p14="http://schemas.microsoft.com/office/powerpoint/2010/main" val="130237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huge block of text is like hitting an “ignore” button in the brain.</a:t>
            </a:r>
          </a:p>
          <a:p>
            <a:r>
              <a:rPr lang="en-US" dirty="0"/>
              <a:t>It may be the exact same number of words, but seeing white space makes our brains more willing to keep reading.</a:t>
            </a:r>
          </a:p>
        </p:txBody>
      </p:sp>
    </p:spTree>
    <p:extLst>
      <p:ext uri="{BB962C8B-B14F-4D97-AF65-F5344CB8AC3E}">
        <p14:creationId xmlns:p14="http://schemas.microsoft.com/office/powerpoint/2010/main" val="185688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you’ve ever read and re-read a sentence multiple times because you weren’t sure what it meant, chances are that you had a dangling/unclear modifier.</a:t>
            </a:r>
          </a:p>
        </p:txBody>
      </p:sp>
    </p:spTree>
    <p:extLst>
      <p:ext uri="{BB962C8B-B14F-4D97-AF65-F5344CB8AC3E}">
        <p14:creationId xmlns:p14="http://schemas.microsoft.com/office/powerpoint/2010/main" val="1617154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expressions are unnecessarily wordy. People think they make you sound smarter, but they just take up space. </a:t>
            </a:r>
          </a:p>
        </p:txBody>
      </p:sp>
    </p:spTree>
    <p:extLst>
      <p:ext uri="{BB962C8B-B14F-4D97-AF65-F5344CB8AC3E}">
        <p14:creationId xmlns:p14="http://schemas.microsoft.com/office/powerpoint/2010/main" val="79091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having a clear objective in the second subject line catches the attention of the audience</a:t>
            </a:r>
          </a:p>
        </p:txBody>
      </p:sp>
    </p:spTree>
    <p:extLst>
      <p:ext uri="{BB962C8B-B14F-4D97-AF65-F5344CB8AC3E}">
        <p14:creationId xmlns:p14="http://schemas.microsoft.com/office/powerpoint/2010/main" val="147614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67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certain circumstances, we need the extra personality that we get from oral / face-to-face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79402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there’s going to be a lot of back and forth, pick up the phone or stop by their office.</a:t>
            </a:r>
          </a:p>
        </p:txBody>
      </p:sp>
    </p:spTree>
    <p:extLst>
      <p:ext uri="{BB962C8B-B14F-4D97-AF65-F5344CB8AC3E}">
        <p14:creationId xmlns:p14="http://schemas.microsoft.com/office/powerpoint/2010/main" val="2018953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it’s in an email, we usually assume it isn’t urgent. Oral communication gives the message a sense of immediacy. </a:t>
            </a:r>
          </a:p>
        </p:txBody>
      </p:sp>
    </p:spTree>
    <p:extLst>
      <p:ext uri="{BB962C8B-B14F-4D97-AF65-F5344CB8AC3E}">
        <p14:creationId xmlns:p14="http://schemas.microsoft.com/office/powerpoint/2010/main" val="3536068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audiences receive communication better in an email, in a letter, or orally. </a:t>
            </a:r>
          </a:p>
          <a:p>
            <a:r>
              <a:rPr lang="en-US" dirty="0"/>
              <a:t>Some messages need time for you to mull it over or the added value of facial expressions.</a:t>
            </a:r>
          </a:p>
          <a:p>
            <a:r>
              <a:rPr lang="en-US" dirty="0"/>
              <a:t>Some situations are just going round and round over email or require too much detail to be delivered orally. </a:t>
            </a:r>
          </a:p>
        </p:txBody>
      </p:sp>
    </p:spTree>
    <p:extLst>
      <p:ext uri="{BB962C8B-B14F-4D97-AF65-F5344CB8AC3E}">
        <p14:creationId xmlns:p14="http://schemas.microsoft.com/office/powerpoint/2010/main" val="196171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we’re writing a novel’s worth of words just in our email every year, this should tell us that good writing skills are quite important! </a:t>
            </a:r>
          </a:p>
          <a:p>
            <a:r>
              <a:rPr lang="en-US" dirty="0"/>
              <a:t>https://www.theatlantic.com/technology/archive/2013/01/you-probably-write-a-novels-worth-of-email-every-year/266942/</a:t>
            </a:r>
          </a:p>
        </p:txBody>
      </p:sp>
    </p:spTree>
    <p:extLst>
      <p:ext uri="{BB962C8B-B14F-4D97-AF65-F5344CB8AC3E}">
        <p14:creationId xmlns:p14="http://schemas.microsoft.com/office/powerpoint/2010/main" val="270580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that you write is a representation of your work and of Salem Five</a:t>
            </a:r>
          </a:p>
        </p:txBody>
      </p:sp>
    </p:spTree>
    <p:extLst>
      <p:ext uri="{BB962C8B-B14F-4D97-AF65-F5344CB8AC3E}">
        <p14:creationId xmlns:p14="http://schemas.microsoft.com/office/powerpoint/2010/main" val="278117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good writing skills can make your career go further and make internal/external customers more likely to trust you</a:t>
            </a:r>
          </a:p>
        </p:txBody>
      </p:sp>
    </p:spTree>
    <p:extLst>
      <p:ext uri="{BB962C8B-B14F-4D97-AF65-F5344CB8AC3E}">
        <p14:creationId xmlns:p14="http://schemas.microsoft.com/office/powerpoint/2010/main" val="375328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think before you write. It will save you from having to make a lot of changes later and will ensure that your message is clear.</a:t>
            </a:r>
          </a:p>
          <a:p>
            <a:endParaRPr lang="en-US" dirty="0"/>
          </a:p>
          <a:p>
            <a:r>
              <a:rPr lang="en-US" dirty="0"/>
              <a:t>Revision is essential; your brain moves much more quickly than your eyes or hands!</a:t>
            </a:r>
          </a:p>
        </p:txBody>
      </p:sp>
    </p:spTree>
    <p:extLst>
      <p:ext uri="{BB962C8B-B14F-4D97-AF65-F5344CB8AC3E}">
        <p14:creationId xmlns:p14="http://schemas.microsoft.com/office/powerpoint/2010/main" val="387696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that you write for a customer is different than how you write for a colleague or manager. Always know why you are writing.</a:t>
            </a:r>
          </a:p>
          <a:p>
            <a:r>
              <a:rPr lang="en-US" dirty="0"/>
              <a:t>Put yourself in their shoes; why should they care? They are more likely to take action on your message if they can see a good reason why they should. </a:t>
            </a:r>
          </a:p>
        </p:txBody>
      </p:sp>
    </p:spTree>
    <p:extLst>
      <p:ext uri="{BB962C8B-B14F-4D97-AF65-F5344CB8AC3E}">
        <p14:creationId xmlns:p14="http://schemas.microsoft.com/office/powerpoint/2010/main" val="288974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ways to organize the body of your message, but the main idea that you’re getting across should come first.</a:t>
            </a:r>
          </a:p>
          <a:p>
            <a:r>
              <a:rPr lang="en-US" dirty="0"/>
              <a:t>Want them to speak at a meeting? Say that first, and then explain the details of what the meeting is about, why it’s being held, etc.</a:t>
            </a:r>
          </a:p>
          <a:p>
            <a:r>
              <a:rPr lang="en-US" dirty="0"/>
              <a:t>Even if you think that background information is important, you should still place it after the main request.</a:t>
            </a:r>
          </a:p>
        </p:txBody>
      </p:sp>
    </p:spTree>
    <p:extLst>
      <p:ext uri="{BB962C8B-B14F-4D97-AF65-F5344CB8AC3E}">
        <p14:creationId xmlns:p14="http://schemas.microsoft.com/office/powerpoint/2010/main" val="133481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reader will feel like you don’t actually care about them if you don’t take the time to get these details right.</a:t>
            </a:r>
          </a:p>
          <a:p>
            <a:r>
              <a:rPr lang="en-US" dirty="0"/>
              <a:t>If you’ve never had an email from them and can’t check their signature, use their full name and third person pronouns. </a:t>
            </a:r>
          </a:p>
        </p:txBody>
      </p:sp>
    </p:spTree>
    <p:extLst>
      <p:ext uri="{BB962C8B-B14F-4D97-AF65-F5344CB8AC3E}">
        <p14:creationId xmlns:p14="http://schemas.microsoft.com/office/powerpoint/2010/main" val="317845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2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5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sta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6540903-CBD9-344A-9CD3-218A3F505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33875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059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35541F-34E1-6D4B-83A9-9717ADA9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81738"/>
            <a:ext cx="5159375" cy="338137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20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07" y="749238"/>
            <a:ext cx="11193865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07" y="1595597"/>
            <a:ext cx="11193865" cy="4438854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20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8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8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86FC-A7F6-3D45-BE6E-D4ABFD8E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_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53896"/>
            <a:ext cx="9144000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514280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7E5896-145A-7645-B50A-9D968F8CD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145216"/>
            <a:ext cx="9144000" cy="125888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Large Text Box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07" y="749238"/>
            <a:ext cx="11193865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07" y="1595597"/>
            <a:ext cx="5145745" cy="403940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86FC-A7F6-3D45-BE6E-D4ABFD8E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B49963-74FA-7446-97B3-150F21424C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7628" y="1595597"/>
            <a:ext cx="5145745" cy="403940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011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Text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29FD6-4972-D142-A4CC-A7E5CE837355}"/>
              </a:ext>
            </a:extLst>
          </p:cNvPr>
          <p:cNvGrpSpPr/>
          <p:nvPr userDrawn="1"/>
        </p:nvGrpSpPr>
        <p:grpSpPr>
          <a:xfrm>
            <a:off x="-1" y="-12113"/>
            <a:ext cx="6076836" cy="6873538"/>
            <a:chOff x="153424" y="-1"/>
            <a:chExt cx="6076836" cy="6873538"/>
          </a:xfrm>
        </p:grpSpPr>
        <p:sp>
          <p:nvSpPr>
            <p:cNvPr id="7" name="Parallelogram 17">
              <a:extLst>
                <a:ext uri="{FF2B5EF4-FFF2-40B4-BE49-F238E27FC236}">
                  <a16:creationId xmlns:a16="http://schemas.microsoft.com/office/drawing/2014/main" id="{07EDA004-49D6-8441-BBEC-9048C75B47D4}"/>
                </a:ext>
              </a:extLst>
            </p:cNvPr>
            <p:cNvSpPr/>
            <p:nvPr userDrawn="1"/>
          </p:nvSpPr>
          <p:spPr>
            <a:xfrm flipH="1" flipV="1">
              <a:off x="153424" y="-1"/>
              <a:ext cx="6076836" cy="6873538"/>
            </a:xfrm>
            <a:custGeom>
              <a:avLst/>
              <a:gdLst>
                <a:gd name="connsiteX0" fmla="*/ 0 w 8260702"/>
                <a:gd name="connsiteY0" fmla="*/ 6858000 h 6858000"/>
                <a:gd name="connsiteX1" fmla="*/ 1714500 w 8260702"/>
                <a:gd name="connsiteY1" fmla="*/ 0 h 6858000"/>
                <a:gd name="connsiteX2" fmla="*/ 8260702 w 8260702"/>
                <a:gd name="connsiteY2" fmla="*/ 0 h 6858000"/>
                <a:gd name="connsiteX3" fmla="*/ 6546202 w 8260702"/>
                <a:gd name="connsiteY3" fmla="*/ 6858000 h 6858000"/>
                <a:gd name="connsiteX4" fmla="*/ 0 w 8260702"/>
                <a:gd name="connsiteY4" fmla="*/ 6858000 h 6858000"/>
                <a:gd name="connsiteX0" fmla="*/ 0 w 8260702"/>
                <a:gd name="connsiteY0" fmla="*/ 6858000 h 6870441"/>
                <a:gd name="connsiteX1" fmla="*/ 1714500 w 8260702"/>
                <a:gd name="connsiteY1" fmla="*/ 0 h 6870441"/>
                <a:gd name="connsiteX2" fmla="*/ 8260702 w 8260702"/>
                <a:gd name="connsiteY2" fmla="*/ 0 h 6870441"/>
                <a:gd name="connsiteX3" fmla="*/ 8256815 w 8260702"/>
                <a:gd name="connsiteY3" fmla="*/ 6870441 h 6870441"/>
                <a:gd name="connsiteX4" fmla="*/ 0 w 8260702"/>
                <a:gd name="connsiteY4" fmla="*/ 6858000 h 68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0702" h="6870441">
                  <a:moveTo>
                    <a:pt x="0" y="6858000"/>
                  </a:moveTo>
                  <a:lnTo>
                    <a:pt x="1714500" y="0"/>
                  </a:lnTo>
                  <a:lnTo>
                    <a:pt x="8260702" y="0"/>
                  </a:lnTo>
                  <a:cubicBezTo>
                    <a:pt x="8259406" y="2290147"/>
                    <a:pt x="8258111" y="4580294"/>
                    <a:pt x="8256815" y="6870441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17">
              <a:extLst>
                <a:ext uri="{FF2B5EF4-FFF2-40B4-BE49-F238E27FC236}">
                  <a16:creationId xmlns:a16="http://schemas.microsoft.com/office/drawing/2014/main" id="{050B641A-9F2F-6249-835C-E3483DE22BD4}"/>
                </a:ext>
              </a:extLst>
            </p:cNvPr>
            <p:cNvSpPr/>
            <p:nvPr userDrawn="1"/>
          </p:nvSpPr>
          <p:spPr>
            <a:xfrm flipH="1" flipV="1">
              <a:off x="153424" y="-1"/>
              <a:ext cx="5942573" cy="6873538"/>
            </a:xfrm>
            <a:custGeom>
              <a:avLst/>
              <a:gdLst>
                <a:gd name="connsiteX0" fmla="*/ 0 w 8260702"/>
                <a:gd name="connsiteY0" fmla="*/ 6858000 h 6858000"/>
                <a:gd name="connsiteX1" fmla="*/ 1714500 w 8260702"/>
                <a:gd name="connsiteY1" fmla="*/ 0 h 6858000"/>
                <a:gd name="connsiteX2" fmla="*/ 8260702 w 8260702"/>
                <a:gd name="connsiteY2" fmla="*/ 0 h 6858000"/>
                <a:gd name="connsiteX3" fmla="*/ 6546202 w 8260702"/>
                <a:gd name="connsiteY3" fmla="*/ 6858000 h 6858000"/>
                <a:gd name="connsiteX4" fmla="*/ 0 w 8260702"/>
                <a:gd name="connsiteY4" fmla="*/ 6858000 h 6858000"/>
                <a:gd name="connsiteX0" fmla="*/ 0 w 8260702"/>
                <a:gd name="connsiteY0" fmla="*/ 6858000 h 6870441"/>
                <a:gd name="connsiteX1" fmla="*/ 1714500 w 8260702"/>
                <a:gd name="connsiteY1" fmla="*/ 0 h 6870441"/>
                <a:gd name="connsiteX2" fmla="*/ 8260702 w 8260702"/>
                <a:gd name="connsiteY2" fmla="*/ 0 h 6870441"/>
                <a:gd name="connsiteX3" fmla="*/ 8256815 w 8260702"/>
                <a:gd name="connsiteY3" fmla="*/ 6870441 h 6870441"/>
                <a:gd name="connsiteX4" fmla="*/ 0 w 8260702"/>
                <a:gd name="connsiteY4" fmla="*/ 6858000 h 68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0702" h="6870441">
                  <a:moveTo>
                    <a:pt x="0" y="6858000"/>
                  </a:moveTo>
                  <a:lnTo>
                    <a:pt x="1714500" y="0"/>
                  </a:lnTo>
                  <a:lnTo>
                    <a:pt x="8260702" y="0"/>
                  </a:lnTo>
                  <a:cubicBezTo>
                    <a:pt x="8259406" y="2290147"/>
                    <a:pt x="8258111" y="4580294"/>
                    <a:pt x="8256815" y="6870441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79" y="3127248"/>
            <a:ext cx="4399662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3747" y="600064"/>
            <a:ext cx="5838825" cy="5262554"/>
          </a:xfrm>
        </p:spPr>
        <p:txBody>
          <a:bodyPr>
            <a:noAutofit/>
          </a:bodyPr>
          <a:lstStyle>
            <a:lvl1pPr marL="287338" indent="-287338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tabLst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86FC-A7F6-3D45-BE6E-D4ABFD8E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o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F558D9-EC8D-DA48-8116-4CC66D2E1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7" y="0"/>
            <a:ext cx="1218902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33875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059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35541F-34E1-6D4B-83A9-9717ADA9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81738"/>
            <a:ext cx="5159375" cy="338137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526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ffee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F558D9-EC8D-DA48-8116-4CC66D2E1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" y="0"/>
            <a:ext cx="1218902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33875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059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35541F-34E1-6D4B-83A9-9717ADA9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81738"/>
            <a:ext cx="5159375" cy="338137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0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F558D9-EC8D-DA48-8116-4CC66D2E1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902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33875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059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35541F-34E1-6D4B-83A9-9717ADA9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81738"/>
            <a:ext cx="5159375" cy="338137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91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33875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66059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35541F-34E1-6D4B-83A9-9717ADA9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184591"/>
            <a:ext cx="5159375" cy="33813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275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C7EF8-51C7-4649-972A-7504786AC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1416"/>
            <a:ext cx="6637317" cy="52674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Aft>
                <a:spcPts val="1200"/>
              </a:spcAft>
              <a:defRPr sz="40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3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Woman with coff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5A6B2-355B-CC42-800C-BFA5483D9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801368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3128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9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_bui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5A6B2-355B-CC42-800C-BFA5483D9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53" y="0"/>
            <a:ext cx="121800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36B6-661F-A544-AD6E-BBB83ACC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801368"/>
            <a:ext cx="6637317" cy="2387600"/>
          </a:xfrm>
        </p:spPr>
        <p:txBody>
          <a:bodyPr anchor="ctr">
            <a:noAutofit/>
          </a:bodyPr>
          <a:lstStyle>
            <a:lvl1pPr algn="l">
              <a:defRPr sz="44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61F0-7BC9-8742-AAF6-F12723EF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3128"/>
            <a:ext cx="9144000" cy="51853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spc="1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3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ou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4480" y="1436417"/>
            <a:ext cx="5838092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4480" y="2694473"/>
            <a:ext cx="5838092" cy="3339977"/>
          </a:xfrm>
        </p:spPr>
        <p:txBody>
          <a:bodyPr>
            <a:noAutofit/>
          </a:bodyPr>
          <a:lstStyle>
            <a:lvl1pPr marL="285750" indent="-273050">
              <a:spcAft>
                <a:spcPts val="600"/>
              </a:spcAft>
              <a:buFont typeface="PingFang SC Semibold" panose="020B0400000000000000" pitchFamily="34" charset="-122"/>
              <a:buChar char="﹥"/>
              <a:tabLst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PingFang SC Regular" panose="020B0400000000000000" pitchFamily="34" charset="-122"/>
              <a:buChar char="﹥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3747" y="1965880"/>
            <a:ext cx="5838825" cy="487363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48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08" y="2099905"/>
            <a:ext cx="5149869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3747" y="1595597"/>
            <a:ext cx="5838825" cy="4438854"/>
          </a:xfrm>
        </p:spPr>
        <p:txBody>
          <a:bodyPr>
            <a:noAutofit/>
          </a:bodyPr>
          <a:lstStyle>
            <a:lvl1pPr marL="287338" indent="-287338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tabLst/>
              <a:defRPr sz="18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spcBef>
                <a:spcPts val="500"/>
              </a:spcBef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708" y="3446200"/>
            <a:ext cx="5149869" cy="487363"/>
          </a:xfrm>
        </p:spPr>
        <p:txBody>
          <a:bodyPr>
            <a:noAutofit/>
          </a:bodyPr>
          <a:lstStyle>
            <a:lvl1pPr marL="0" indent="0">
              <a:buNone/>
              <a:defRPr sz="2000" b="0" spc="1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86FC-A7F6-3D45-BE6E-D4ABFD8EA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4480" y="1265276"/>
            <a:ext cx="5838092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4480" y="2867801"/>
            <a:ext cx="5838092" cy="374019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6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31775" indent="-231775">
              <a:spcAft>
                <a:spcPts val="600"/>
              </a:spcAft>
              <a:buClr>
                <a:srgbClr val="FFC000"/>
              </a:buClr>
              <a:buFont typeface="PingFang SC Regular" panose="020B0400000000000000" pitchFamily="34" charset="-122"/>
              <a:buChar char="＞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76263" indent="-233363"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752" y="2350008"/>
            <a:ext cx="5838825" cy="487363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84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249" y="1362142"/>
            <a:ext cx="5838092" cy="594568"/>
          </a:xfrm>
        </p:spPr>
        <p:txBody>
          <a:bodyPr>
            <a:noAutofit/>
          </a:bodyPr>
          <a:lstStyle>
            <a:lvl1pPr>
              <a:defRPr sz="4000" b="0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49" y="2877849"/>
            <a:ext cx="5838092" cy="374019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None/>
              <a:defRPr sz="16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31775" indent="-231775">
              <a:spcAft>
                <a:spcPts val="600"/>
              </a:spcAft>
              <a:buClr>
                <a:srgbClr val="FFC000"/>
              </a:buClr>
              <a:buFont typeface="PingFang SC Regular" panose="020B0400000000000000" pitchFamily="34" charset="-122"/>
              <a:buChar char="＞"/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76263" indent="-233363">
              <a:spcAft>
                <a:spcPts val="600"/>
              </a:spcAft>
              <a:tabLst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21" y="2350008"/>
            <a:ext cx="5838825" cy="487363"/>
          </a:xfrm>
        </p:spPr>
        <p:txBody>
          <a:bodyPr>
            <a:noAutofit/>
          </a:bodyPr>
          <a:lstStyle>
            <a:lvl1pPr marL="0" indent="0">
              <a:buNone/>
              <a:defRPr sz="2000" spc="1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50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02538-D96A-7C48-AE8D-5B8C36B7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59" r="15024" b="15329"/>
          <a:stretch/>
        </p:blipFill>
        <p:spPr>
          <a:xfrm>
            <a:off x="5636871" y="0"/>
            <a:ext cx="6555129" cy="3136229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8C82453-175E-C44C-9B0F-755245E1FCA6}"/>
              </a:ext>
            </a:extLst>
          </p:cNvPr>
          <p:cNvSpPr/>
          <p:nvPr userDrawn="1"/>
        </p:nvSpPr>
        <p:spPr>
          <a:xfrm>
            <a:off x="0" y="-6056"/>
            <a:ext cx="6562687" cy="3142285"/>
          </a:xfrm>
          <a:custGeom>
            <a:avLst/>
            <a:gdLst>
              <a:gd name="connsiteX0" fmla="*/ 0 w 6555129"/>
              <a:gd name="connsiteY0" fmla="*/ 3142285 h 3142285"/>
              <a:gd name="connsiteX1" fmla="*/ 785571 w 6555129"/>
              <a:gd name="connsiteY1" fmla="*/ 0 h 3142285"/>
              <a:gd name="connsiteX2" fmla="*/ 6555129 w 6555129"/>
              <a:gd name="connsiteY2" fmla="*/ 0 h 3142285"/>
              <a:gd name="connsiteX3" fmla="*/ 5769558 w 6555129"/>
              <a:gd name="connsiteY3" fmla="*/ 3142285 h 3142285"/>
              <a:gd name="connsiteX4" fmla="*/ 0 w 6555129"/>
              <a:gd name="connsiteY4" fmla="*/ 3142285 h 3142285"/>
              <a:gd name="connsiteX0" fmla="*/ 0 w 6555129"/>
              <a:gd name="connsiteY0" fmla="*/ 3153860 h 3153860"/>
              <a:gd name="connsiteX1" fmla="*/ 10067 w 6555129"/>
              <a:gd name="connsiteY1" fmla="*/ 0 h 3153860"/>
              <a:gd name="connsiteX2" fmla="*/ 6555129 w 6555129"/>
              <a:gd name="connsiteY2" fmla="*/ 11575 h 3153860"/>
              <a:gd name="connsiteX3" fmla="*/ 5769558 w 6555129"/>
              <a:gd name="connsiteY3" fmla="*/ 3153860 h 3153860"/>
              <a:gd name="connsiteX4" fmla="*/ 0 w 6555129"/>
              <a:gd name="connsiteY4" fmla="*/ 3153860 h 3153860"/>
              <a:gd name="connsiteX0" fmla="*/ 24908 w 6580037"/>
              <a:gd name="connsiteY0" fmla="*/ 3177009 h 3177009"/>
              <a:gd name="connsiteX1" fmla="*/ 251 w 6580037"/>
              <a:gd name="connsiteY1" fmla="*/ 0 h 3177009"/>
              <a:gd name="connsiteX2" fmla="*/ 6580037 w 6580037"/>
              <a:gd name="connsiteY2" fmla="*/ 34724 h 3177009"/>
              <a:gd name="connsiteX3" fmla="*/ 5794466 w 6580037"/>
              <a:gd name="connsiteY3" fmla="*/ 3177009 h 3177009"/>
              <a:gd name="connsiteX4" fmla="*/ 24908 w 6580037"/>
              <a:gd name="connsiteY4" fmla="*/ 3177009 h 3177009"/>
              <a:gd name="connsiteX0" fmla="*/ 71060 w 6626189"/>
              <a:gd name="connsiteY0" fmla="*/ 3153860 h 3153860"/>
              <a:gd name="connsiteX1" fmla="*/ 105 w 6626189"/>
              <a:gd name="connsiteY1" fmla="*/ 0 h 3153860"/>
              <a:gd name="connsiteX2" fmla="*/ 6626189 w 6626189"/>
              <a:gd name="connsiteY2" fmla="*/ 11575 h 3153860"/>
              <a:gd name="connsiteX3" fmla="*/ 5840618 w 6626189"/>
              <a:gd name="connsiteY3" fmla="*/ 3153860 h 3153860"/>
              <a:gd name="connsiteX4" fmla="*/ 71060 w 6626189"/>
              <a:gd name="connsiteY4" fmla="*/ 3153860 h 3153860"/>
              <a:gd name="connsiteX0" fmla="*/ 13467 w 6568596"/>
              <a:gd name="connsiteY0" fmla="*/ 3142285 h 3142285"/>
              <a:gd name="connsiteX1" fmla="*/ 385 w 6568596"/>
              <a:gd name="connsiteY1" fmla="*/ 0 h 3142285"/>
              <a:gd name="connsiteX2" fmla="*/ 6568596 w 6568596"/>
              <a:gd name="connsiteY2" fmla="*/ 0 h 3142285"/>
              <a:gd name="connsiteX3" fmla="*/ 5783025 w 6568596"/>
              <a:gd name="connsiteY3" fmla="*/ 3142285 h 3142285"/>
              <a:gd name="connsiteX4" fmla="*/ 13467 w 6568596"/>
              <a:gd name="connsiteY4" fmla="*/ 3142285 h 3142285"/>
              <a:gd name="connsiteX0" fmla="*/ 0 w 6555129"/>
              <a:gd name="connsiteY0" fmla="*/ 3142285 h 3142285"/>
              <a:gd name="connsiteX1" fmla="*/ 17196 w 6555129"/>
              <a:gd name="connsiteY1" fmla="*/ 48445 h 3142285"/>
              <a:gd name="connsiteX2" fmla="*/ 6555129 w 6555129"/>
              <a:gd name="connsiteY2" fmla="*/ 0 h 3142285"/>
              <a:gd name="connsiteX3" fmla="*/ 5769558 w 6555129"/>
              <a:gd name="connsiteY3" fmla="*/ 3142285 h 3142285"/>
              <a:gd name="connsiteX4" fmla="*/ 0 w 6555129"/>
              <a:gd name="connsiteY4" fmla="*/ 3142285 h 3142285"/>
              <a:gd name="connsiteX0" fmla="*/ 7558 w 6562687"/>
              <a:gd name="connsiteY0" fmla="*/ 3142285 h 3142285"/>
              <a:gd name="connsiteX1" fmla="*/ 532 w 6562687"/>
              <a:gd name="connsiteY1" fmla="*/ 6056 h 3142285"/>
              <a:gd name="connsiteX2" fmla="*/ 6562687 w 6562687"/>
              <a:gd name="connsiteY2" fmla="*/ 0 h 3142285"/>
              <a:gd name="connsiteX3" fmla="*/ 5777116 w 6562687"/>
              <a:gd name="connsiteY3" fmla="*/ 3142285 h 3142285"/>
              <a:gd name="connsiteX4" fmla="*/ 7558 w 6562687"/>
              <a:gd name="connsiteY4" fmla="*/ 3142285 h 314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2687" h="3142285">
                <a:moveTo>
                  <a:pt x="7558" y="3142285"/>
                </a:moveTo>
                <a:cubicBezTo>
                  <a:pt x="10914" y="2090998"/>
                  <a:pt x="-2824" y="1057343"/>
                  <a:pt x="532" y="6056"/>
                </a:cubicBezTo>
                <a:lnTo>
                  <a:pt x="6562687" y="0"/>
                </a:lnTo>
                <a:lnTo>
                  <a:pt x="5777116" y="3142285"/>
                </a:lnTo>
                <a:lnTo>
                  <a:pt x="7558" y="3142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483" y="1220998"/>
            <a:ext cx="5201388" cy="594568"/>
          </a:xfrm>
        </p:spPr>
        <p:txBody>
          <a:bodyPr>
            <a:noAutofit/>
          </a:bodyPr>
          <a:lstStyle>
            <a:lvl1pPr>
              <a:defRPr sz="36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532748"/>
            <a:ext cx="5838092" cy="2104254"/>
          </a:xfrm>
        </p:spPr>
        <p:txBody>
          <a:bodyPr>
            <a:noAutofit/>
          </a:bodyPr>
          <a:lstStyle>
            <a:lvl1pPr marL="230188" indent="-230188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tabLst/>
              <a:defRPr sz="16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4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tabLst/>
              <a:defRPr sz="14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483" y="3840148"/>
            <a:ext cx="4391893" cy="4873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None/>
              <a:defRPr sz="2000" b="1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4FCEF-C47A-E444-961E-D7F30C33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ttom text_older co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02538-D96A-7C48-AE8D-5B8C36B7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6" t="4829" b="17140"/>
          <a:stretch/>
        </p:blipFill>
        <p:spPr>
          <a:xfrm>
            <a:off x="5717511" y="-1"/>
            <a:ext cx="6466929" cy="3136229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8C82453-175E-C44C-9B0F-755245E1FCA6}"/>
              </a:ext>
            </a:extLst>
          </p:cNvPr>
          <p:cNvSpPr/>
          <p:nvPr userDrawn="1"/>
        </p:nvSpPr>
        <p:spPr>
          <a:xfrm>
            <a:off x="0" y="-6056"/>
            <a:ext cx="6562687" cy="3142285"/>
          </a:xfrm>
          <a:custGeom>
            <a:avLst/>
            <a:gdLst>
              <a:gd name="connsiteX0" fmla="*/ 0 w 6555129"/>
              <a:gd name="connsiteY0" fmla="*/ 3142285 h 3142285"/>
              <a:gd name="connsiteX1" fmla="*/ 785571 w 6555129"/>
              <a:gd name="connsiteY1" fmla="*/ 0 h 3142285"/>
              <a:gd name="connsiteX2" fmla="*/ 6555129 w 6555129"/>
              <a:gd name="connsiteY2" fmla="*/ 0 h 3142285"/>
              <a:gd name="connsiteX3" fmla="*/ 5769558 w 6555129"/>
              <a:gd name="connsiteY3" fmla="*/ 3142285 h 3142285"/>
              <a:gd name="connsiteX4" fmla="*/ 0 w 6555129"/>
              <a:gd name="connsiteY4" fmla="*/ 3142285 h 3142285"/>
              <a:gd name="connsiteX0" fmla="*/ 0 w 6555129"/>
              <a:gd name="connsiteY0" fmla="*/ 3153860 h 3153860"/>
              <a:gd name="connsiteX1" fmla="*/ 10067 w 6555129"/>
              <a:gd name="connsiteY1" fmla="*/ 0 h 3153860"/>
              <a:gd name="connsiteX2" fmla="*/ 6555129 w 6555129"/>
              <a:gd name="connsiteY2" fmla="*/ 11575 h 3153860"/>
              <a:gd name="connsiteX3" fmla="*/ 5769558 w 6555129"/>
              <a:gd name="connsiteY3" fmla="*/ 3153860 h 3153860"/>
              <a:gd name="connsiteX4" fmla="*/ 0 w 6555129"/>
              <a:gd name="connsiteY4" fmla="*/ 3153860 h 3153860"/>
              <a:gd name="connsiteX0" fmla="*/ 24908 w 6580037"/>
              <a:gd name="connsiteY0" fmla="*/ 3177009 h 3177009"/>
              <a:gd name="connsiteX1" fmla="*/ 251 w 6580037"/>
              <a:gd name="connsiteY1" fmla="*/ 0 h 3177009"/>
              <a:gd name="connsiteX2" fmla="*/ 6580037 w 6580037"/>
              <a:gd name="connsiteY2" fmla="*/ 34724 h 3177009"/>
              <a:gd name="connsiteX3" fmla="*/ 5794466 w 6580037"/>
              <a:gd name="connsiteY3" fmla="*/ 3177009 h 3177009"/>
              <a:gd name="connsiteX4" fmla="*/ 24908 w 6580037"/>
              <a:gd name="connsiteY4" fmla="*/ 3177009 h 3177009"/>
              <a:gd name="connsiteX0" fmla="*/ 71060 w 6626189"/>
              <a:gd name="connsiteY0" fmla="*/ 3153860 h 3153860"/>
              <a:gd name="connsiteX1" fmla="*/ 105 w 6626189"/>
              <a:gd name="connsiteY1" fmla="*/ 0 h 3153860"/>
              <a:gd name="connsiteX2" fmla="*/ 6626189 w 6626189"/>
              <a:gd name="connsiteY2" fmla="*/ 11575 h 3153860"/>
              <a:gd name="connsiteX3" fmla="*/ 5840618 w 6626189"/>
              <a:gd name="connsiteY3" fmla="*/ 3153860 h 3153860"/>
              <a:gd name="connsiteX4" fmla="*/ 71060 w 6626189"/>
              <a:gd name="connsiteY4" fmla="*/ 3153860 h 3153860"/>
              <a:gd name="connsiteX0" fmla="*/ 13467 w 6568596"/>
              <a:gd name="connsiteY0" fmla="*/ 3142285 h 3142285"/>
              <a:gd name="connsiteX1" fmla="*/ 385 w 6568596"/>
              <a:gd name="connsiteY1" fmla="*/ 0 h 3142285"/>
              <a:gd name="connsiteX2" fmla="*/ 6568596 w 6568596"/>
              <a:gd name="connsiteY2" fmla="*/ 0 h 3142285"/>
              <a:gd name="connsiteX3" fmla="*/ 5783025 w 6568596"/>
              <a:gd name="connsiteY3" fmla="*/ 3142285 h 3142285"/>
              <a:gd name="connsiteX4" fmla="*/ 13467 w 6568596"/>
              <a:gd name="connsiteY4" fmla="*/ 3142285 h 3142285"/>
              <a:gd name="connsiteX0" fmla="*/ 0 w 6555129"/>
              <a:gd name="connsiteY0" fmla="*/ 3142285 h 3142285"/>
              <a:gd name="connsiteX1" fmla="*/ 17196 w 6555129"/>
              <a:gd name="connsiteY1" fmla="*/ 48445 h 3142285"/>
              <a:gd name="connsiteX2" fmla="*/ 6555129 w 6555129"/>
              <a:gd name="connsiteY2" fmla="*/ 0 h 3142285"/>
              <a:gd name="connsiteX3" fmla="*/ 5769558 w 6555129"/>
              <a:gd name="connsiteY3" fmla="*/ 3142285 h 3142285"/>
              <a:gd name="connsiteX4" fmla="*/ 0 w 6555129"/>
              <a:gd name="connsiteY4" fmla="*/ 3142285 h 3142285"/>
              <a:gd name="connsiteX0" fmla="*/ 7558 w 6562687"/>
              <a:gd name="connsiteY0" fmla="*/ 3142285 h 3142285"/>
              <a:gd name="connsiteX1" fmla="*/ 532 w 6562687"/>
              <a:gd name="connsiteY1" fmla="*/ 6056 h 3142285"/>
              <a:gd name="connsiteX2" fmla="*/ 6562687 w 6562687"/>
              <a:gd name="connsiteY2" fmla="*/ 0 h 3142285"/>
              <a:gd name="connsiteX3" fmla="*/ 5777116 w 6562687"/>
              <a:gd name="connsiteY3" fmla="*/ 3142285 h 3142285"/>
              <a:gd name="connsiteX4" fmla="*/ 7558 w 6562687"/>
              <a:gd name="connsiteY4" fmla="*/ 3142285 h 314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2687" h="3142285">
                <a:moveTo>
                  <a:pt x="7558" y="3142285"/>
                </a:moveTo>
                <a:cubicBezTo>
                  <a:pt x="10914" y="2090998"/>
                  <a:pt x="-2824" y="1057343"/>
                  <a:pt x="532" y="6056"/>
                </a:cubicBezTo>
                <a:lnTo>
                  <a:pt x="6562687" y="0"/>
                </a:lnTo>
                <a:lnTo>
                  <a:pt x="5777116" y="3142285"/>
                </a:lnTo>
                <a:lnTo>
                  <a:pt x="7558" y="3142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755FC-373A-D047-A293-6BC0D888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483" y="1220998"/>
            <a:ext cx="5201388" cy="594568"/>
          </a:xfrm>
        </p:spPr>
        <p:txBody>
          <a:bodyPr>
            <a:noAutofit/>
          </a:bodyPr>
          <a:lstStyle>
            <a:lvl1pPr>
              <a:defRPr sz="36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6D-3BF0-1845-A372-9F63CF32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532748"/>
            <a:ext cx="5838092" cy="2104254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spcAft>
                <a:spcPts val="600"/>
              </a:spcAft>
              <a:buFont typeface="PingFang SC Regular" panose="020B0400000000000000" pitchFamily="34" charset="-122"/>
              <a:buChar char="﹥"/>
              <a:defRPr sz="16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-231775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4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33363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tabLst/>
              <a:defRPr sz="14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4C2919-B96F-C34B-91FA-0C3C7FFD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483" y="3840148"/>
            <a:ext cx="4391893" cy="4873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None/>
              <a:defRPr sz="2000" b="1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4FCEF-C47A-E444-961E-D7F30C33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6127" y="6033521"/>
            <a:ext cx="18616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A855BA-0B4E-7147-B2C3-535E5A42D50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2C6069-064A-9446-8C03-8EA7B5F8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2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49" r:id="rId23"/>
    <p:sldLayoutId id="2147483670" r:id="rId24"/>
    <p:sldLayoutId id="2147483669" r:id="rId25"/>
    <p:sldLayoutId id="2147483661" r:id="rId26"/>
    <p:sldLayoutId id="2147483660" r:id="rId27"/>
    <p:sldLayoutId id="2147483665" r:id="rId28"/>
    <p:sldLayoutId id="2147483671" r:id="rId29"/>
    <p:sldLayoutId id="2147483652" r:id="rId30"/>
    <p:sldLayoutId id="2147483667" r:id="rId31"/>
    <p:sldLayoutId id="2147483663" r:id="rId32"/>
    <p:sldLayoutId id="2147483664" r:id="rId33"/>
    <p:sldLayoutId id="2147483662" r:id="rId34"/>
    <p:sldLayoutId id="2147483672" r:id="rId3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554C2-5F53-7E4D-B3DE-9A13C8626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Business Writing</a:t>
            </a:r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5" descr="Pencil">
            <a:extLst>
              <a:ext uri="{FF2B5EF4-FFF2-40B4-BE49-F238E27FC236}">
                <a16:creationId xmlns:a16="http://schemas.microsoft.com/office/drawing/2014/main" id="{FB3DE4F1-FB65-4CD5-85AF-3AEEFA464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5001" y="2191639"/>
            <a:ext cx="3686910" cy="3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9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12D58-2278-4D89-8A5F-936B8F73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Don’t bury the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E96D-6FC1-4A34-9460-FE5327619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main idea of your message should come at the beginning. </a:t>
            </a:r>
          </a:p>
          <a:p>
            <a:pPr lvl="1"/>
            <a:r>
              <a:rPr lang="en-US"/>
              <a:t>Additional details can be added after.</a:t>
            </a:r>
          </a:p>
          <a:p>
            <a:r>
              <a:rPr lang="en-US"/>
              <a:t>When people are in a hurry, they need the point quickly. </a:t>
            </a:r>
          </a:p>
          <a:p>
            <a:pPr lvl="1"/>
            <a:r>
              <a:rPr lang="en-US"/>
              <a:t>Putting your main idea first will engage their attention and ensure that they get the important information.</a:t>
            </a:r>
          </a:p>
          <a:p>
            <a:endParaRPr lang="en-US"/>
          </a:p>
        </p:txBody>
      </p:sp>
      <p:pic>
        <p:nvPicPr>
          <p:cNvPr id="8" name="Content Placeholder 7" descr="A picture containing square&#10;&#10;Description automatically generated">
            <a:extLst>
              <a:ext uri="{FF2B5EF4-FFF2-40B4-BE49-F238E27FC236}">
                <a16:creationId xmlns:a16="http://schemas.microsoft.com/office/drawing/2014/main" id="{A51206D4-15B9-455B-B440-7266E088BD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930" y="1432732"/>
            <a:ext cx="5447070" cy="366315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19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1FED-A341-4B03-82A1-9030274A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</a:rPr>
              <a:t>Pay special attention to names, titles, and genders</a:t>
            </a:r>
            <a:br>
              <a:rPr lang="en-US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F2DE5EF-C8C6-4C42-AF11-EFC64A3944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2022041"/>
              </p:ext>
            </p:extLst>
          </p:nvPr>
        </p:nvGraphicFramePr>
        <p:xfrm>
          <a:off x="685800" y="2141538"/>
          <a:ext cx="4995863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91C8027-005F-4A4A-9490-081BD62EF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7323" y="1623096"/>
            <a:ext cx="4338315" cy="433831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02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F481-407D-4FCA-A2D5-F3E6B81ED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538" y="749300"/>
            <a:ext cx="11193462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 professional, not necessarily formal</a:t>
            </a:r>
          </a:p>
        </p:txBody>
      </p:sp>
      <p:pic>
        <p:nvPicPr>
          <p:cNvPr id="14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38C210-D604-4465-8BC6-BC091CE97B6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t="15967"/>
          <a:stretch/>
        </p:blipFill>
        <p:spPr>
          <a:xfrm>
            <a:off x="218131" y="1938338"/>
            <a:ext cx="5803900" cy="3252787"/>
          </a:xfrm>
          <a:ln>
            <a:solidFill>
              <a:schemeClr val="tx1"/>
            </a:solidFill>
          </a:ln>
        </p:spPr>
      </p:pic>
      <p:pic>
        <p:nvPicPr>
          <p:cNvPr id="16" name="Content Placeholder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1AD81F-4A66-410A-BFE7-22E79069699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t="15967"/>
          <a:stretch/>
        </p:blipFill>
        <p:spPr>
          <a:xfrm>
            <a:off x="6207096" y="1938338"/>
            <a:ext cx="5803900" cy="3252787"/>
          </a:xfr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8CC4B7-BC83-45D1-A9D3-3F75D354FD13}"/>
              </a:ext>
            </a:extLst>
          </p:cNvPr>
          <p:cNvSpPr txBox="1"/>
          <p:nvPr/>
        </p:nvSpPr>
        <p:spPr>
          <a:xfrm>
            <a:off x="658707" y="2298357"/>
            <a:ext cx="512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Hermione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Granger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58CAF8-661B-4221-8C6C-FFF78E8683BF}"/>
              </a:ext>
            </a:extLst>
          </p:cNvPr>
          <p:cNvSpPr txBox="1"/>
          <p:nvPr/>
        </p:nvSpPr>
        <p:spPr>
          <a:xfrm>
            <a:off x="6595627" y="2281480"/>
            <a:ext cx="512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Hermione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Granger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FD683C-1FEE-4F0A-AFBD-CBADC75CA699}"/>
              </a:ext>
            </a:extLst>
          </p:cNvPr>
          <p:cNvSpPr txBox="1"/>
          <p:nvPr/>
        </p:nvSpPr>
        <p:spPr>
          <a:xfrm>
            <a:off x="1040490" y="2603157"/>
            <a:ext cx="512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What’s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goin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on???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9CA6E-16FB-4E54-8796-1183A54E8AEE}"/>
              </a:ext>
            </a:extLst>
          </p:cNvPr>
          <p:cNvSpPr txBox="1"/>
          <p:nvPr/>
        </p:nvSpPr>
        <p:spPr>
          <a:xfrm>
            <a:off x="6935617" y="2603157"/>
            <a:ext cx="512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Inquiry on the status of impending deadline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B30EA-174C-4270-8289-2715D01C83F7}"/>
              </a:ext>
            </a:extLst>
          </p:cNvPr>
          <p:cNvSpPr txBox="1"/>
          <p:nvPr/>
        </p:nvSpPr>
        <p:spPr>
          <a:xfrm>
            <a:off x="457200" y="3039762"/>
            <a:ext cx="532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Hey when you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gonna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get that report 2 me???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38E06-1F46-4B48-AA83-2753073548B4}"/>
              </a:ext>
            </a:extLst>
          </p:cNvPr>
          <p:cNvSpPr txBox="1"/>
          <p:nvPr/>
        </p:nvSpPr>
        <p:spPr>
          <a:xfrm>
            <a:off x="6400800" y="3039762"/>
            <a:ext cx="545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Good afternoon, Ms. Granger. I am writing this message in order to inquire as to when I might expect to see the completed product for the Quarterly Budget Report as per our designated assignments from management. Please provide a status update at your earliest convenience.</a:t>
            </a:r>
          </a:p>
        </p:txBody>
      </p:sp>
    </p:spTree>
    <p:extLst>
      <p:ext uri="{BB962C8B-B14F-4D97-AF65-F5344CB8AC3E}">
        <p14:creationId xmlns:p14="http://schemas.microsoft.com/office/powerpoint/2010/main" val="307649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35D4-62B0-47FF-B633-32CFE5519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Business Letters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D0D9E-2B97-4306-B260-05456A054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cap="all">
                <a:solidFill>
                  <a:schemeClr val="tx1"/>
                </a:solidFill>
              </a:rPr>
              <a:t>When to go old-school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30963-0172-4330-B11B-0E3A5C4B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When to send a letter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1CEC7-2A28-4CF7-A7C5-C512D2824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 add a personal touch</a:t>
            </a:r>
          </a:p>
          <a:p>
            <a:r>
              <a:rPr lang="en-US"/>
              <a:t>to ensure attention</a:t>
            </a:r>
          </a:p>
          <a:p>
            <a:r>
              <a:rPr lang="en-US"/>
              <a:t>to ensure security</a:t>
            </a:r>
          </a:p>
          <a:p>
            <a:r>
              <a:rPr lang="en-US"/>
              <a:t>to give the message added authority</a:t>
            </a:r>
          </a:p>
          <a:p>
            <a:pPr lvl="1"/>
            <a:r>
              <a:rPr lang="en-US"/>
              <a:t>especially if you use corporate stationary!</a:t>
            </a:r>
          </a:p>
          <a:p>
            <a:r>
              <a:rPr lang="en-US"/>
              <a:t>to show the sender you invested more effort in contacting them</a:t>
            </a:r>
          </a:p>
          <a:p>
            <a:r>
              <a:rPr lang="en-US"/>
              <a:t>for legal reasons</a:t>
            </a:r>
          </a:p>
        </p:txBody>
      </p:sp>
      <p:pic>
        <p:nvPicPr>
          <p:cNvPr id="8" name="Content Placeholder 7" descr="A cat wearing a hat&#10;&#10;Description automatically generated">
            <a:extLst>
              <a:ext uri="{FF2B5EF4-FFF2-40B4-BE49-F238E27FC236}">
                <a16:creationId xmlns:a16="http://schemas.microsoft.com/office/drawing/2014/main" id="{0D6998A1-4C60-449E-922B-6B606DF973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992" y="639097"/>
            <a:ext cx="4954946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0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B970-7072-463D-A97A-5720D87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Letters versus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A50DD-3ED4-4D48-B40F-B2317D6506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Because they are more traditional, readers expect letters to be more formal.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Follow standards for salutation, address, and the complimentary close.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Business letters maintain the confidentiality of their content better than business e-mail.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Although business letters are generally typed, wet signatures are often still the norm.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The letter format typically forces you to consider and reconsider what you want to say.</a:t>
            </a:r>
          </a:p>
        </p:txBody>
      </p:sp>
      <p:pic>
        <p:nvPicPr>
          <p:cNvPr id="8" name="Content Placeholder 7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D0DB1915-2E05-4575-9DC9-86EFCCD4B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028" y="2141538"/>
            <a:ext cx="4904532" cy="36496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1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A344B-9FAB-45A6-A3D3-515FA1860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Composition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023C7-D66F-4596-B9C2-011FAA569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cap="all">
                <a:solidFill>
                  <a:schemeClr val="tx1"/>
                </a:solidFill>
              </a:rPr>
              <a:t>Tips for great 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D256D-3613-4382-BA46-3B17D74B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5 Ws (and the 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1F3C-A00E-4F54-9D84-38954FA4A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Remember the 5 Ws (and the H)</a:t>
            </a:r>
          </a:p>
          <a:p>
            <a:pPr lvl="1"/>
            <a:r>
              <a:rPr lang="en-US" b="1"/>
              <a:t>Who</a:t>
            </a:r>
            <a:r>
              <a:rPr lang="en-US"/>
              <a:t> is your audience?</a:t>
            </a:r>
          </a:p>
          <a:p>
            <a:pPr lvl="1"/>
            <a:r>
              <a:rPr lang="en-US" b="1"/>
              <a:t>What</a:t>
            </a:r>
            <a:r>
              <a:rPr lang="en-US"/>
              <a:t> do you need them to know?</a:t>
            </a:r>
          </a:p>
          <a:p>
            <a:pPr lvl="1"/>
            <a:r>
              <a:rPr lang="en-US" b="1"/>
              <a:t>Where</a:t>
            </a:r>
            <a:r>
              <a:rPr lang="en-US"/>
              <a:t> do they need to be?</a:t>
            </a:r>
          </a:p>
          <a:p>
            <a:pPr lvl="1"/>
            <a:r>
              <a:rPr lang="en-US" b="1"/>
              <a:t>When</a:t>
            </a:r>
            <a:r>
              <a:rPr lang="en-US"/>
              <a:t> do things need to be done?</a:t>
            </a:r>
          </a:p>
          <a:p>
            <a:pPr lvl="1"/>
            <a:r>
              <a:rPr lang="en-US" b="1"/>
              <a:t>Why</a:t>
            </a:r>
            <a:r>
              <a:rPr lang="en-US"/>
              <a:t> are you sharing this information? </a:t>
            </a:r>
          </a:p>
          <a:p>
            <a:pPr lvl="1"/>
            <a:r>
              <a:rPr lang="en-US" b="1"/>
              <a:t>How</a:t>
            </a:r>
            <a:r>
              <a:rPr lang="en-US"/>
              <a:t> should they respond to this information?</a:t>
            </a:r>
          </a:p>
          <a:p>
            <a:r>
              <a:rPr lang="en-US"/>
              <a:t>Thinking about these aspects will ensure that the recipient gets all necessary information.</a:t>
            </a:r>
          </a:p>
          <a:p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ABAB8B54-51A8-4AC0-BF83-205862600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930" y="1739130"/>
            <a:ext cx="5447070" cy="305035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57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22BD3-1364-45E0-8C9D-B765814C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Call to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75F1-F263-41C5-A715-998BD1DF8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Make it clear what the recipient needs to do as a result of this communication.</a:t>
            </a:r>
          </a:p>
          <a:p>
            <a:pPr lvl="1"/>
            <a:r>
              <a:rPr lang="en-US"/>
              <a:t>Do you need them to send a response?</a:t>
            </a:r>
          </a:p>
          <a:p>
            <a:pPr lvl="1"/>
            <a:r>
              <a:rPr lang="en-US"/>
              <a:t>Should they confirm that they’ve read the message?</a:t>
            </a:r>
          </a:p>
          <a:p>
            <a:pPr lvl="1"/>
            <a:r>
              <a:rPr lang="en-US"/>
              <a:t>Is there a task that needs to be done?</a:t>
            </a:r>
          </a:p>
          <a:p>
            <a:endParaRPr lang="en-US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899882A3-B097-4AAC-A78F-9F1D6F2DE6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9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2C5E7-1B7A-4136-851D-3F76796B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5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267E1-78F8-4092-A094-A8EA7E169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Your message should be:</a:t>
            </a:r>
          </a:p>
          <a:p>
            <a:pPr lvl="1"/>
            <a:r>
              <a:rPr lang="en-US" b="1"/>
              <a:t>Clear—</a:t>
            </a:r>
            <a:r>
              <a:rPr lang="en-US"/>
              <a:t>not confusing</a:t>
            </a:r>
          </a:p>
          <a:p>
            <a:pPr lvl="1"/>
            <a:r>
              <a:rPr lang="en-US" b="1"/>
              <a:t>Complete—</a:t>
            </a:r>
            <a:r>
              <a:rPr lang="en-US"/>
              <a:t>all necessary information is </a:t>
            </a:r>
            <a:br>
              <a:rPr lang="en-US"/>
            </a:br>
            <a:r>
              <a:rPr lang="en-US"/>
              <a:t>		included</a:t>
            </a:r>
          </a:p>
          <a:p>
            <a:pPr lvl="1"/>
            <a:r>
              <a:rPr lang="en-US" b="1"/>
              <a:t>Concise—</a:t>
            </a:r>
            <a:r>
              <a:rPr lang="en-US"/>
              <a:t>short and to the point</a:t>
            </a:r>
          </a:p>
          <a:p>
            <a:pPr lvl="1"/>
            <a:r>
              <a:rPr lang="en-US" b="1"/>
              <a:t>Courteous—</a:t>
            </a:r>
            <a:r>
              <a:rPr lang="en-US"/>
              <a:t>friendly, respectful voice</a:t>
            </a:r>
          </a:p>
          <a:p>
            <a:pPr lvl="1"/>
            <a:r>
              <a:rPr lang="en-US" b="1"/>
              <a:t>Correct—</a:t>
            </a:r>
            <a:r>
              <a:rPr lang="en-US"/>
              <a:t>free of errors</a:t>
            </a:r>
          </a:p>
          <a:p>
            <a:pPr lvl="1"/>
            <a:endParaRPr lang="en-US"/>
          </a:p>
        </p:txBody>
      </p:sp>
      <p:pic>
        <p:nvPicPr>
          <p:cNvPr id="10" name="Content Placeholder 9" descr="Icon&#10;&#10;Description automatically generated with low confidence">
            <a:extLst>
              <a:ext uri="{FF2B5EF4-FFF2-40B4-BE49-F238E27FC236}">
                <a16:creationId xmlns:a16="http://schemas.microsoft.com/office/drawing/2014/main" id="{C2CCF177-2FB9-44F9-AC40-E797797062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930" y="1841262"/>
            <a:ext cx="5447070" cy="28460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04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27EB-A416-4367-B76D-2B2E19023F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538" y="376238"/>
            <a:ext cx="11193462" cy="11572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Based on the subject line, which email are you opening first?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9534A-DD04-4188-B990-680F96216DA1}"/>
              </a:ext>
            </a:extLst>
          </p:cNvPr>
          <p:cNvSpPr/>
          <p:nvPr/>
        </p:nvSpPr>
        <p:spPr>
          <a:xfrm>
            <a:off x="658705" y="3667099"/>
            <a:ext cx="11130859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[no subject]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FE104-3BA3-4042-BC39-C944805ED8FD}"/>
              </a:ext>
            </a:extLst>
          </p:cNvPr>
          <p:cNvSpPr/>
          <p:nvPr/>
        </p:nvSpPr>
        <p:spPr>
          <a:xfrm>
            <a:off x="658707" y="1806482"/>
            <a:ext cx="11130859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 for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16D7A-DABB-498A-B0E2-E27F964D48F3}"/>
              </a:ext>
            </a:extLst>
          </p:cNvPr>
          <p:cNvSpPr/>
          <p:nvPr/>
        </p:nvSpPr>
        <p:spPr>
          <a:xfrm>
            <a:off x="658707" y="2705725"/>
            <a:ext cx="11130859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product launch meeting agenda for 12.10.21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89550-8CBC-41F4-A128-EE2CA0D77601}"/>
              </a:ext>
            </a:extLst>
          </p:cNvPr>
          <p:cNvSpPr/>
          <p:nvPr/>
        </p:nvSpPr>
        <p:spPr>
          <a:xfrm>
            <a:off x="658706" y="4628473"/>
            <a:ext cx="11130859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about schedule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53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AB57-5919-48F7-A1A5-3A728E36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dirty="0" err="1">
                <a:solidFill>
                  <a:schemeClr val="tx1"/>
                </a:solidFill>
              </a:rPr>
              <a:t>businessese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F44AB-BFEF-4E04-922D-5298C14252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Avoid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jargon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abbreviations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acronyms</a:t>
            </a:r>
          </a:p>
          <a:p>
            <a:pPr lvl="1"/>
            <a:r>
              <a:rPr lang="en-US" dirty="0"/>
              <a:t>impacts the clarity of your writing—the most important thing is to make sure your message is understood</a:t>
            </a:r>
          </a:p>
          <a:p>
            <a:pPr lvl="1"/>
            <a:r>
              <a:rPr lang="en-US" dirty="0"/>
              <a:t>can alienate your audience or make them feel like they’re being left out of the loop</a:t>
            </a:r>
          </a:p>
          <a:p>
            <a:pPr lvl="1"/>
            <a:r>
              <a:rPr lang="en-US" dirty="0"/>
              <a:t>err on the side of over-explaining</a:t>
            </a:r>
          </a:p>
          <a:p>
            <a:r>
              <a:rPr lang="en-US" dirty="0"/>
              <a:t>If a term is unavoidable, explain it before using it.</a:t>
            </a:r>
          </a:p>
          <a:p>
            <a:r>
              <a:rPr lang="en-US" dirty="0"/>
              <a:t>If it’s a teammate who you are certain understands, you can use jargon sparingly.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15B1B-4D1F-49CE-85A5-FA747DE02CB2}"/>
              </a:ext>
            </a:extLst>
          </p:cNvPr>
          <p:cNvSpPr txBox="1"/>
          <p:nvPr/>
        </p:nvSpPr>
        <p:spPr>
          <a:xfrm>
            <a:off x="6510866" y="2569104"/>
            <a:ext cx="481533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understand that you are interested in applying for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Home Equity Line of Credit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(HELOC). 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that this is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secured loan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that means that the loan requires collateral that can be held if the loan isn’t repaid. In this case, the collateral will be your home</a:t>
            </a:r>
          </a:p>
        </p:txBody>
      </p:sp>
    </p:spTree>
    <p:extLst>
      <p:ext uri="{BB962C8B-B14F-4D97-AF65-F5344CB8AC3E}">
        <p14:creationId xmlns:p14="http://schemas.microsoft.com/office/powerpoint/2010/main" val="74539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594761-CBB8-431C-ACA6-1FE6646A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Put your subject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A4F9-B2C8-4BDE-8266-08DE8767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Avoid starting sentences with “there.”</a:t>
            </a:r>
          </a:p>
          <a:p>
            <a:pPr lvl="1"/>
            <a:r>
              <a:rPr lang="en-US" i="1"/>
              <a:t>There is a disagreement between the two parties.</a:t>
            </a:r>
          </a:p>
          <a:p>
            <a:pPr lvl="1"/>
            <a:r>
              <a:rPr lang="en-US" i="1"/>
              <a:t>The two parties disagree.</a:t>
            </a:r>
          </a:p>
          <a:p>
            <a:r>
              <a:rPr lang="en-US"/>
              <a:t>Avoid passive voice.</a:t>
            </a:r>
          </a:p>
          <a:p>
            <a:pPr lvl="1"/>
            <a:r>
              <a:rPr lang="en-US" i="1"/>
              <a:t>The analysis has been completed.</a:t>
            </a:r>
          </a:p>
          <a:p>
            <a:pPr lvl="1"/>
            <a:r>
              <a:rPr lang="en-US" i="1"/>
              <a:t>Fred and George have completed the analysis.</a:t>
            </a:r>
          </a:p>
          <a:p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1387DD3-1334-42AB-8392-D3B0DA8EC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8930" y="1712680"/>
            <a:ext cx="5447070" cy="310325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89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9D58D2-405F-42CF-9E9A-2B225690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White 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6E9A-0FAB-45CD-A15F-C97A8073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677" y="578689"/>
            <a:ext cx="5147730" cy="17871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Keep your paragraphs to 7 lines or fewer</a:t>
            </a:r>
          </a:p>
          <a:p>
            <a:pPr lvl="1"/>
            <a:r>
              <a:rPr lang="en-US" dirty="0"/>
              <a:t>7</a:t>
            </a:r>
            <a:r>
              <a:rPr lang="en-US" b="1" i="1" dirty="0"/>
              <a:t> lines</a:t>
            </a:r>
            <a:r>
              <a:rPr lang="en-US" dirty="0"/>
              <a:t>, not sentences!</a:t>
            </a:r>
          </a:p>
          <a:p>
            <a:r>
              <a:rPr lang="en-US" dirty="0"/>
              <a:t>Audiences are less likely to read long paragraphs carefully.</a:t>
            </a:r>
          </a:p>
        </p:txBody>
      </p:sp>
      <p:pic>
        <p:nvPicPr>
          <p:cNvPr id="6" name="Content Placeholder 5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EA2C95D4-7E66-4169-9BEC-3D2039C86B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tretch/>
        </p:blipFill>
        <p:spPr>
          <a:xfrm>
            <a:off x="190560" y="2216669"/>
            <a:ext cx="11807704" cy="451644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83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030E-9052-4464-8B67-A850A03F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Watch your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F4C0-4639-4D2B-97E8-86EA73F78A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Avoid dangling expressions </a:t>
            </a:r>
          </a:p>
          <a:p>
            <a:r>
              <a:rPr lang="en-US" dirty="0"/>
              <a:t>Avoid unclear pronoun reference</a:t>
            </a:r>
          </a:p>
          <a:p>
            <a:endParaRPr lang="en-US" dirty="0"/>
          </a:p>
          <a:p>
            <a:r>
              <a:rPr lang="en-US" dirty="0"/>
              <a:t>It’s important that your reader is able to understand your sentences easily the first time they read them!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64030-96AC-43B2-83EE-E1D23195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Ginny wrote the project plan while traveling to Atlanta on the back of an envelope.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i="1" dirty="0"/>
              <a:t>Did Ginny travel on an envelope?</a:t>
            </a:r>
          </a:p>
          <a:p>
            <a:pPr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Harry told Ron that he didn’t know what he was talking about.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i="1" dirty="0"/>
              <a:t>Who didn’t know what he was talking about? Harry or Ron?</a:t>
            </a:r>
          </a:p>
        </p:txBody>
      </p:sp>
    </p:spTree>
    <p:extLst>
      <p:ext uri="{BB962C8B-B14F-4D97-AF65-F5344CB8AC3E}">
        <p14:creationId xmlns:p14="http://schemas.microsoft.com/office/powerpoint/2010/main" val="91427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9782-4DE0-432D-8880-69B91BCC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Don’t crowd your verbs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ACB2915-CA45-4B73-85BA-3933A263611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2" y="1766170"/>
          <a:ext cx="5410198" cy="402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14BDD-9DAA-44F3-A1D3-7EDCA09A1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1540701"/>
            <a:ext cx="6152987" cy="4250499"/>
          </a:xfrm>
        </p:spPr>
        <p:txBody>
          <a:bodyPr>
            <a:normAutofit/>
          </a:bodyPr>
          <a:lstStyle/>
          <a:p>
            <a:r>
              <a:rPr lang="en-US" dirty="0"/>
              <a:t>Cut out for crowded verbs that make things unnecessarily wordy: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take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give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have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make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come </a:t>
            </a:r>
          </a:p>
          <a:p>
            <a:r>
              <a:rPr lang="en-US" dirty="0">
                <a:solidFill>
                  <a:schemeClr val="tx1"/>
                </a:solidFill>
              </a:rPr>
              <a:t>Fewer words means less confusion and better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3187364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9CB9-0C2A-4FB3-B5AA-C1515142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Word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492C-5C1D-460A-98F0-D56FAFC55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aware of commonly confused words.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words that are appropriate to the context.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9047-47C5-4343-BF05-7AD5DB4A7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640" y="1860175"/>
            <a:ext cx="5574943" cy="2267094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200" i="1" dirty="0"/>
              <a:t>This will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affect</a:t>
            </a:r>
            <a:r>
              <a:rPr lang="en-US" sz="2200" i="1" dirty="0"/>
              <a:t> your monthly payments.</a:t>
            </a:r>
          </a:p>
          <a:p>
            <a:pPr algn="ctr">
              <a:buNone/>
            </a:pPr>
            <a:endParaRPr lang="en-US" sz="2200" i="1" dirty="0"/>
          </a:p>
          <a:p>
            <a:pPr algn="ctr">
              <a:buNone/>
            </a:pPr>
            <a:r>
              <a:rPr lang="en-US" sz="2200" i="1" dirty="0"/>
              <a:t>Having a financial planner can have a lot of positive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en-US" sz="2200" i="1" dirty="0"/>
              <a:t> on your finances.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2A7C7A-FB68-4B5F-B2C5-5A88BD46ACB9}"/>
              </a:ext>
            </a:extLst>
          </p:cNvPr>
          <p:cNvSpPr txBox="1">
            <a:spLocks/>
          </p:cNvSpPr>
          <p:nvPr/>
        </p:nvSpPr>
        <p:spPr>
          <a:xfrm>
            <a:off x="6255639" y="4568351"/>
            <a:ext cx="5574944" cy="2051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PingFang SC Regular" panose="020B0400000000000000" pitchFamily="34" charset="-122"/>
              <a:buChar char="﹥"/>
              <a:defRPr sz="1800" b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33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PingFang SC Regular" panose="020B0400000000000000" pitchFamily="34" charset="-122"/>
              <a:buChar char="﹥"/>
              <a:tabLst/>
              <a:defRPr sz="16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PingFang SC Regular" panose="020B0400000000000000" pitchFamily="34" charset="-122"/>
              <a:buNone/>
            </a:pPr>
            <a:r>
              <a:rPr lang="en-US" sz="2200" i="1" dirty="0"/>
              <a:t>There are some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unique</a:t>
            </a:r>
            <a:r>
              <a:rPr lang="en-US" sz="2200" i="1" dirty="0"/>
              <a:t> circumstances that make this project challenging.</a:t>
            </a:r>
          </a:p>
          <a:p>
            <a:pPr algn="ctr">
              <a:buFont typeface="PingFang SC Regular" panose="020B0400000000000000" pitchFamily="34" charset="-122"/>
              <a:buNone/>
            </a:pPr>
            <a:endParaRPr lang="en-US" sz="2200" i="1" dirty="0"/>
          </a:p>
          <a:p>
            <a:pPr algn="ctr">
              <a:buFont typeface="PingFang SC Regular" panose="020B0400000000000000" pitchFamily="34" charset="-122"/>
              <a:buNone/>
            </a:pPr>
            <a:r>
              <a:rPr lang="en-US" sz="2200" i="1" dirty="0"/>
              <a:t>Based on the customer’s history, this transaction seems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peculiar</a:t>
            </a:r>
            <a:r>
              <a:rPr lang="en-US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50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A119-38E2-46DC-B8A1-BF8BEE900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Better writing isn’t </a:t>
            </a:r>
            <a:r>
              <a:rPr lang="en-US" sz="6000" u="sng">
                <a:solidFill>
                  <a:schemeClr val="tx1"/>
                </a:solidFill>
              </a:rPr>
              <a:t>always</a:t>
            </a:r>
            <a:r>
              <a:rPr lang="en-US" sz="6000">
                <a:solidFill>
                  <a:schemeClr val="tx1"/>
                </a:solidFill>
              </a:rPr>
              <a:t> the answer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B703B-B76D-4CDE-BABA-F737A076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cap="all">
                <a:solidFill>
                  <a:schemeClr val="tx1"/>
                </a:solidFill>
              </a:rPr>
              <a:t>When to switch to phone or in-person communication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0D249-7360-4912-AF88-13E5A14B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When oral communication is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B168-AE03-4CF3-A3F7-0805BE92E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if it is important to establish a relationship with the listener</a:t>
            </a:r>
          </a:p>
          <a:p>
            <a:pPr lvl="1"/>
            <a:r>
              <a:rPr lang="en-US"/>
              <a:t>Oral communication is more personal.</a:t>
            </a:r>
          </a:p>
          <a:p>
            <a:r>
              <a:rPr lang="en-US"/>
              <a:t>when information is to be kept private</a:t>
            </a:r>
          </a:p>
          <a:p>
            <a:pPr lvl="1"/>
            <a:r>
              <a:rPr lang="en-US"/>
              <a:t>Emails and letters can be intercepted or left in a place where they can be found.</a:t>
            </a:r>
          </a:p>
          <a:p>
            <a:r>
              <a:rPr lang="en-US"/>
              <a:t>when strong emotions are at stake</a:t>
            </a:r>
          </a:p>
          <a:p>
            <a:pPr lvl="1"/>
            <a:r>
              <a:rPr lang="en-US"/>
              <a:t>Communication isn’t just about the words you use.</a:t>
            </a:r>
          </a:p>
        </p:txBody>
      </p:sp>
      <p:pic>
        <p:nvPicPr>
          <p:cNvPr id="6" name="Content Placeholder 5" descr="Diagram, funnel chart&#10;&#10;Description automatically generated with medium confidence">
            <a:extLst>
              <a:ext uri="{FF2B5EF4-FFF2-40B4-BE49-F238E27FC236}">
                <a16:creationId xmlns:a16="http://schemas.microsoft.com/office/drawing/2014/main" id="{A38E901A-D327-44FD-9772-5FFEE2978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930" y="1221658"/>
            <a:ext cx="5447070" cy="408530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50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6291-FC17-4E65-B2E0-2989CB3A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oral communication is better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C6B2FE36-7F9B-4D68-834F-9609B05545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772" y="2233589"/>
            <a:ext cx="4609854" cy="3649662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5A9C3E-3B8E-497F-B03C-C17B4EF8ED26}"/>
              </a:ext>
            </a:extLst>
          </p:cNvPr>
          <p:cNvGrpSpPr/>
          <p:nvPr/>
        </p:nvGrpSpPr>
        <p:grpSpPr>
          <a:xfrm>
            <a:off x="6756189" y="2159524"/>
            <a:ext cx="4326007" cy="2862322"/>
            <a:chOff x="7200900" y="1674504"/>
            <a:chExt cx="4326007" cy="2862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890680-3805-4B8A-9801-257AB2A65F4F}"/>
                </a:ext>
              </a:extLst>
            </p:cNvPr>
            <p:cNvSpPr/>
            <p:nvPr/>
          </p:nvSpPr>
          <p:spPr>
            <a:xfrm>
              <a:off x="8394959" y="1674504"/>
              <a:ext cx="3131948" cy="28623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 an email, </a:t>
              </a:r>
              <a:b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3600" b="1" u="sng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only 7%</a:t>
              </a:r>
              <a: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b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the message </a:t>
              </a:r>
              <a:b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is available to </a:t>
              </a:r>
              <a:b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3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the audience!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5370390-4EB5-495C-BDBB-CB27FCC13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900" y="2679700"/>
              <a:ext cx="987754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327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0D249-7360-4912-AF88-13E5A14B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When oral communication is better</a:t>
            </a: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22B52B-9EA8-4A0E-9A72-25AB71B84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rcRect l="18396" r="16047" b="-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B168-AE03-4CF3-A3F7-0805BE92E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if open discussion is needed for reaching a consensus or understanding</a:t>
            </a:r>
          </a:p>
          <a:p>
            <a:pPr lvl="1"/>
            <a:r>
              <a:rPr lang="en-US"/>
              <a:t>Email is easy and efficient, but not effective for clarifying complex information.</a:t>
            </a:r>
          </a:p>
          <a:p>
            <a:pPr lvl="1"/>
            <a:r>
              <a:rPr lang="en-US"/>
              <a:t>When an issue is being discussed for the first time, some initial back and forth questions/clarifications are often necessary to get everyone on the same page.</a:t>
            </a:r>
          </a:p>
          <a:p>
            <a:pPr lvl="1"/>
            <a:r>
              <a:rPr lang="en-US"/>
              <a:t>Complicated issues typically don’t follow a linear communication path.</a:t>
            </a:r>
          </a:p>
        </p:txBody>
      </p:sp>
    </p:spTree>
    <p:extLst>
      <p:ext uri="{BB962C8B-B14F-4D97-AF65-F5344CB8AC3E}">
        <p14:creationId xmlns:p14="http://schemas.microsoft.com/office/powerpoint/2010/main" val="3703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A1400-C570-47CA-B90B-A8E3910D2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Why good business writing matters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12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0D249-7360-4912-AF88-13E5A14B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When oral communication is better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F087D-F16A-4402-A9C5-B94DE8772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when you need to communicate with someone instantly and get their response</a:t>
            </a:r>
          </a:p>
          <a:p>
            <a:pPr lvl="1"/>
            <a:r>
              <a:rPr lang="en-US"/>
              <a:t>It isn’t fair or realistic to expect your audience to check their email constantly.</a:t>
            </a:r>
          </a:p>
          <a:p>
            <a:pPr lvl="1"/>
            <a:r>
              <a:rPr lang="en-US"/>
              <a:t>Phone calls add a sense of immediacy; people give a ringing phone more attention than an email notification.</a:t>
            </a:r>
          </a:p>
          <a:p>
            <a:pPr lvl="1"/>
            <a:r>
              <a:rPr lang="en-US"/>
              <a:t>You don’t have to wait around for an answer if you can get someone on the phone.</a:t>
            </a:r>
          </a:p>
          <a:p>
            <a:endParaRPr lang="en-US"/>
          </a:p>
        </p:txBody>
      </p:sp>
      <p:pic>
        <p:nvPicPr>
          <p:cNvPr id="8" name="Content Placeholder 7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F0B5B5EC-0C4B-4992-BFCF-4AB67584EA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120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0873-1F02-4D63-91E2-4D52905C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The bottom line…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D78B0E-513B-455B-B96A-45F9019D0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74442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843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" name="Content Placeholder 5" descr="Typebar ready to print a question mark">
            <a:extLst>
              <a:ext uri="{FF2B5EF4-FFF2-40B4-BE49-F238E27FC236}">
                <a16:creationId xmlns:a16="http://schemas.microsoft.com/office/drawing/2014/main" id="{8B6ED8F5-524B-4D41-A175-E085C6E0D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745" b="46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DC6BF92-A68F-42AB-B935-4E3349D7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12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C95DE-A2E5-40C9-9B96-5719081F75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Why good business writing matters</a:t>
            </a:r>
          </a:p>
        </p:txBody>
      </p:sp>
      <p:pic>
        <p:nvPicPr>
          <p:cNvPr id="6" name="Content Placeholder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BC15E0-6C2D-4CA1-AFA1-5ED8075B1D6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/>
          <a:srcRect r="-2" b="2734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08F2-95EA-49AC-88FE-4B26E9E6575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According to an article in </a:t>
            </a:r>
            <a:r>
              <a:rPr lang="en-US" i="1"/>
              <a:t>The Atlantic</a:t>
            </a:r>
            <a:r>
              <a:rPr lang="en-US"/>
              <a:t>, the average worker spends 13 hours per week on email (or 650 hours per year).</a:t>
            </a:r>
          </a:p>
          <a:p>
            <a:r>
              <a:rPr lang="en-US"/>
              <a:t>That works out to approximately </a:t>
            </a:r>
            <a:r>
              <a:rPr lang="en-US" b="1"/>
              <a:t>41,638 words </a:t>
            </a:r>
            <a:r>
              <a:rPr lang="en-US"/>
              <a:t>every year, or around 166 pages.</a:t>
            </a:r>
          </a:p>
          <a:p>
            <a:r>
              <a:rPr lang="en-US"/>
              <a:t>To put that into perspective, </a:t>
            </a:r>
            <a:r>
              <a:rPr lang="en-US" i="1"/>
              <a:t>The Great Gatsby</a:t>
            </a:r>
            <a:r>
              <a:rPr lang="en-US"/>
              <a:t> by F. Scott Fitzgerald is 182 pages long.</a:t>
            </a:r>
          </a:p>
        </p:txBody>
      </p:sp>
    </p:spTree>
    <p:extLst>
      <p:ext uri="{BB962C8B-B14F-4D97-AF65-F5344CB8AC3E}">
        <p14:creationId xmlns:p14="http://schemas.microsoft.com/office/powerpoint/2010/main" val="209641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9908A-D734-41C3-8237-DB9EBFFC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Why good business writing matters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2848-5C62-4211-BBFB-E67F43A5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en-US" dirty="0"/>
              <a:t>Good writing boosts profits.</a:t>
            </a:r>
          </a:p>
          <a:p>
            <a:pPr lvl="1"/>
            <a:r>
              <a:rPr lang="en-US" dirty="0"/>
              <a:t>Training in soft skills like writing has been found to drive a 256% ROI, according to research from Harvard University, Boston University, and University of Michigan's Ross School of Business.</a:t>
            </a:r>
          </a:p>
          <a:p>
            <a:r>
              <a:rPr lang="en-US" dirty="0"/>
              <a:t>Effective business writing boosts brand reputation.</a:t>
            </a:r>
          </a:p>
          <a:p>
            <a:pPr lvl="1"/>
            <a:r>
              <a:rPr lang="en-US" dirty="0"/>
              <a:t>Improving writing quality will make a positive difference in how people experience and view the organization.</a:t>
            </a:r>
          </a:p>
          <a:p>
            <a:r>
              <a:rPr lang="en-US" dirty="0"/>
              <a:t>Effective writing bolsters efficiency, productivity, and innovation.</a:t>
            </a:r>
          </a:p>
          <a:p>
            <a:pPr lvl="1"/>
            <a:r>
              <a:rPr lang="en-US" dirty="0"/>
              <a:t>Because effective writing means employees are communicating clearly, readers are less likely to need clarification or to make time-wasting misinterpretations.</a:t>
            </a:r>
          </a:p>
          <a:p>
            <a:pPr lvl="1"/>
            <a:r>
              <a:rPr lang="en-US" dirty="0"/>
              <a:t>When managers write clear emails and work instructions, employees more likely to produce the results that managers expect.</a:t>
            </a:r>
          </a:p>
        </p:txBody>
      </p:sp>
    </p:spTree>
    <p:extLst>
      <p:ext uri="{BB962C8B-B14F-4D97-AF65-F5344CB8AC3E}">
        <p14:creationId xmlns:p14="http://schemas.microsoft.com/office/powerpoint/2010/main" val="15228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9908A-D734-41C3-8237-DB9EBFFC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Why good business writing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2848-5C62-4211-BBFB-E67F43A5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Careless mistakes can give the impression that you don’t care enough to double check your writing—possibly even leading others to wonder what else you have been careless with. </a:t>
            </a:r>
          </a:p>
          <a:p>
            <a:r>
              <a:rPr lang="en-US"/>
              <a:t>People with good writing skills are perceived as more reliable and trustworthy.</a:t>
            </a:r>
          </a:p>
          <a:p>
            <a:r>
              <a:rPr lang="en-US"/>
              <a:t>Good persuasive writing skills help you to influence others to achieve your goals. </a:t>
            </a:r>
          </a:p>
          <a:p>
            <a:r>
              <a:rPr lang="en-US"/>
              <a:t>Good writing represents fundamentally good thinking that follows a logical path.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B1A46D6-2E72-4418-9DA8-5ACBAD4DD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930" y="1370361"/>
            <a:ext cx="5447070" cy="381294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3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BD3B0-0CE5-4537-836A-260551D4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How to write professionally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FABDF-AD02-4C6F-9AA6-CF3B9BF94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cap="all">
                <a:solidFill>
                  <a:schemeClr val="tx1"/>
                </a:solidFill>
              </a:rPr>
              <a:t>Business writing basics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23F71-552B-4618-9BC5-E27D710E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Plan. Write. Revise.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E168-C4AB-4C4B-A9A8-829462B4A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Before you start writing, take some time to plan out what you’re going to say.</a:t>
            </a:r>
          </a:p>
          <a:p>
            <a:pPr lvl="1"/>
            <a:r>
              <a:rPr lang="en-US"/>
              <a:t>Think about your main point, the details that the receiver needs, and how to best organize it so that everything you have to say is clear.</a:t>
            </a:r>
          </a:p>
          <a:p>
            <a:r>
              <a:rPr lang="en-US"/>
              <a:t>After you finish writing, don’t forget to revise!</a:t>
            </a:r>
          </a:p>
          <a:p>
            <a:pPr lvl="1"/>
            <a:r>
              <a:rPr lang="en-US"/>
              <a:t>It’s easy to miss errors while writing.</a:t>
            </a:r>
          </a:p>
          <a:p>
            <a:pPr lvl="1"/>
            <a:r>
              <a:rPr lang="en-US"/>
              <a:t>Even short, quick emails should be proofread; issues in writing can come across as unprofessional. </a:t>
            </a:r>
          </a:p>
        </p:txBody>
      </p:sp>
      <p:pic>
        <p:nvPicPr>
          <p:cNvPr id="6" name="Content Placeholder 5" descr="Diagram, text&#10;&#10;Description automatically generated">
            <a:extLst>
              <a:ext uri="{FF2B5EF4-FFF2-40B4-BE49-F238E27FC236}">
                <a16:creationId xmlns:a16="http://schemas.microsoft.com/office/drawing/2014/main" id="{5C192DB3-8E48-4296-BDB7-996DFBCFB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8118" y="639097"/>
            <a:ext cx="3988694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83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2A608-F6FC-4DF0-BB32-7CB4C914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Think about your reader(s)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70337-61E9-4CB6-A02B-A2FD5388F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Know your audience. Write in a way that is appropriate for them.</a:t>
            </a:r>
          </a:p>
          <a:p>
            <a:pPr>
              <a:lnSpc>
                <a:spcPct val="90000"/>
              </a:lnSpc>
            </a:pPr>
            <a:r>
              <a:rPr lang="en-US"/>
              <a:t>Ask yourself: “What’s in it for the reader?”</a:t>
            </a:r>
          </a:p>
          <a:p>
            <a:pPr lvl="1">
              <a:lnSpc>
                <a:spcPct val="90000"/>
              </a:lnSpc>
            </a:pPr>
            <a:r>
              <a:rPr lang="en-US"/>
              <a:t>Why should the reader care about what I’m saying?</a:t>
            </a:r>
          </a:p>
          <a:p>
            <a:pPr lvl="1">
              <a:lnSpc>
                <a:spcPct val="90000"/>
              </a:lnSpc>
            </a:pPr>
            <a:r>
              <a:rPr lang="en-US"/>
              <a:t>Making this clear will keep them engaged.</a:t>
            </a:r>
          </a:p>
          <a:p>
            <a:pPr>
              <a:lnSpc>
                <a:spcPct val="90000"/>
              </a:lnSpc>
            </a:pPr>
            <a:r>
              <a:rPr lang="en-US"/>
              <a:t>Ask yourself: “What do I need my reader to know?”</a:t>
            </a:r>
          </a:p>
          <a:p>
            <a:pPr lvl="1">
              <a:lnSpc>
                <a:spcPct val="90000"/>
              </a:lnSpc>
            </a:pPr>
            <a:r>
              <a:rPr lang="en-US"/>
              <a:t>Know your purpose.</a:t>
            </a:r>
          </a:p>
          <a:p>
            <a:pPr lvl="1">
              <a:lnSpc>
                <a:spcPct val="90000"/>
              </a:lnSpc>
            </a:pPr>
            <a:r>
              <a:rPr lang="en-US"/>
              <a:t>If a piece of information isn’t necessary for what you’re trying to accomplish, you don’t need it.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95A82BA1-2B16-4824-8AA5-784CC14D8A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930" y="1330600"/>
            <a:ext cx="5447070" cy="386741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64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e7ce84a-aa24-466a-9c93-5864e3d0e80b">1</Category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0482F1606C543864AC320180D1896" ma:contentTypeVersion="3" ma:contentTypeDescription="Create a new document." ma:contentTypeScope="" ma:versionID="499b596079d429529ec7ef4ce884a78e">
  <xsd:schema xmlns:xsd="http://www.w3.org/2001/XMLSchema" xmlns:xs="http://www.w3.org/2001/XMLSchema" xmlns:p="http://schemas.microsoft.com/office/2006/metadata/properties" xmlns:ns1="http://schemas.microsoft.com/sharepoint/v3" xmlns:ns2="9e7ce84a-aa24-466a-9c93-5864e3d0e80b" targetNamespace="http://schemas.microsoft.com/office/2006/metadata/properties" ma:root="true" ma:fieldsID="434ff6fe2566f88fec81002b1b9cc6e5" ns1:_="" ns2:_="">
    <xsd:import namespace="http://schemas.microsoft.com/sharepoint/v3"/>
    <xsd:import namespace="9e7ce84a-aa24-466a-9c93-5864e3d0e80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e84a-aa24-466a-9c93-5864e3d0e80b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list="{371e4a77-6b62-4b83-a0dc-4f34a5b909ef}" ma:internalName="Category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4E9AF-DF5B-43A9-ABDA-28E692CCAE1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e7ce84a-aa24-466a-9c93-5864e3d0e80b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5143AF-D649-4B8F-BDC7-9D88CC25B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6D44D9-BEF1-4FFB-AFF2-5DECC615B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7ce84a-aa24-466a-9c93-5864e3d0e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2936</TotalTime>
  <Words>2409</Words>
  <Application>Microsoft Office PowerPoint</Application>
  <PresentationFormat>Widescreen</PresentationFormat>
  <Paragraphs>232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PingFang SC Regular</vt:lpstr>
      <vt:lpstr>PingFang SC Semibold</vt:lpstr>
      <vt:lpstr>Celestial</vt:lpstr>
      <vt:lpstr>Business Writing</vt:lpstr>
      <vt:lpstr>Based on the subject line, which email are you opening first?</vt:lpstr>
      <vt:lpstr>Why good business writing matters</vt:lpstr>
      <vt:lpstr>Why good business writing matters</vt:lpstr>
      <vt:lpstr>Why good business writing matters</vt:lpstr>
      <vt:lpstr>Why good business writing matters</vt:lpstr>
      <vt:lpstr>How to write professionally</vt:lpstr>
      <vt:lpstr>Plan. Write. Revise. </vt:lpstr>
      <vt:lpstr>Think about your reader(s)</vt:lpstr>
      <vt:lpstr>Don’t bury the lead</vt:lpstr>
      <vt:lpstr>Pay special attention to names, titles, and genders </vt:lpstr>
      <vt:lpstr>Be professional, not necessarily formal</vt:lpstr>
      <vt:lpstr>Business Letters</vt:lpstr>
      <vt:lpstr>When to send a letter</vt:lpstr>
      <vt:lpstr>Letters versus emails</vt:lpstr>
      <vt:lpstr>Composition 101</vt:lpstr>
      <vt:lpstr>The 5 Ws (and the H)</vt:lpstr>
      <vt:lpstr>Call to action</vt:lpstr>
      <vt:lpstr>The 5 Cs</vt:lpstr>
      <vt:lpstr>No businessese </vt:lpstr>
      <vt:lpstr>Put your subject first</vt:lpstr>
      <vt:lpstr>White space</vt:lpstr>
      <vt:lpstr>Watch your modifiers</vt:lpstr>
      <vt:lpstr>Don’t crowd your verbs</vt:lpstr>
      <vt:lpstr>Word choice</vt:lpstr>
      <vt:lpstr>Better writing isn’t always the answer</vt:lpstr>
      <vt:lpstr>When oral communication is better</vt:lpstr>
      <vt:lpstr>When oral communication is better</vt:lpstr>
      <vt:lpstr>When oral communication is better</vt:lpstr>
      <vt:lpstr>When oral communication is better</vt:lpstr>
      <vt:lpstr>The bottom line…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Mercuro</dc:creator>
  <cp:lastModifiedBy>Young, Kimberly</cp:lastModifiedBy>
  <cp:revision>72</cp:revision>
  <cp:lastPrinted>2020-09-17T16:07:37Z</cp:lastPrinted>
  <dcterms:created xsi:type="dcterms:W3CDTF">2020-09-22T13:30:43Z</dcterms:created>
  <dcterms:modified xsi:type="dcterms:W3CDTF">2021-11-03T14:50:53Z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0x01010040E0482F1606C543864AC320180D1896</vt:lpwstr>
  </property>
</Properties>
</file>