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64"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4"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D994BF-B5D9-414D-915E-3F76C44D91B5}" v="51" dt="2021-07-16T20:30:23.7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ung, Kimberly" userId="ff8ad6cf-2d73-4f8b-976d-198e6df20a90" providerId="ADAL" clId="{F7D994BF-B5D9-414D-915E-3F76C44D91B5}"/>
    <pc:docChg chg="undo custSel delSld modSld sldOrd">
      <pc:chgData name="Young, Kimberly" userId="ff8ad6cf-2d73-4f8b-976d-198e6df20a90" providerId="ADAL" clId="{F7D994BF-B5D9-414D-915E-3F76C44D91B5}" dt="2021-07-16T20:30:27.973" v="363" actId="26606"/>
      <pc:docMkLst>
        <pc:docMk/>
      </pc:docMkLst>
      <pc:sldChg chg="addSp delSp modSp del mod setBg setClrOvrMap">
        <pc:chgData name="Young, Kimberly" userId="ff8ad6cf-2d73-4f8b-976d-198e6df20a90" providerId="ADAL" clId="{F7D994BF-B5D9-414D-915E-3F76C44D91B5}" dt="2021-07-16T19:57:11.386" v="306" actId="2696"/>
        <pc:sldMkLst>
          <pc:docMk/>
          <pc:sldMk cId="1968757530" sldId="263"/>
        </pc:sldMkLst>
        <pc:spChg chg="mod">
          <ac:chgData name="Young, Kimberly" userId="ff8ad6cf-2d73-4f8b-976d-198e6df20a90" providerId="ADAL" clId="{F7D994BF-B5D9-414D-915E-3F76C44D91B5}" dt="2021-07-09T15:08:43.560" v="6" actId="5793"/>
          <ac:spMkLst>
            <pc:docMk/>
            <pc:sldMk cId="1968757530" sldId="263"/>
            <ac:spMk id="2" creationId="{00000000-0000-0000-0000-000000000000}"/>
          </ac:spMkLst>
        </pc:spChg>
        <pc:spChg chg="mod">
          <ac:chgData name="Young, Kimberly" userId="ff8ad6cf-2d73-4f8b-976d-198e6df20a90" providerId="ADAL" clId="{F7D994BF-B5D9-414D-915E-3F76C44D91B5}" dt="2021-07-09T15:08:30.650" v="2" actId="26606"/>
          <ac:spMkLst>
            <pc:docMk/>
            <pc:sldMk cId="1968757530" sldId="263"/>
            <ac:spMk id="3" creationId="{00000000-0000-0000-0000-000000000000}"/>
          </ac:spMkLst>
        </pc:spChg>
        <pc:spChg chg="del mod">
          <ac:chgData name="Young, Kimberly" userId="ff8ad6cf-2d73-4f8b-976d-198e6df20a90" providerId="ADAL" clId="{F7D994BF-B5D9-414D-915E-3F76C44D91B5}" dt="2021-07-09T15:08:36.970" v="3" actId="21"/>
          <ac:spMkLst>
            <pc:docMk/>
            <pc:sldMk cId="1968757530" sldId="263"/>
            <ac:spMk id="4" creationId="{00000000-0000-0000-0000-000000000000}"/>
          </ac:spMkLst>
        </pc:spChg>
        <pc:spChg chg="del mod ord">
          <ac:chgData name="Young, Kimberly" userId="ff8ad6cf-2d73-4f8b-976d-198e6df20a90" providerId="ADAL" clId="{F7D994BF-B5D9-414D-915E-3F76C44D91B5}" dt="2021-07-09T15:08:39.464" v="4" actId="21"/>
          <ac:spMkLst>
            <pc:docMk/>
            <pc:sldMk cId="1968757530" sldId="263"/>
            <ac:spMk id="5" creationId="{00000000-0000-0000-0000-000000000000}"/>
          </ac:spMkLst>
        </pc:spChg>
        <pc:spChg chg="del mod">
          <ac:chgData name="Young, Kimberly" userId="ff8ad6cf-2d73-4f8b-976d-198e6df20a90" providerId="ADAL" clId="{F7D994BF-B5D9-414D-915E-3F76C44D91B5}" dt="2021-07-09T15:08:55.147" v="9" actId="21"/>
          <ac:spMkLst>
            <pc:docMk/>
            <pc:sldMk cId="1968757530" sldId="263"/>
            <ac:spMk id="6" creationId="{00000000-0000-0000-0000-000000000000}"/>
          </ac:spMkLst>
        </pc:spChg>
        <pc:spChg chg="add">
          <ac:chgData name="Young, Kimberly" userId="ff8ad6cf-2d73-4f8b-976d-198e6df20a90" providerId="ADAL" clId="{F7D994BF-B5D9-414D-915E-3F76C44D91B5}" dt="2021-07-09T15:08:30.650" v="2" actId="26606"/>
          <ac:spMkLst>
            <pc:docMk/>
            <pc:sldMk cId="1968757530" sldId="263"/>
            <ac:spMk id="11" creationId="{54309F57-B331-41A7-9154-15EC2AF45A60}"/>
          </ac:spMkLst>
        </pc:spChg>
      </pc:sldChg>
      <pc:sldChg chg="addSp modSp mod setBg setClrOvrMap">
        <pc:chgData name="Young, Kimberly" userId="ff8ad6cf-2d73-4f8b-976d-198e6df20a90" providerId="ADAL" clId="{F7D994BF-B5D9-414D-915E-3F76C44D91B5}" dt="2021-07-16T20:02:05.405" v="361" actId="1076"/>
        <pc:sldMkLst>
          <pc:docMk/>
          <pc:sldMk cId="1610292401" sldId="264"/>
        </pc:sldMkLst>
        <pc:spChg chg="mod">
          <ac:chgData name="Young, Kimberly" userId="ff8ad6cf-2d73-4f8b-976d-198e6df20a90" providerId="ADAL" clId="{F7D994BF-B5D9-414D-915E-3F76C44D91B5}" dt="2021-07-16T20:01:43.870" v="342" actId="26606"/>
          <ac:spMkLst>
            <pc:docMk/>
            <pc:sldMk cId="1610292401" sldId="264"/>
            <ac:spMk id="2" creationId="{00000000-0000-0000-0000-000000000000}"/>
          </ac:spMkLst>
        </pc:spChg>
        <pc:spChg chg="add mod">
          <ac:chgData name="Young, Kimberly" userId="ff8ad6cf-2d73-4f8b-976d-198e6df20a90" providerId="ADAL" clId="{F7D994BF-B5D9-414D-915E-3F76C44D91B5}" dt="2021-07-16T20:02:05.405" v="361" actId="1076"/>
          <ac:spMkLst>
            <pc:docMk/>
            <pc:sldMk cId="1610292401" sldId="264"/>
            <ac:spMk id="3" creationId="{0AEF7076-50AF-4E55-BB1B-490CC4BAF05D}"/>
          </ac:spMkLst>
        </pc:spChg>
        <pc:spChg chg="add">
          <ac:chgData name="Young, Kimberly" userId="ff8ad6cf-2d73-4f8b-976d-198e6df20a90" providerId="ADAL" clId="{F7D994BF-B5D9-414D-915E-3F76C44D91B5}" dt="2021-07-16T20:01:43.870" v="342" actId="26606"/>
          <ac:spMkLst>
            <pc:docMk/>
            <pc:sldMk cId="1610292401" sldId="264"/>
            <ac:spMk id="9" creationId="{09C946AC-2072-4946-A2B8-39F09D0944EE}"/>
          </ac:spMkLst>
        </pc:spChg>
        <pc:spChg chg="add">
          <ac:chgData name="Young, Kimberly" userId="ff8ad6cf-2d73-4f8b-976d-198e6df20a90" providerId="ADAL" clId="{F7D994BF-B5D9-414D-915E-3F76C44D91B5}" dt="2021-07-16T20:01:43.870" v="342" actId="26606"/>
          <ac:spMkLst>
            <pc:docMk/>
            <pc:sldMk cId="1610292401" sldId="264"/>
            <ac:spMk id="13" creationId="{559FD8B5-8CC4-4CFE-BD2A-1216B1F2C3DB}"/>
          </ac:spMkLst>
        </pc:spChg>
        <pc:spChg chg="add">
          <ac:chgData name="Young, Kimberly" userId="ff8ad6cf-2d73-4f8b-976d-198e6df20a90" providerId="ADAL" clId="{F7D994BF-B5D9-414D-915E-3F76C44D91B5}" dt="2021-07-16T20:01:43.870" v="342" actId="26606"/>
          <ac:spMkLst>
            <pc:docMk/>
            <pc:sldMk cId="1610292401" sldId="264"/>
            <ac:spMk id="15" creationId="{9ECF13F4-3D2A-4F2E-9BBD-3038670D21ED}"/>
          </ac:spMkLst>
        </pc:spChg>
        <pc:grpChg chg="add">
          <ac:chgData name="Young, Kimberly" userId="ff8ad6cf-2d73-4f8b-976d-198e6df20a90" providerId="ADAL" clId="{F7D994BF-B5D9-414D-915E-3F76C44D91B5}" dt="2021-07-16T20:01:43.870" v="342" actId="26606"/>
          <ac:grpSpMkLst>
            <pc:docMk/>
            <pc:sldMk cId="1610292401" sldId="264"/>
            <ac:grpSpMk id="17" creationId="{19660E16-DCC0-4B6C-8E84-4C292580059F}"/>
          </ac:grpSpMkLst>
        </pc:grpChg>
        <pc:picChg chg="add">
          <ac:chgData name="Young, Kimberly" userId="ff8ad6cf-2d73-4f8b-976d-198e6df20a90" providerId="ADAL" clId="{F7D994BF-B5D9-414D-915E-3F76C44D91B5}" dt="2021-07-16T20:01:43.870" v="342" actId="26606"/>
          <ac:picMkLst>
            <pc:docMk/>
            <pc:sldMk cId="1610292401" sldId="264"/>
            <ac:picMk id="6" creationId="{7A452276-578D-4FE4-9E73-D59430AFFB03}"/>
          </ac:picMkLst>
        </pc:picChg>
        <pc:picChg chg="add">
          <ac:chgData name="Young, Kimberly" userId="ff8ad6cf-2d73-4f8b-976d-198e6df20a90" providerId="ADAL" clId="{F7D994BF-B5D9-414D-915E-3F76C44D91B5}" dt="2021-07-16T20:01:43.870" v="342" actId="26606"/>
          <ac:picMkLst>
            <pc:docMk/>
            <pc:sldMk cId="1610292401" sldId="264"/>
            <ac:picMk id="11" creationId="{A748C8C8-F348-4D00-852A-26DD9EBCC24C}"/>
          </ac:picMkLst>
        </pc:picChg>
      </pc:sldChg>
      <pc:sldChg chg="delSp modSp del mod">
        <pc:chgData name="Young, Kimberly" userId="ff8ad6cf-2d73-4f8b-976d-198e6df20a90" providerId="ADAL" clId="{F7D994BF-B5D9-414D-915E-3F76C44D91B5}" dt="2021-07-09T15:09:02.875" v="11" actId="2696"/>
        <pc:sldMkLst>
          <pc:docMk/>
          <pc:sldMk cId="3732077244" sldId="265"/>
        </pc:sldMkLst>
        <pc:spChg chg="mod">
          <ac:chgData name="Young, Kimberly" userId="ff8ad6cf-2d73-4f8b-976d-198e6df20a90" providerId="ADAL" clId="{F7D994BF-B5D9-414D-915E-3F76C44D91B5}" dt="2021-07-09T15:08:16.545" v="0"/>
          <ac:spMkLst>
            <pc:docMk/>
            <pc:sldMk cId="3732077244" sldId="265"/>
            <ac:spMk id="2" creationId="{00000000-0000-0000-0000-000000000000}"/>
          </ac:spMkLst>
        </pc:spChg>
        <pc:spChg chg="mod">
          <ac:chgData name="Young, Kimberly" userId="ff8ad6cf-2d73-4f8b-976d-198e6df20a90" providerId="ADAL" clId="{F7D994BF-B5D9-414D-915E-3F76C44D91B5}" dt="2021-07-09T15:08:16.545" v="0"/>
          <ac:spMkLst>
            <pc:docMk/>
            <pc:sldMk cId="3732077244" sldId="265"/>
            <ac:spMk id="3" creationId="{00000000-0000-0000-0000-000000000000}"/>
          </ac:spMkLst>
        </pc:spChg>
        <pc:spChg chg="del mod">
          <ac:chgData name="Young, Kimberly" userId="ff8ad6cf-2d73-4f8b-976d-198e6df20a90" providerId="ADAL" clId="{F7D994BF-B5D9-414D-915E-3F76C44D91B5}" dt="2021-07-09T15:08:48.657" v="7" actId="21"/>
          <ac:spMkLst>
            <pc:docMk/>
            <pc:sldMk cId="3732077244" sldId="265"/>
            <ac:spMk id="4" creationId="{00000000-0000-0000-0000-000000000000}"/>
          </ac:spMkLst>
        </pc:spChg>
        <pc:spChg chg="del mod">
          <ac:chgData name="Young, Kimberly" userId="ff8ad6cf-2d73-4f8b-976d-198e6df20a90" providerId="ADAL" clId="{F7D994BF-B5D9-414D-915E-3F76C44D91B5}" dt="2021-07-09T15:08:51.101" v="8" actId="21"/>
          <ac:spMkLst>
            <pc:docMk/>
            <pc:sldMk cId="3732077244" sldId="265"/>
            <ac:spMk id="5" creationId="{00000000-0000-0000-0000-000000000000}"/>
          </ac:spMkLst>
        </pc:spChg>
        <pc:spChg chg="del mod">
          <ac:chgData name="Young, Kimberly" userId="ff8ad6cf-2d73-4f8b-976d-198e6df20a90" providerId="ADAL" clId="{F7D994BF-B5D9-414D-915E-3F76C44D91B5}" dt="2021-07-09T15:08:59.079" v="10" actId="21"/>
          <ac:spMkLst>
            <pc:docMk/>
            <pc:sldMk cId="3732077244" sldId="265"/>
            <ac:spMk id="6" creationId="{00000000-0000-0000-0000-000000000000}"/>
          </ac:spMkLst>
        </pc:spChg>
      </pc:sldChg>
      <pc:sldChg chg="addSp delSp modSp mod setBg">
        <pc:chgData name="Young, Kimberly" userId="ff8ad6cf-2d73-4f8b-976d-198e6df20a90" providerId="ADAL" clId="{F7D994BF-B5D9-414D-915E-3F76C44D91B5}" dt="2021-07-16T19:57:20.974" v="307"/>
        <pc:sldMkLst>
          <pc:docMk/>
          <pc:sldMk cId="1552796932" sldId="267"/>
        </pc:sldMkLst>
        <pc:spChg chg="mod">
          <ac:chgData name="Young, Kimberly" userId="ff8ad6cf-2d73-4f8b-976d-198e6df20a90" providerId="ADAL" clId="{F7D994BF-B5D9-414D-915E-3F76C44D91B5}" dt="2021-07-09T15:09:20.060" v="15" actId="26606"/>
          <ac:spMkLst>
            <pc:docMk/>
            <pc:sldMk cId="1552796932" sldId="267"/>
            <ac:spMk id="2" creationId="{00000000-0000-0000-0000-000000000000}"/>
          </ac:spMkLst>
        </pc:spChg>
        <pc:spChg chg="del">
          <ac:chgData name="Young, Kimberly" userId="ff8ad6cf-2d73-4f8b-976d-198e6df20a90" providerId="ADAL" clId="{F7D994BF-B5D9-414D-915E-3F76C44D91B5}" dt="2021-07-09T15:09:07.344" v="12" actId="21"/>
          <ac:spMkLst>
            <pc:docMk/>
            <pc:sldMk cId="1552796932" sldId="267"/>
            <ac:spMk id="4" creationId="{00000000-0000-0000-0000-000000000000}"/>
          </ac:spMkLst>
        </pc:spChg>
        <pc:spChg chg="del">
          <ac:chgData name="Young, Kimberly" userId="ff8ad6cf-2d73-4f8b-976d-198e6df20a90" providerId="ADAL" clId="{F7D994BF-B5D9-414D-915E-3F76C44D91B5}" dt="2021-07-09T15:09:14.223" v="14" actId="21"/>
          <ac:spMkLst>
            <pc:docMk/>
            <pc:sldMk cId="1552796932" sldId="267"/>
            <ac:spMk id="5" creationId="{00000000-0000-0000-0000-000000000000}"/>
          </ac:spMkLst>
        </pc:spChg>
        <pc:spChg chg="del">
          <ac:chgData name="Young, Kimberly" userId="ff8ad6cf-2d73-4f8b-976d-198e6df20a90" providerId="ADAL" clId="{F7D994BF-B5D9-414D-915E-3F76C44D91B5}" dt="2021-07-09T15:09:11.702" v="13" actId="21"/>
          <ac:spMkLst>
            <pc:docMk/>
            <pc:sldMk cId="1552796932" sldId="267"/>
            <ac:spMk id="6" creationId="{00000000-0000-0000-0000-000000000000}"/>
          </ac:spMkLst>
        </pc:spChg>
        <pc:picChg chg="mod">
          <ac:chgData name="Young, Kimberly" userId="ff8ad6cf-2d73-4f8b-976d-198e6df20a90" providerId="ADAL" clId="{F7D994BF-B5D9-414D-915E-3F76C44D91B5}" dt="2021-07-16T19:57:20.974" v="307"/>
          <ac:picMkLst>
            <pc:docMk/>
            <pc:sldMk cId="1552796932" sldId="267"/>
            <ac:picMk id="3" creationId="{00000000-0000-0000-0000-000000000000}"/>
          </ac:picMkLst>
        </pc:picChg>
        <pc:picChg chg="add">
          <ac:chgData name="Young, Kimberly" userId="ff8ad6cf-2d73-4f8b-976d-198e6df20a90" providerId="ADAL" clId="{F7D994BF-B5D9-414D-915E-3F76C44D91B5}" dt="2021-07-09T15:09:20.060" v="15" actId="26606"/>
          <ac:picMkLst>
            <pc:docMk/>
            <pc:sldMk cId="1552796932" sldId="267"/>
            <ac:picMk id="8" creationId="{A53ED3FC-3BE8-4F1F-BEF1-74B1C721718A}"/>
          </ac:picMkLst>
        </pc:picChg>
      </pc:sldChg>
      <pc:sldChg chg="delSp modSp mod">
        <pc:chgData name="Young, Kimberly" userId="ff8ad6cf-2d73-4f8b-976d-198e6df20a90" providerId="ADAL" clId="{F7D994BF-B5D9-414D-915E-3F76C44D91B5}" dt="2021-07-09T15:09:39.404" v="20" actId="21"/>
        <pc:sldMkLst>
          <pc:docMk/>
          <pc:sldMk cId="1175141030" sldId="268"/>
        </pc:sldMkLst>
        <pc:spChg chg="mod">
          <ac:chgData name="Young, Kimberly" userId="ff8ad6cf-2d73-4f8b-976d-198e6df20a90" providerId="ADAL" clId="{F7D994BF-B5D9-414D-915E-3F76C44D91B5}" dt="2021-07-09T15:09:31.350" v="17" actId="3062"/>
          <ac:spMkLst>
            <pc:docMk/>
            <pc:sldMk cId="1175141030" sldId="268"/>
            <ac:spMk id="2" creationId="{00000000-0000-0000-0000-000000000000}"/>
          </ac:spMkLst>
        </pc:spChg>
        <pc:spChg chg="del">
          <ac:chgData name="Young, Kimberly" userId="ff8ad6cf-2d73-4f8b-976d-198e6df20a90" providerId="ADAL" clId="{F7D994BF-B5D9-414D-915E-3F76C44D91B5}" dt="2021-07-09T15:09:34.258" v="18" actId="21"/>
          <ac:spMkLst>
            <pc:docMk/>
            <pc:sldMk cId="1175141030" sldId="268"/>
            <ac:spMk id="3" creationId="{00000000-0000-0000-0000-000000000000}"/>
          </ac:spMkLst>
        </pc:spChg>
        <pc:spChg chg="del">
          <ac:chgData name="Young, Kimberly" userId="ff8ad6cf-2d73-4f8b-976d-198e6df20a90" providerId="ADAL" clId="{F7D994BF-B5D9-414D-915E-3F76C44D91B5}" dt="2021-07-09T15:09:36.650" v="19" actId="21"/>
          <ac:spMkLst>
            <pc:docMk/>
            <pc:sldMk cId="1175141030" sldId="268"/>
            <ac:spMk id="4" creationId="{00000000-0000-0000-0000-000000000000}"/>
          </ac:spMkLst>
        </pc:spChg>
        <pc:spChg chg="del">
          <ac:chgData name="Young, Kimberly" userId="ff8ad6cf-2d73-4f8b-976d-198e6df20a90" providerId="ADAL" clId="{F7D994BF-B5D9-414D-915E-3F76C44D91B5}" dt="2021-07-09T15:09:39.404" v="20" actId="21"/>
          <ac:spMkLst>
            <pc:docMk/>
            <pc:sldMk cId="1175141030" sldId="268"/>
            <ac:spMk id="5" creationId="{00000000-0000-0000-0000-000000000000}"/>
          </ac:spMkLst>
        </pc:spChg>
      </pc:sldChg>
      <pc:sldChg chg="delSp modSp mod">
        <pc:chgData name="Young, Kimberly" userId="ff8ad6cf-2d73-4f8b-976d-198e6df20a90" providerId="ADAL" clId="{F7D994BF-B5D9-414D-915E-3F76C44D91B5}" dt="2021-07-16T19:57:29.989" v="308"/>
        <pc:sldMkLst>
          <pc:docMk/>
          <pc:sldMk cId="277012922" sldId="269"/>
        </pc:sldMkLst>
        <pc:spChg chg="mod">
          <ac:chgData name="Young, Kimberly" userId="ff8ad6cf-2d73-4f8b-976d-198e6df20a90" providerId="ADAL" clId="{F7D994BF-B5D9-414D-915E-3F76C44D91B5}" dt="2021-07-09T15:08:16.545" v="0"/>
          <ac:spMkLst>
            <pc:docMk/>
            <pc:sldMk cId="277012922" sldId="269"/>
            <ac:spMk id="2" creationId="{00000000-0000-0000-0000-000000000000}"/>
          </ac:spMkLst>
        </pc:spChg>
        <pc:spChg chg="mod">
          <ac:chgData name="Young, Kimberly" userId="ff8ad6cf-2d73-4f8b-976d-198e6df20a90" providerId="ADAL" clId="{F7D994BF-B5D9-414D-915E-3F76C44D91B5}" dt="2021-07-09T15:10:04.307" v="24" actId="207"/>
          <ac:spMkLst>
            <pc:docMk/>
            <pc:sldMk cId="277012922" sldId="269"/>
            <ac:spMk id="5" creationId="{00000000-0000-0000-0000-000000000000}"/>
          </ac:spMkLst>
        </pc:spChg>
        <pc:spChg chg="del">
          <ac:chgData name="Young, Kimberly" userId="ff8ad6cf-2d73-4f8b-976d-198e6df20a90" providerId="ADAL" clId="{F7D994BF-B5D9-414D-915E-3F76C44D91B5}" dt="2021-07-09T15:09:46.715" v="21" actId="21"/>
          <ac:spMkLst>
            <pc:docMk/>
            <pc:sldMk cId="277012922" sldId="269"/>
            <ac:spMk id="6" creationId="{00000000-0000-0000-0000-000000000000}"/>
          </ac:spMkLst>
        </pc:spChg>
        <pc:spChg chg="del">
          <ac:chgData name="Young, Kimberly" userId="ff8ad6cf-2d73-4f8b-976d-198e6df20a90" providerId="ADAL" clId="{F7D994BF-B5D9-414D-915E-3F76C44D91B5}" dt="2021-07-09T15:09:49.507" v="22" actId="21"/>
          <ac:spMkLst>
            <pc:docMk/>
            <pc:sldMk cId="277012922" sldId="269"/>
            <ac:spMk id="7" creationId="{00000000-0000-0000-0000-000000000000}"/>
          </ac:spMkLst>
        </pc:spChg>
        <pc:spChg chg="del">
          <ac:chgData name="Young, Kimberly" userId="ff8ad6cf-2d73-4f8b-976d-198e6df20a90" providerId="ADAL" clId="{F7D994BF-B5D9-414D-915E-3F76C44D91B5}" dt="2021-07-09T15:09:52.803" v="23" actId="21"/>
          <ac:spMkLst>
            <pc:docMk/>
            <pc:sldMk cId="277012922" sldId="269"/>
            <ac:spMk id="8" creationId="{00000000-0000-0000-0000-000000000000}"/>
          </ac:spMkLst>
        </pc:spChg>
        <pc:picChg chg="mod">
          <ac:chgData name="Young, Kimberly" userId="ff8ad6cf-2d73-4f8b-976d-198e6df20a90" providerId="ADAL" clId="{F7D994BF-B5D9-414D-915E-3F76C44D91B5}" dt="2021-07-16T19:57:29.989" v="308"/>
          <ac:picMkLst>
            <pc:docMk/>
            <pc:sldMk cId="277012922" sldId="269"/>
            <ac:picMk id="3" creationId="{00000000-0000-0000-0000-000000000000}"/>
          </ac:picMkLst>
        </pc:picChg>
      </pc:sldChg>
      <pc:sldChg chg="delSp modSp mod">
        <pc:chgData name="Young, Kimberly" userId="ff8ad6cf-2d73-4f8b-976d-198e6df20a90" providerId="ADAL" clId="{F7D994BF-B5D9-414D-915E-3F76C44D91B5}" dt="2021-07-16T19:57:37.355" v="309"/>
        <pc:sldMkLst>
          <pc:docMk/>
          <pc:sldMk cId="2175350208" sldId="270"/>
        </pc:sldMkLst>
        <pc:spChg chg="mod">
          <ac:chgData name="Young, Kimberly" userId="ff8ad6cf-2d73-4f8b-976d-198e6df20a90" providerId="ADAL" clId="{F7D994BF-B5D9-414D-915E-3F76C44D91B5}" dt="2021-07-09T15:08:16.545" v="0"/>
          <ac:spMkLst>
            <pc:docMk/>
            <pc:sldMk cId="2175350208" sldId="270"/>
            <ac:spMk id="2" creationId="{00000000-0000-0000-0000-000000000000}"/>
          </ac:spMkLst>
        </pc:spChg>
        <pc:spChg chg="mod">
          <ac:chgData name="Young, Kimberly" userId="ff8ad6cf-2d73-4f8b-976d-198e6df20a90" providerId="ADAL" clId="{F7D994BF-B5D9-414D-915E-3F76C44D91B5}" dt="2021-07-09T15:10:18.559" v="28" actId="207"/>
          <ac:spMkLst>
            <pc:docMk/>
            <pc:sldMk cId="2175350208" sldId="270"/>
            <ac:spMk id="4" creationId="{00000000-0000-0000-0000-000000000000}"/>
          </ac:spMkLst>
        </pc:spChg>
        <pc:spChg chg="del">
          <ac:chgData name="Young, Kimberly" userId="ff8ad6cf-2d73-4f8b-976d-198e6df20a90" providerId="ADAL" clId="{F7D994BF-B5D9-414D-915E-3F76C44D91B5}" dt="2021-07-09T15:10:09.343" v="25" actId="21"/>
          <ac:spMkLst>
            <pc:docMk/>
            <pc:sldMk cId="2175350208" sldId="270"/>
            <ac:spMk id="5" creationId="{00000000-0000-0000-0000-000000000000}"/>
          </ac:spMkLst>
        </pc:spChg>
        <pc:spChg chg="del">
          <ac:chgData name="Young, Kimberly" userId="ff8ad6cf-2d73-4f8b-976d-198e6df20a90" providerId="ADAL" clId="{F7D994BF-B5D9-414D-915E-3F76C44D91B5}" dt="2021-07-09T15:10:12.111" v="26" actId="21"/>
          <ac:spMkLst>
            <pc:docMk/>
            <pc:sldMk cId="2175350208" sldId="270"/>
            <ac:spMk id="6" creationId="{00000000-0000-0000-0000-000000000000}"/>
          </ac:spMkLst>
        </pc:spChg>
        <pc:spChg chg="del">
          <ac:chgData name="Young, Kimberly" userId="ff8ad6cf-2d73-4f8b-976d-198e6df20a90" providerId="ADAL" clId="{F7D994BF-B5D9-414D-915E-3F76C44D91B5}" dt="2021-07-09T15:10:14.715" v="27" actId="21"/>
          <ac:spMkLst>
            <pc:docMk/>
            <pc:sldMk cId="2175350208" sldId="270"/>
            <ac:spMk id="7" creationId="{00000000-0000-0000-0000-000000000000}"/>
          </ac:spMkLst>
        </pc:spChg>
        <pc:picChg chg="mod">
          <ac:chgData name="Young, Kimberly" userId="ff8ad6cf-2d73-4f8b-976d-198e6df20a90" providerId="ADAL" clId="{F7D994BF-B5D9-414D-915E-3F76C44D91B5}" dt="2021-07-16T19:57:37.355" v="309"/>
          <ac:picMkLst>
            <pc:docMk/>
            <pc:sldMk cId="2175350208" sldId="270"/>
            <ac:picMk id="2050" creationId="{00000000-0000-0000-0000-000000000000}"/>
          </ac:picMkLst>
        </pc:picChg>
      </pc:sldChg>
      <pc:sldChg chg="delSp modSp mod">
        <pc:chgData name="Young, Kimberly" userId="ff8ad6cf-2d73-4f8b-976d-198e6df20a90" providerId="ADAL" clId="{F7D994BF-B5D9-414D-915E-3F76C44D91B5}" dt="2021-07-16T19:57:43.794" v="310"/>
        <pc:sldMkLst>
          <pc:docMk/>
          <pc:sldMk cId="3590915104" sldId="271"/>
        </pc:sldMkLst>
        <pc:spChg chg="mod">
          <ac:chgData name="Young, Kimberly" userId="ff8ad6cf-2d73-4f8b-976d-198e6df20a90" providerId="ADAL" clId="{F7D994BF-B5D9-414D-915E-3F76C44D91B5}" dt="2021-07-09T15:08:16.545" v="0"/>
          <ac:spMkLst>
            <pc:docMk/>
            <pc:sldMk cId="3590915104" sldId="271"/>
            <ac:spMk id="2" creationId="{00000000-0000-0000-0000-000000000000}"/>
          </ac:spMkLst>
        </pc:spChg>
        <pc:spChg chg="mod">
          <ac:chgData name="Young, Kimberly" userId="ff8ad6cf-2d73-4f8b-976d-198e6df20a90" providerId="ADAL" clId="{F7D994BF-B5D9-414D-915E-3F76C44D91B5}" dt="2021-07-09T15:10:25.119" v="29" actId="207"/>
          <ac:spMkLst>
            <pc:docMk/>
            <pc:sldMk cId="3590915104" sldId="271"/>
            <ac:spMk id="5" creationId="{00000000-0000-0000-0000-000000000000}"/>
          </ac:spMkLst>
        </pc:spChg>
        <pc:spChg chg="del">
          <ac:chgData name="Young, Kimberly" userId="ff8ad6cf-2d73-4f8b-976d-198e6df20a90" providerId="ADAL" clId="{F7D994BF-B5D9-414D-915E-3F76C44D91B5}" dt="2021-07-09T15:10:29.040" v="30" actId="21"/>
          <ac:spMkLst>
            <pc:docMk/>
            <pc:sldMk cId="3590915104" sldId="271"/>
            <ac:spMk id="6" creationId="{00000000-0000-0000-0000-000000000000}"/>
          </ac:spMkLst>
        </pc:spChg>
        <pc:spChg chg="del">
          <ac:chgData name="Young, Kimberly" userId="ff8ad6cf-2d73-4f8b-976d-198e6df20a90" providerId="ADAL" clId="{F7D994BF-B5D9-414D-915E-3F76C44D91B5}" dt="2021-07-09T15:10:31.887" v="31" actId="21"/>
          <ac:spMkLst>
            <pc:docMk/>
            <pc:sldMk cId="3590915104" sldId="271"/>
            <ac:spMk id="7" creationId="{00000000-0000-0000-0000-000000000000}"/>
          </ac:spMkLst>
        </pc:spChg>
        <pc:spChg chg="del">
          <ac:chgData name="Young, Kimberly" userId="ff8ad6cf-2d73-4f8b-976d-198e6df20a90" providerId="ADAL" clId="{F7D994BF-B5D9-414D-915E-3F76C44D91B5}" dt="2021-07-09T15:10:35.316" v="32" actId="21"/>
          <ac:spMkLst>
            <pc:docMk/>
            <pc:sldMk cId="3590915104" sldId="271"/>
            <ac:spMk id="8" creationId="{00000000-0000-0000-0000-000000000000}"/>
          </ac:spMkLst>
        </pc:spChg>
        <pc:picChg chg="mod">
          <ac:chgData name="Young, Kimberly" userId="ff8ad6cf-2d73-4f8b-976d-198e6df20a90" providerId="ADAL" clId="{F7D994BF-B5D9-414D-915E-3F76C44D91B5}" dt="2021-07-16T19:57:43.794" v="310"/>
          <ac:picMkLst>
            <pc:docMk/>
            <pc:sldMk cId="3590915104" sldId="271"/>
            <ac:picMk id="4" creationId="{00000000-0000-0000-0000-000000000000}"/>
          </ac:picMkLst>
        </pc:picChg>
      </pc:sldChg>
      <pc:sldChg chg="delSp modSp mod">
        <pc:chgData name="Young, Kimberly" userId="ff8ad6cf-2d73-4f8b-976d-198e6df20a90" providerId="ADAL" clId="{F7D994BF-B5D9-414D-915E-3F76C44D91B5}" dt="2021-07-16T19:57:48.756" v="311"/>
        <pc:sldMkLst>
          <pc:docMk/>
          <pc:sldMk cId="94906566" sldId="272"/>
        </pc:sldMkLst>
        <pc:spChg chg="mod">
          <ac:chgData name="Young, Kimberly" userId="ff8ad6cf-2d73-4f8b-976d-198e6df20a90" providerId="ADAL" clId="{F7D994BF-B5D9-414D-915E-3F76C44D91B5}" dt="2021-07-09T15:08:16.545" v="0"/>
          <ac:spMkLst>
            <pc:docMk/>
            <pc:sldMk cId="94906566" sldId="272"/>
            <ac:spMk id="2" creationId="{00000000-0000-0000-0000-000000000000}"/>
          </ac:spMkLst>
        </pc:spChg>
        <pc:spChg chg="mod">
          <ac:chgData name="Young, Kimberly" userId="ff8ad6cf-2d73-4f8b-976d-198e6df20a90" providerId="ADAL" clId="{F7D994BF-B5D9-414D-915E-3F76C44D91B5}" dt="2021-07-09T15:10:48.174" v="36" actId="207"/>
          <ac:spMkLst>
            <pc:docMk/>
            <pc:sldMk cId="94906566" sldId="272"/>
            <ac:spMk id="5" creationId="{00000000-0000-0000-0000-000000000000}"/>
          </ac:spMkLst>
        </pc:spChg>
        <pc:spChg chg="del">
          <ac:chgData name="Young, Kimberly" userId="ff8ad6cf-2d73-4f8b-976d-198e6df20a90" providerId="ADAL" clId="{F7D994BF-B5D9-414D-915E-3F76C44D91B5}" dt="2021-07-09T15:10:40.764" v="33" actId="21"/>
          <ac:spMkLst>
            <pc:docMk/>
            <pc:sldMk cId="94906566" sldId="272"/>
            <ac:spMk id="6" creationId="{00000000-0000-0000-0000-000000000000}"/>
          </ac:spMkLst>
        </pc:spChg>
        <pc:spChg chg="del">
          <ac:chgData name="Young, Kimberly" userId="ff8ad6cf-2d73-4f8b-976d-198e6df20a90" providerId="ADAL" clId="{F7D994BF-B5D9-414D-915E-3F76C44D91B5}" dt="2021-07-09T15:10:43.246" v="34" actId="21"/>
          <ac:spMkLst>
            <pc:docMk/>
            <pc:sldMk cId="94906566" sldId="272"/>
            <ac:spMk id="7" creationId="{00000000-0000-0000-0000-000000000000}"/>
          </ac:spMkLst>
        </pc:spChg>
        <pc:spChg chg="del">
          <ac:chgData name="Young, Kimberly" userId="ff8ad6cf-2d73-4f8b-976d-198e6df20a90" providerId="ADAL" clId="{F7D994BF-B5D9-414D-915E-3F76C44D91B5}" dt="2021-07-09T15:10:45.670" v="35" actId="21"/>
          <ac:spMkLst>
            <pc:docMk/>
            <pc:sldMk cId="94906566" sldId="272"/>
            <ac:spMk id="8" creationId="{00000000-0000-0000-0000-000000000000}"/>
          </ac:spMkLst>
        </pc:spChg>
        <pc:picChg chg="mod">
          <ac:chgData name="Young, Kimberly" userId="ff8ad6cf-2d73-4f8b-976d-198e6df20a90" providerId="ADAL" clId="{F7D994BF-B5D9-414D-915E-3F76C44D91B5}" dt="2021-07-16T19:57:48.756" v="311"/>
          <ac:picMkLst>
            <pc:docMk/>
            <pc:sldMk cId="94906566" sldId="272"/>
            <ac:picMk id="4" creationId="{00000000-0000-0000-0000-000000000000}"/>
          </ac:picMkLst>
        </pc:picChg>
      </pc:sldChg>
      <pc:sldChg chg="delSp modSp mod">
        <pc:chgData name="Young, Kimberly" userId="ff8ad6cf-2d73-4f8b-976d-198e6df20a90" providerId="ADAL" clId="{F7D994BF-B5D9-414D-915E-3F76C44D91B5}" dt="2021-07-16T19:57:55.876" v="312"/>
        <pc:sldMkLst>
          <pc:docMk/>
          <pc:sldMk cId="2584722774" sldId="273"/>
        </pc:sldMkLst>
        <pc:spChg chg="mod">
          <ac:chgData name="Young, Kimberly" userId="ff8ad6cf-2d73-4f8b-976d-198e6df20a90" providerId="ADAL" clId="{F7D994BF-B5D9-414D-915E-3F76C44D91B5}" dt="2021-07-09T15:08:16.545" v="0"/>
          <ac:spMkLst>
            <pc:docMk/>
            <pc:sldMk cId="2584722774" sldId="273"/>
            <ac:spMk id="2" creationId="{00000000-0000-0000-0000-000000000000}"/>
          </ac:spMkLst>
        </pc:spChg>
        <pc:spChg chg="mod">
          <ac:chgData name="Young, Kimberly" userId="ff8ad6cf-2d73-4f8b-976d-198e6df20a90" providerId="ADAL" clId="{F7D994BF-B5D9-414D-915E-3F76C44D91B5}" dt="2021-07-09T15:10:53.839" v="37" actId="207"/>
          <ac:spMkLst>
            <pc:docMk/>
            <pc:sldMk cId="2584722774" sldId="273"/>
            <ac:spMk id="4" creationId="{00000000-0000-0000-0000-000000000000}"/>
          </ac:spMkLst>
        </pc:spChg>
        <pc:spChg chg="del">
          <ac:chgData name="Young, Kimberly" userId="ff8ad6cf-2d73-4f8b-976d-198e6df20a90" providerId="ADAL" clId="{F7D994BF-B5D9-414D-915E-3F76C44D91B5}" dt="2021-07-09T15:10:56.080" v="38" actId="21"/>
          <ac:spMkLst>
            <pc:docMk/>
            <pc:sldMk cId="2584722774" sldId="273"/>
            <ac:spMk id="5" creationId="{00000000-0000-0000-0000-000000000000}"/>
          </ac:spMkLst>
        </pc:spChg>
        <pc:spChg chg="del">
          <ac:chgData name="Young, Kimberly" userId="ff8ad6cf-2d73-4f8b-976d-198e6df20a90" providerId="ADAL" clId="{F7D994BF-B5D9-414D-915E-3F76C44D91B5}" dt="2021-07-09T15:10:58.639" v="39" actId="21"/>
          <ac:spMkLst>
            <pc:docMk/>
            <pc:sldMk cId="2584722774" sldId="273"/>
            <ac:spMk id="6" creationId="{00000000-0000-0000-0000-000000000000}"/>
          </ac:spMkLst>
        </pc:spChg>
        <pc:spChg chg="del">
          <ac:chgData name="Young, Kimberly" userId="ff8ad6cf-2d73-4f8b-976d-198e6df20a90" providerId="ADAL" clId="{F7D994BF-B5D9-414D-915E-3F76C44D91B5}" dt="2021-07-09T15:11:05.525" v="40" actId="21"/>
          <ac:spMkLst>
            <pc:docMk/>
            <pc:sldMk cId="2584722774" sldId="273"/>
            <ac:spMk id="7" creationId="{00000000-0000-0000-0000-000000000000}"/>
          </ac:spMkLst>
        </pc:spChg>
        <pc:picChg chg="mod">
          <ac:chgData name="Young, Kimberly" userId="ff8ad6cf-2d73-4f8b-976d-198e6df20a90" providerId="ADAL" clId="{F7D994BF-B5D9-414D-915E-3F76C44D91B5}" dt="2021-07-16T19:57:55.876" v="312"/>
          <ac:picMkLst>
            <pc:docMk/>
            <pc:sldMk cId="2584722774" sldId="273"/>
            <ac:picMk id="3" creationId="{00000000-0000-0000-0000-000000000000}"/>
          </ac:picMkLst>
        </pc:picChg>
      </pc:sldChg>
      <pc:sldChg chg="delSp modSp mod">
        <pc:chgData name="Young, Kimberly" userId="ff8ad6cf-2d73-4f8b-976d-198e6df20a90" providerId="ADAL" clId="{F7D994BF-B5D9-414D-915E-3F76C44D91B5}" dt="2021-07-16T19:58:03.429" v="313"/>
        <pc:sldMkLst>
          <pc:docMk/>
          <pc:sldMk cId="11239441" sldId="274"/>
        </pc:sldMkLst>
        <pc:spChg chg="mod">
          <ac:chgData name="Young, Kimberly" userId="ff8ad6cf-2d73-4f8b-976d-198e6df20a90" providerId="ADAL" clId="{F7D994BF-B5D9-414D-915E-3F76C44D91B5}" dt="2021-07-09T15:08:16.545" v="0"/>
          <ac:spMkLst>
            <pc:docMk/>
            <pc:sldMk cId="11239441" sldId="274"/>
            <ac:spMk id="2" creationId="{00000000-0000-0000-0000-000000000000}"/>
          </ac:spMkLst>
        </pc:spChg>
        <pc:spChg chg="mod">
          <ac:chgData name="Young, Kimberly" userId="ff8ad6cf-2d73-4f8b-976d-198e6df20a90" providerId="ADAL" clId="{F7D994BF-B5D9-414D-915E-3F76C44D91B5}" dt="2021-07-09T15:11:09.439" v="41" actId="207"/>
          <ac:spMkLst>
            <pc:docMk/>
            <pc:sldMk cId="11239441" sldId="274"/>
            <ac:spMk id="4" creationId="{00000000-0000-0000-0000-000000000000}"/>
          </ac:spMkLst>
        </pc:spChg>
        <pc:spChg chg="del">
          <ac:chgData name="Young, Kimberly" userId="ff8ad6cf-2d73-4f8b-976d-198e6df20a90" providerId="ADAL" clId="{F7D994BF-B5D9-414D-915E-3F76C44D91B5}" dt="2021-07-09T15:11:12.723" v="42" actId="21"/>
          <ac:spMkLst>
            <pc:docMk/>
            <pc:sldMk cId="11239441" sldId="274"/>
            <ac:spMk id="5" creationId="{00000000-0000-0000-0000-000000000000}"/>
          </ac:spMkLst>
        </pc:spChg>
        <pc:spChg chg="del">
          <ac:chgData name="Young, Kimberly" userId="ff8ad6cf-2d73-4f8b-976d-198e6df20a90" providerId="ADAL" clId="{F7D994BF-B5D9-414D-915E-3F76C44D91B5}" dt="2021-07-09T15:11:15.699" v="43" actId="21"/>
          <ac:spMkLst>
            <pc:docMk/>
            <pc:sldMk cId="11239441" sldId="274"/>
            <ac:spMk id="6" creationId="{00000000-0000-0000-0000-000000000000}"/>
          </ac:spMkLst>
        </pc:spChg>
        <pc:spChg chg="del">
          <ac:chgData name="Young, Kimberly" userId="ff8ad6cf-2d73-4f8b-976d-198e6df20a90" providerId="ADAL" clId="{F7D994BF-B5D9-414D-915E-3F76C44D91B5}" dt="2021-07-09T15:11:18.407" v="44" actId="21"/>
          <ac:spMkLst>
            <pc:docMk/>
            <pc:sldMk cId="11239441" sldId="274"/>
            <ac:spMk id="7" creationId="{00000000-0000-0000-0000-000000000000}"/>
          </ac:spMkLst>
        </pc:spChg>
        <pc:picChg chg="mod">
          <ac:chgData name="Young, Kimberly" userId="ff8ad6cf-2d73-4f8b-976d-198e6df20a90" providerId="ADAL" clId="{F7D994BF-B5D9-414D-915E-3F76C44D91B5}" dt="2021-07-16T19:58:03.429" v="313"/>
          <ac:picMkLst>
            <pc:docMk/>
            <pc:sldMk cId="11239441" sldId="274"/>
            <ac:picMk id="3" creationId="{00000000-0000-0000-0000-000000000000}"/>
          </ac:picMkLst>
        </pc:picChg>
      </pc:sldChg>
      <pc:sldChg chg="addSp delSp modSp mod setBg">
        <pc:chgData name="Young, Kimberly" userId="ff8ad6cf-2d73-4f8b-976d-198e6df20a90" providerId="ADAL" clId="{F7D994BF-B5D9-414D-915E-3F76C44D91B5}" dt="2021-07-16T19:58:27.872" v="318"/>
        <pc:sldMkLst>
          <pc:docMk/>
          <pc:sldMk cId="782847623" sldId="275"/>
        </pc:sldMkLst>
        <pc:spChg chg="mod ord">
          <ac:chgData name="Young, Kimberly" userId="ff8ad6cf-2d73-4f8b-976d-198e6df20a90" providerId="ADAL" clId="{F7D994BF-B5D9-414D-915E-3F76C44D91B5}" dt="2021-07-09T15:12:26.289" v="56" actId="26606"/>
          <ac:spMkLst>
            <pc:docMk/>
            <pc:sldMk cId="782847623" sldId="275"/>
            <ac:spMk id="4" creationId="{00000000-0000-0000-0000-000000000000}"/>
          </ac:spMkLst>
        </pc:spChg>
        <pc:spChg chg="mod ord">
          <ac:chgData name="Young, Kimberly" userId="ff8ad6cf-2d73-4f8b-976d-198e6df20a90" providerId="ADAL" clId="{F7D994BF-B5D9-414D-915E-3F76C44D91B5}" dt="2021-07-09T15:12:54.591" v="67" actId="122"/>
          <ac:spMkLst>
            <pc:docMk/>
            <pc:sldMk cId="782847623" sldId="275"/>
            <ac:spMk id="10" creationId="{00000000-0000-0000-0000-000000000000}"/>
          </ac:spMkLst>
        </pc:spChg>
        <pc:spChg chg="mod">
          <ac:chgData name="Young, Kimberly" userId="ff8ad6cf-2d73-4f8b-976d-198e6df20a90" providerId="ADAL" clId="{F7D994BF-B5D9-414D-915E-3F76C44D91B5}" dt="2021-07-09T15:12:58.620" v="68" actId="1076"/>
          <ac:spMkLst>
            <pc:docMk/>
            <pc:sldMk cId="782847623" sldId="275"/>
            <ac:spMk id="11" creationId="{00000000-0000-0000-0000-000000000000}"/>
          </ac:spMkLst>
        </pc:spChg>
        <pc:spChg chg="mod">
          <ac:chgData name="Young, Kimberly" userId="ff8ad6cf-2d73-4f8b-976d-198e6df20a90" providerId="ADAL" clId="{F7D994BF-B5D9-414D-915E-3F76C44D91B5}" dt="2021-07-09T15:12:59.972" v="69" actId="1076"/>
          <ac:spMkLst>
            <pc:docMk/>
            <pc:sldMk cId="782847623" sldId="275"/>
            <ac:spMk id="12" creationId="{00000000-0000-0000-0000-000000000000}"/>
          </ac:spMkLst>
        </pc:spChg>
        <pc:spChg chg="mod">
          <ac:chgData name="Young, Kimberly" userId="ff8ad6cf-2d73-4f8b-976d-198e6df20a90" providerId="ADAL" clId="{F7D994BF-B5D9-414D-915E-3F76C44D91B5}" dt="2021-07-09T15:13:01.501" v="70" actId="1076"/>
          <ac:spMkLst>
            <pc:docMk/>
            <pc:sldMk cId="782847623" sldId="275"/>
            <ac:spMk id="13" creationId="{00000000-0000-0000-0000-000000000000}"/>
          </ac:spMkLst>
        </pc:spChg>
        <pc:spChg chg="del">
          <ac:chgData name="Young, Kimberly" userId="ff8ad6cf-2d73-4f8b-976d-198e6df20a90" providerId="ADAL" clId="{F7D994BF-B5D9-414D-915E-3F76C44D91B5}" dt="2021-07-09T15:11:59.621" v="51" actId="21"/>
          <ac:spMkLst>
            <pc:docMk/>
            <pc:sldMk cId="782847623" sldId="275"/>
            <ac:spMk id="14" creationId="{00000000-0000-0000-0000-000000000000}"/>
          </ac:spMkLst>
        </pc:spChg>
        <pc:spChg chg="del">
          <ac:chgData name="Young, Kimberly" userId="ff8ad6cf-2d73-4f8b-976d-198e6df20a90" providerId="ADAL" clId="{F7D994BF-B5D9-414D-915E-3F76C44D91B5}" dt="2021-07-09T15:12:01.833" v="52" actId="21"/>
          <ac:spMkLst>
            <pc:docMk/>
            <pc:sldMk cId="782847623" sldId="275"/>
            <ac:spMk id="15" creationId="{00000000-0000-0000-0000-000000000000}"/>
          </ac:spMkLst>
        </pc:spChg>
        <pc:spChg chg="del">
          <ac:chgData name="Young, Kimberly" userId="ff8ad6cf-2d73-4f8b-976d-198e6df20a90" providerId="ADAL" clId="{F7D994BF-B5D9-414D-915E-3F76C44D91B5}" dt="2021-07-09T15:12:04.696" v="53" actId="21"/>
          <ac:spMkLst>
            <pc:docMk/>
            <pc:sldMk cId="782847623" sldId="275"/>
            <ac:spMk id="16" creationId="{00000000-0000-0000-0000-000000000000}"/>
          </ac:spMkLst>
        </pc:spChg>
        <pc:spChg chg="add del">
          <ac:chgData name="Young, Kimberly" userId="ff8ad6cf-2d73-4f8b-976d-198e6df20a90" providerId="ADAL" clId="{F7D994BF-B5D9-414D-915E-3F76C44D91B5}" dt="2021-07-09T15:12:26.260" v="55" actId="26606"/>
          <ac:spMkLst>
            <pc:docMk/>
            <pc:sldMk cId="782847623" sldId="275"/>
            <ac:spMk id="20" creationId="{1E810799-53B3-48A3-B8B6-233E2C31EC8D}"/>
          </ac:spMkLst>
        </pc:spChg>
        <pc:spChg chg="add del">
          <ac:chgData name="Young, Kimberly" userId="ff8ad6cf-2d73-4f8b-976d-198e6df20a90" providerId="ADAL" clId="{F7D994BF-B5D9-414D-915E-3F76C44D91B5}" dt="2021-07-09T15:12:26.260" v="55" actId="26606"/>
          <ac:spMkLst>
            <pc:docMk/>
            <pc:sldMk cId="782847623" sldId="275"/>
            <ac:spMk id="22" creationId="{55DAC066-83AD-4523-8B30-7BDAF0EA5D3E}"/>
          </ac:spMkLst>
        </pc:spChg>
        <pc:spChg chg="add del">
          <ac:chgData name="Young, Kimberly" userId="ff8ad6cf-2d73-4f8b-976d-198e6df20a90" providerId="ADAL" clId="{F7D994BF-B5D9-414D-915E-3F76C44D91B5}" dt="2021-07-09T15:12:26.260" v="55" actId="26606"/>
          <ac:spMkLst>
            <pc:docMk/>
            <pc:sldMk cId="782847623" sldId="275"/>
            <ac:spMk id="24" creationId="{D2645148-2B7E-4CB8-B463-1E628D4EF41D}"/>
          </ac:spMkLst>
        </pc:spChg>
        <pc:spChg chg="add del">
          <ac:chgData name="Young, Kimberly" userId="ff8ad6cf-2d73-4f8b-976d-198e6df20a90" providerId="ADAL" clId="{F7D994BF-B5D9-414D-915E-3F76C44D91B5}" dt="2021-07-09T15:12:26.260" v="55" actId="26606"/>
          <ac:spMkLst>
            <pc:docMk/>
            <pc:sldMk cId="782847623" sldId="275"/>
            <ac:spMk id="26" creationId="{D6F48197-D2EA-41BB-BC18-A827530088CC}"/>
          </ac:spMkLst>
        </pc:spChg>
        <pc:picChg chg="mod ord">
          <ac:chgData name="Young, Kimberly" userId="ff8ad6cf-2d73-4f8b-976d-198e6df20a90" providerId="ADAL" clId="{F7D994BF-B5D9-414D-915E-3F76C44D91B5}" dt="2021-07-16T19:58:25.057" v="317"/>
          <ac:picMkLst>
            <pc:docMk/>
            <pc:sldMk cId="782847623" sldId="275"/>
            <ac:picMk id="6" creationId="{00000000-0000-0000-0000-000000000000}"/>
          </ac:picMkLst>
        </pc:picChg>
        <pc:picChg chg="mod">
          <ac:chgData name="Young, Kimberly" userId="ff8ad6cf-2d73-4f8b-976d-198e6df20a90" providerId="ADAL" clId="{F7D994BF-B5D9-414D-915E-3F76C44D91B5}" dt="2021-07-16T19:58:18.302" v="315"/>
          <ac:picMkLst>
            <pc:docMk/>
            <pc:sldMk cId="782847623" sldId="275"/>
            <ac:picMk id="7" creationId="{00000000-0000-0000-0000-000000000000}"/>
          </ac:picMkLst>
        </pc:picChg>
        <pc:picChg chg="mod">
          <ac:chgData name="Young, Kimberly" userId="ff8ad6cf-2d73-4f8b-976d-198e6df20a90" providerId="ADAL" clId="{F7D994BF-B5D9-414D-915E-3F76C44D91B5}" dt="2021-07-16T19:58:21.484" v="316"/>
          <ac:picMkLst>
            <pc:docMk/>
            <pc:sldMk cId="782847623" sldId="275"/>
            <ac:picMk id="8" creationId="{00000000-0000-0000-0000-000000000000}"/>
          </ac:picMkLst>
        </pc:picChg>
        <pc:picChg chg="mod">
          <ac:chgData name="Young, Kimberly" userId="ff8ad6cf-2d73-4f8b-976d-198e6df20a90" providerId="ADAL" clId="{F7D994BF-B5D9-414D-915E-3F76C44D91B5}" dt="2021-07-16T19:58:27.872" v="318"/>
          <ac:picMkLst>
            <pc:docMk/>
            <pc:sldMk cId="782847623" sldId="275"/>
            <ac:picMk id="9" creationId="{00000000-0000-0000-0000-000000000000}"/>
          </ac:picMkLst>
        </pc:picChg>
        <pc:picChg chg="add del">
          <ac:chgData name="Young, Kimberly" userId="ff8ad6cf-2d73-4f8b-976d-198e6df20a90" providerId="ADAL" clId="{F7D994BF-B5D9-414D-915E-3F76C44D91B5}" dt="2021-07-09T15:12:26.260" v="55" actId="26606"/>
          <ac:picMkLst>
            <pc:docMk/>
            <pc:sldMk cId="782847623" sldId="275"/>
            <ac:picMk id="18" creationId="{211E6139-248B-476F-BE9E-11408874095F}"/>
          </ac:picMkLst>
        </pc:picChg>
        <pc:picChg chg="add">
          <ac:chgData name="Young, Kimberly" userId="ff8ad6cf-2d73-4f8b-976d-198e6df20a90" providerId="ADAL" clId="{F7D994BF-B5D9-414D-915E-3F76C44D91B5}" dt="2021-07-09T15:12:26.289" v="56" actId="26606"/>
          <ac:picMkLst>
            <pc:docMk/>
            <pc:sldMk cId="782847623" sldId="275"/>
            <ac:picMk id="28" creationId="{211E6139-248B-476F-BE9E-11408874095F}"/>
          </ac:picMkLst>
        </pc:picChg>
      </pc:sldChg>
      <pc:sldChg chg="addSp delSp modSp mod setBg">
        <pc:chgData name="Young, Kimberly" userId="ff8ad6cf-2d73-4f8b-976d-198e6df20a90" providerId="ADAL" clId="{F7D994BF-B5D9-414D-915E-3F76C44D91B5}" dt="2021-07-09T15:13:21.765" v="74" actId="21"/>
        <pc:sldMkLst>
          <pc:docMk/>
          <pc:sldMk cId="703341963" sldId="276"/>
        </pc:sldMkLst>
        <pc:spChg chg="mod">
          <ac:chgData name="Young, Kimberly" userId="ff8ad6cf-2d73-4f8b-976d-198e6df20a90" providerId="ADAL" clId="{F7D994BF-B5D9-414D-915E-3F76C44D91B5}" dt="2021-07-09T15:13:10.368" v="71" actId="26606"/>
          <ac:spMkLst>
            <pc:docMk/>
            <pc:sldMk cId="703341963" sldId="276"/>
            <ac:spMk id="2" creationId="{00000000-0000-0000-0000-000000000000}"/>
          </ac:spMkLst>
        </pc:spChg>
        <pc:spChg chg="del mod">
          <ac:chgData name="Young, Kimberly" userId="ff8ad6cf-2d73-4f8b-976d-198e6df20a90" providerId="ADAL" clId="{F7D994BF-B5D9-414D-915E-3F76C44D91B5}" dt="2021-07-09T15:13:15.412" v="72" actId="21"/>
          <ac:spMkLst>
            <pc:docMk/>
            <pc:sldMk cId="703341963" sldId="276"/>
            <ac:spMk id="3" creationId="{00000000-0000-0000-0000-000000000000}"/>
          </ac:spMkLst>
        </pc:spChg>
        <pc:spChg chg="del mod ord">
          <ac:chgData name="Young, Kimberly" userId="ff8ad6cf-2d73-4f8b-976d-198e6df20a90" providerId="ADAL" clId="{F7D994BF-B5D9-414D-915E-3F76C44D91B5}" dt="2021-07-09T15:13:17.818" v="73" actId="21"/>
          <ac:spMkLst>
            <pc:docMk/>
            <pc:sldMk cId="703341963" sldId="276"/>
            <ac:spMk id="4" creationId="{00000000-0000-0000-0000-000000000000}"/>
          </ac:spMkLst>
        </pc:spChg>
        <pc:spChg chg="del mod">
          <ac:chgData name="Young, Kimberly" userId="ff8ad6cf-2d73-4f8b-976d-198e6df20a90" providerId="ADAL" clId="{F7D994BF-B5D9-414D-915E-3F76C44D91B5}" dt="2021-07-09T15:13:21.765" v="74" actId="21"/>
          <ac:spMkLst>
            <pc:docMk/>
            <pc:sldMk cId="703341963" sldId="276"/>
            <ac:spMk id="5" creationId="{00000000-0000-0000-0000-000000000000}"/>
          </ac:spMkLst>
        </pc:spChg>
        <pc:spChg chg="add">
          <ac:chgData name="Young, Kimberly" userId="ff8ad6cf-2d73-4f8b-976d-198e6df20a90" providerId="ADAL" clId="{F7D994BF-B5D9-414D-915E-3F76C44D91B5}" dt="2021-07-09T15:13:10.368" v="71" actId="26606"/>
          <ac:spMkLst>
            <pc:docMk/>
            <pc:sldMk cId="703341963" sldId="276"/>
            <ac:spMk id="12" creationId="{C04F8797-ED77-4C70-AAEA-0DE48267C25C}"/>
          </ac:spMkLst>
        </pc:spChg>
        <pc:spChg chg="add">
          <ac:chgData name="Young, Kimberly" userId="ff8ad6cf-2d73-4f8b-976d-198e6df20a90" providerId="ADAL" clId="{F7D994BF-B5D9-414D-915E-3F76C44D91B5}" dt="2021-07-09T15:13:10.368" v="71" actId="26606"/>
          <ac:spMkLst>
            <pc:docMk/>
            <pc:sldMk cId="703341963" sldId="276"/>
            <ac:spMk id="14" creationId="{CAD06229-FEB7-4CC9-8BE7-1A9457B9C601}"/>
          </ac:spMkLst>
        </pc:spChg>
        <pc:picChg chg="add">
          <ac:chgData name="Young, Kimberly" userId="ff8ad6cf-2d73-4f8b-976d-198e6df20a90" providerId="ADAL" clId="{F7D994BF-B5D9-414D-915E-3F76C44D91B5}" dt="2021-07-09T15:13:10.368" v="71" actId="26606"/>
          <ac:picMkLst>
            <pc:docMk/>
            <pc:sldMk cId="703341963" sldId="276"/>
            <ac:picMk id="10" creationId="{18BD78ED-75E1-4879-B369-BC61F7C45E22}"/>
          </ac:picMkLst>
        </pc:picChg>
        <pc:picChg chg="add">
          <ac:chgData name="Young, Kimberly" userId="ff8ad6cf-2d73-4f8b-976d-198e6df20a90" providerId="ADAL" clId="{F7D994BF-B5D9-414D-915E-3F76C44D91B5}" dt="2021-07-09T15:13:10.368" v="71" actId="26606"/>
          <ac:picMkLst>
            <pc:docMk/>
            <pc:sldMk cId="703341963" sldId="276"/>
            <ac:picMk id="16" creationId="{42B44E02-2041-49BE-AF61-F91454DC3AA8}"/>
          </ac:picMkLst>
        </pc:picChg>
        <pc:picChg chg="add">
          <ac:chgData name="Young, Kimberly" userId="ff8ad6cf-2d73-4f8b-976d-198e6df20a90" providerId="ADAL" clId="{F7D994BF-B5D9-414D-915E-3F76C44D91B5}" dt="2021-07-09T15:13:10.368" v="71" actId="26606"/>
          <ac:picMkLst>
            <pc:docMk/>
            <pc:sldMk cId="703341963" sldId="276"/>
            <ac:picMk id="18" creationId="{08625290-97B7-41E9-9685-D438F86FC9EA}"/>
          </ac:picMkLst>
        </pc:picChg>
      </pc:sldChg>
      <pc:sldChg chg="addSp delSp modSp mod setBg">
        <pc:chgData name="Young, Kimberly" userId="ff8ad6cf-2d73-4f8b-976d-198e6df20a90" providerId="ADAL" clId="{F7D994BF-B5D9-414D-915E-3F76C44D91B5}" dt="2021-07-09T15:14:06.077" v="81" actId="26606"/>
        <pc:sldMkLst>
          <pc:docMk/>
          <pc:sldMk cId="1032664770" sldId="277"/>
        </pc:sldMkLst>
        <pc:spChg chg="mod">
          <ac:chgData name="Young, Kimberly" userId="ff8ad6cf-2d73-4f8b-976d-198e6df20a90" providerId="ADAL" clId="{F7D994BF-B5D9-414D-915E-3F76C44D91B5}" dt="2021-07-09T15:14:06.077" v="81" actId="26606"/>
          <ac:spMkLst>
            <pc:docMk/>
            <pc:sldMk cId="1032664770" sldId="277"/>
            <ac:spMk id="4" creationId="{00000000-0000-0000-0000-000000000000}"/>
          </ac:spMkLst>
        </pc:spChg>
        <pc:spChg chg="del">
          <ac:chgData name="Young, Kimberly" userId="ff8ad6cf-2d73-4f8b-976d-198e6df20a90" providerId="ADAL" clId="{F7D994BF-B5D9-414D-915E-3F76C44D91B5}" dt="2021-07-09T15:13:26.762" v="75" actId="21"/>
          <ac:spMkLst>
            <pc:docMk/>
            <pc:sldMk cId="1032664770" sldId="277"/>
            <ac:spMk id="5" creationId="{00000000-0000-0000-0000-000000000000}"/>
          </ac:spMkLst>
        </pc:spChg>
        <pc:spChg chg="del">
          <ac:chgData name="Young, Kimberly" userId="ff8ad6cf-2d73-4f8b-976d-198e6df20a90" providerId="ADAL" clId="{F7D994BF-B5D9-414D-915E-3F76C44D91B5}" dt="2021-07-09T15:13:28.923" v="76" actId="21"/>
          <ac:spMkLst>
            <pc:docMk/>
            <pc:sldMk cId="1032664770" sldId="277"/>
            <ac:spMk id="6" creationId="{00000000-0000-0000-0000-000000000000}"/>
          </ac:spMkLst>
        </pc:spChg>
        <pc:spChg chg="del">
          <ac:chgData name="Young, Kimberly" userId="ff8ad6cf-2d73-4f8b-976d-198e6df20a90" providerId="ADAL" clId="{F7D994BF-B5D9-414D-915E-3F76C44D91B5}" dt="2021-07-09T15:13:33.302" v="77" actId="21"/>
          <ac:spMkLst>
            <pc:docMk/>
            <pc:sldMk cId="1032664770" sldId="277"/>
            <ac:spMk id="7" creationId="{00000000-0000-0000-0000-000000000000}"/>
          </ac:spMkLst>
        </pc:spChg>
        <pc:picChg chg="mod ord">
          <ac:chgData name="Young, Kimberly" userId="ff8ad6cf-2d73-4f8b-976d-198e6df20a90" providerId="ADAL" clId="{F7D994BF-B5D9-414D-915E-3F76C44D91B5}" dt="2021-07-09T15:14:06.077" v="81" actId="26606"/>
          <ac:picMkLst>
            <pc:docMk/>
            <pc:sldMk cId="1032664770" sldId="277"/>
            <ac:picMk id="3" creationId="{00000000-0000-0000-0000-000000000000}"/>
          </ac:picMkLst>
        </pc:picChg>
        <pc:picChg chg="add">
          <ac:chgData name="Young, Kimberly" userId="ff8ad6cf-2d73-4f8b-976d-198e6df20a90" providerId="ADAL" clId="{F7D994BF-B5D9-414D-915E-3F76C44D91B5}" dt="2021-07-09T15:14:06.077" v="81" actId="26606"/>
          <ac:picMkLst>
            <pc:docMk/>
            <pc:sldMk cId="1032664770" sldId="277"/>
            <ac:picMk id="9" creationId="{6AF6706C-CF07-43A1-BCC4-CBA5D33820DA}"/>
          </ac:picMkLst>
        </pc:picChg>
      </pc:sldChg>
      <pc:sldChg chg="delSp modSp mod">
        <pc:chgData name="Young, Kimberly" userId="ff8ad6cf-2d73-4f8b-976d-198e6df20a90" providerId="ADAL" clId="{F7D994BF-B5D9-414D-915E-3F76C44D91B5}" dt="2021-07-09T15:14:23.555" v="83" actId="1076"/>
        <pc:sldMkLst>
          <pc:docMk/>
          <pc:sldMk cId="59127470" sldId="278"/>
        </pc:sldMkLst>
        <pc:spChg chg="del">
          <ac:chgData name="Young, Kimberly" userId="ff8ad6cf-2d73-4f8b-976d-198e6df20a90" providerId="ADAL" clId="{F7D994BF-B5D9-414D-915E-3F76C44D91B5}" dt="2021-07-09T15:13:51.385" v="78" actId="21"/>
          <ac:spMkLst>
            <pc:docMk/>
            <pc:sldMk cId="59127470" sldId="278"/>
            <ac:spMk id="5" creationId="{00000000-0000-0000-0000-000000000000}"/>
          </ac:spMkLst>
        </pc:spChg>
        <pc:spChg chg="del">
          <ac:chgData name="Young, Kimberly" userId="ff8ad6cf-2d73-4f8b-976d-198e6df20a90" providerId="ADAL" clId="{F7D994BF-B5D9-414D-915E-3F76C44D91B5}" dt="2021-07-09T15:13:54.679" v="79" actId="21"/>
          <ac:spMkLst>
            <pc:docMk/>
            <pc:sldMk cId="59127470" sldId="278"/>
            <ac:spMk id="6" creationId="{00000000-0000-0000-0000-000000000000}"/>
          </ac:spMkLst>
        </pc:spChg>
        <pc:spChg chg="del">
          <ac:chgData name="Young, Kimberly" userId="ff8ad6cf-2d73-4f8b-976d-198e6df20a90" providerId="ADAL" clId="{F7D994BF-B5D9-414D-915E-3F76C44D91B5}" dt="2021-07-09T15:13:57.235" v="80" actId="21"/>
          <ac:spMkLst>
            <pc:docMk/>
            <pc:sldMk cId="59127470" sldId="278"/>
            <ac:spMk id="7" creationId="{00000000-0000-0000-0000-000000000000}"/>
          </ac:spMkLst>
        </pc:spChg>
        <pc:picChg chg="mod">
          <ac:chgData name="Young, Kimberly" userId="ff8ad6cf-2d73-4f8b-976d-198e6df20a90" providerId="ADAL" clId="{F7D994BF-B5D9-414D-915E-3F76C44D91B5}" dt="2021-07-09T15:14:23.555" v="83" actId="1076"/>
          <ac:picMkLst>
            <pc:docMk/>
            <pc:sldMk cId="59127470" sldId="278"/>
            <ac:picMk id="3" creationId="{00000000-0000-0000-0000-000000000000}"/>
          </ac:picMkLst>
        </pc:picChg>
        <pc:picChg chg="del">
          <ac:chgData name="Young, Kimberly" userId="ff8ad6cf-2d73-4f8b-976d-198e6df20a90" providerId="ADAL" clId="{F7D994BF-B5D9-414D-915E-3F76C44D91B5}" dt="2021-07-09T15:14:14.464" v="82" actId="21"/>
          <ac:picMkLst>
            <pc:docMk/>
            <pc:sldMk cId="59127470" sldId="278"/>
            <ac:picMk id="4" creationId="{00000000-0000-0000-0000-000000000000}"/>
          </ac:picMkLst>
        </pc:picChg>
      </pc:sldChg>
      <pc:sldChg chg="delSp modSp mod">
        <pc:chgData name="Young, Kimberly" userId="ff8ad6cf-2d73-4f8b-976d-198e6df20a90" providerId="ADAL" clId="{F7D994BF-B5D9-414D-915E-3F76C44D91B5}" dt="2021-07-09T15:14:41.055" v="88" actId="21"/>
        <pc:sldMkLst>
          <pc:docMk/>
          <pc:sldMk cId="937357381" sldId="279"/>
        </pc:sldMkLst>
        <pc:spChg chg="del">
          <ac:chgData name="Young, Kimberly" userId="ff8ad6cf-2d73-4f8b-976d-198e6df20a90" providerId="ADAL" clId="{F7D994BF-B5D9-414D-915E-3F76C44D91B5}" dt="2021-07-09T15:14:34.981" v="86" actId="21"/>
          <ac:spMkLst>
            <pc:docMk/>
            <pc:sldMk cId="937357381" sldId="279"/>
            <ac:spMk id="6" creationId="{00000000-0000-0000-0000-000000000000}"/>
          </ac:spMkLst>
        </pc:spChg>
        <pc:spChg chg="del">
          <ac:chgData name="Young, Kimberly" userId="ff8ad6cf-2d73-4f8b-976d-198e6df20a90" providerId="ADAL" clId="{F7D994BF-B5D9-414D-915E-3F76C44D91B5}" dt="2021-07-09T15:14:37.792" v="87" actId="21"/>
          <ac:spMkLst>
            <pc:docMk/>
            <pc:sldMk cId="937357381" sldId="279"/>
            <ac:spMk id="7" creationId="{00000000-0000-0000-0000-000000000000}"/>
          </ac:spMkLst>
        </pc:spChg>
        <pc:spChg chg="del">
          <ac:chgData name="Young, Kimberly" userId="ff8ad6cf-2d73-4f8b-976d-198e6df20a90" providerId="ADAL" clId="{F7D994BF-B5D9-414D-915E-3F76C44D91B5}" dt="2021-07-09T15:14:41.055" v="88" actId="21"/>
          <ac:spMkLst>
            <pc:docMk/>
            <pc:sldMk cId="937357381" sldId="279"/>
            <ac:spMk id="8" creationId="{00000000-0000-0000-0000-000000000000}"/>
          </ac:spMkLst>
        </pc:spChg>
        <pc:picChg chg="mod">
          <ac:chgData name="Young, Kimberly" userId="ff8ad6cf-2d73-4f8b-976d-198e6df20a90" providerId="ADAL" clId="{F7D994BF-B5D9-414D-915E-3F76C44D91B5}" dt="2021-07-09T15:14:29.948" v="85" actId="1076"/>
          <ac:picMkLst>
            <pc:docMk/>
            <pc:sldMk cId="937357381" sldId="279"/>
            <ac:picMk id="3" creationId="{00000000-0000-0000-0000-000000000000}"/>
          </ac:picMkLst>
        </pc:picChg>
        <pc:picChg chg="del">
          <ac:chgData name="Young, Kimberly" userId="ff8ad6cf-2d73-4f8b-976d-198e6df20a90" providerId="ADAL" clId="{F7D994BF-B5D9-414D-915E-3F76C44D91B5}" dt="2021-07-09T15:14:27.771" v="84" actId="21"/>
          <ac:picMkLst>
            <pc:docMk/>
            <pc:sldMk cId="937357381" sldId="279"/>
            <ac:picMk id="5" creationId="{00000000-0000-0000-0000-000000000000}"/>
          </ac:picMkLst>
        </pc:picChg>
      </pc:sldChg>
      <pc:sldChg chg="delSp modSp mod">
        <pc:chgData name="Young, Kimberly" userId="ff8ad6cf-2d73-4f8b-976d-198e6df20a90" providerId="ADAL" clId="{F7D994BF-B5D9-414D-915E-3F76C44D91B5}" dt="2021-07-09T15:14:54.432" v="93" actId="1076"/>
        <pc:sldMkLst>
          <pc:docMk/>
          <pc:sldMk cId="636956767" sldId="280"/>
        </pc:sldMkLst>
        <pc:spChg chg="del">
          <ac:chgData name="Young, Kimberly" userId="ff8ad6cf-2d73-4f8b-976d-198e6df20a90" providerId="ADAL" clId="{F7D994BF-B5D9-414D-915E-3F76C44D91B5}" dt="2021-07-09T15:14:47.562" v="90" actId="21"/>
          <ac:spMkLst>
            <pc:docMk/>
            <pc:sldMk cId="636956767" sldId="280"/>
            <ac:spMk id="5" creationId="{00000000-0000-0000-0000-000000000000}"/>
          </ac:spMkLst>
        </pc:spChg>
        <pc:spChg chg="del">
          <ac:chgData name="Young, Kimberly" userId="ff8ad6cf-2d73-4f8b-976d-198e6df20a90" providerId="ADAL" clId="{F7D994BF-B5D9-414D-915E-3F76C44D91B5}" dt="2021-07-09T15:14:49.951" v="91" actId="21"/>
          <ac:spMkLst>
            <pc:docMk/>
            <pc:sldMk cId="636956767" sldId="280"/>
            <ac:spMk id="6" creationId="{00000000-0000-0000-0000-000000000000}"/>
          </ac:spMkLst>
        </pc:spChg>
        <pc:spChg chg="del">
          <ac:chgData name="Young, Kimberly" userId="ff8ad6cf-2d73-4f8b-976d-198e6df20a90" providerId="ADAL" clId="{F7D994BF-B5D9-414D-915E-3F76C44D91B5}" dt="2021-07-09T15:14:52.780" v="92" actId="21"/>
          <ac:spMkLst>
            <pc:docMk/>
            <pc:sldMk cId="636956767" sldId="280"/>
            <ac:spMk id="7" creationId="{00000000-0000-0000-0000-000000000000}"/>
          </ac:spMkLst>
        </pc:spChg>
        <pc:picChg chg="mod">
          <ac:chgData name="Young, Kimberly" userId="ff8ad6cf-2d73-4f8b-976d-198e6df20a90" providerId="ADAL" clId="{F7D994BF-B5D9-414D-915E-3F76C44D91B5}" dt="2021-07-09T15:14:54.432" v="93" actId="1076"/>
          <ac:picMkLst>
            <pc:docMk/>
            <pc:sldMk cId="636956767" sldId="280"/>
            <ac:picMk id="3" creationId="{00000000-0000-0000-0000-000000000000}"/>
          </ac:picMkLst>
        </pc:picChg>
        <pc:picChg chg="del">
          <ac:chgData name="Young, Kimberly" userId="ff8ad6cf-2d73-4f8b-976d-198e6df20a90" providerId="ADAL" clId="{F7D994BF-B5D9-414D-915E-3F76C44D91B5}" dt="2021-07-09T15:14:44.724" v="89" actId="21"/>
          <ac:picMkLst>
            <pc:docMk/>
            <pc:sldMk cId="636956767" sldId="280"/>
            <ac:picMk id="4" creationId="{00000000-0000-0000-0000-000000000000}"/>
          </ac:picMkLst>
        </pc:picChg>
      </pc:sldChg>
      <pc:sldChg chg="delSp mod">
        <pc:chgData name="Young, Kimberly" userId="ff8ad6cf-2d73-4f8b-976d-198e6df20a90" providerId="ADAL" clId="{F7D994BF-B5D9-414D-915E-3F76C44D91B5}" dt="2021-07-09T15:15:06.842" v="97" actId="21"/>
        <pc:sldMkLst>
          <pc:docMk/>
          <pc:sldMk cId="3174634396" sldId="281"/>
        </pc:sldMkLst>
        <pc:spChg chg="del">
          <ac:chgData name="Young, Kimberly" userId="ff8ad6cf-2d73-4f8b-976d-198e6df20a90" providerId="ADAL" clId="{F7D994BF-B5D9-414D-915E-3F76C44D91B5}" dt="2021-07-09T15:15:01.006" v="95" actId="21"/>
          <ac:spMkLst>
            <pc:docMk/>
            <pc:sldMk cId="3174634396" sldId="281"/>
            <ac:spMk id="5" creationId="{00000000-0000-0000-0000-000000000000}"/>
          </ac:spMkLst>
        </pc:spChg>
        <pc:spChg chg="del">
          <ac:chgData name="Young, Kimberly" userId="ff8ad6cf-2d73-4f8b-976d-198e6df20a90" providerId="ADAL" clId="{F7D994BF-B5D9-414D-915E-3F76C44D91B5}" dt="2021-07-09T15:15:03.430" v="96" actId="21"/>
          <ac:spMkLst>
            <pc:docMk/>
            <pc:sldMk cId="3174634396" sldId="281"/>
            <ac:spMk id="6" creationId="{00000000-0000-0000-0000-000000000000}"/>
          </ac:spMkLst>
        </pc:spChg>
        <pc:spChg chg="del">
          <ac:chgData name="Young, Kimberly" userId="ff8ad6cf-2d73-4f8b-976d-198e6df20a90" providerId="ADAL" clId="{F7D994BF-B5D9-414D-915E-3F76C44D91B5}" dt="2021-07-09T15:15:06.842" v="97" actId="21"/>
          <ac:spMkLst>
            <pc:docMk/>
            <pc:sldMk cId="3174634396" sldId="281"/>
            <ac:spMk id="7" creationId="{00000000-0000-0000-0000-000000000000}"/>
          </ac:spMkLst>
        </pc:spChg>
        <pc:picChg chg="del">
          <ac:chgData name="Young, Kimberly" userId="ff8ad6cf-2d73-4f8b-976d-198e6df20a90" providerId="ADAL" clId="{F7D994BF-B5D9-414D-915E-3F76C44D91B5}" dt="2021-07-09T15:14:57.156" v="94" actId="21"/>
          <ac:picMkLst>
            <pc:docMk/>
            <pc:sldMk cId="3174634396" sldId="281"/>
            <ac:picMk id="4" creationId="{00000000-0000-0000-0000-000000000000}"/>
          </ac:picMkLst>
        </pc:picChg>
      </pc:sldChg>
      <pc:sldChg chg="delSp mod">
        <pc:chgData name="Young, Kimberly" userId="ff8ad6cf-2d73-4f8b-976d-198e6df20a90" providerId="ADAL" clId="{F7D994BF-B5D9-414D-915E-3F76C44D91B5}" dt="2021-07-09T15:15:20.356" v="101" actId="21"/>
        <pc:sldMkLst>
          <pc:docMk/>
          <pc:sldMk cId="647640091" sldId="282"/>
        </pc:sldMkLst>
        <pc:spChg chg="del">
          <ac:chgData name="Young, Kimberly" userId="ff8ad6cf-2d73-4f8b-976d-198e6df20a90" providerId="ADAL" clId="{F7D994BF-B5D9-414D-915E-3F76C44D91B5}" dt="2021-07-09T15:15:15.272" v="99" actId="21"/>
          <ac:spMkLst>
            <pc:docMk/>
            <pc:sldMk cId="647640091" sldId="282"/>
            <ac:spMk id="7" creationId="{00000000-0000-0000-0000-000000000000}"/>
          </ac:spMkLst>
        </pc:spChg>
        <pc:spChg chg="del">
          <ac:chgData name="Young, Kimberly" userId="ff8ad6cf-2d73-4f8b-976d-198e6df20a90" providerId="ADAL" clId="{F7D994BF-B5D9-414D-915E-3F76C44D91B5}" dt="2021-07-09T15:15:17.311" v="100" actId="21"/>
          <ac:spMkLst>
            <pc:docMk/>
            <pc:sldMk cId="647640091" sldId="282"/>
            <ac:spMk id="8" creationId="{00000000-0000-0000-0000-000000000000}"/>
          </ac:spMkLst>
        </pc:spChg>
        <pc:spChg chg="del">
          <ac:chgData name="Young, Kimberly" userId="ff8ad6cf-2d73-4f8b-976d-198e6df20a90" providerId="ADAL" clId="{F7D994BF-B5D9-414D-915E-3F76C44D91B5}" dt="2021-07-09T15:15:20.356" v="101" actId="21"/>
          <ac:spMkLst>
            <pc:docMk/>
            <pc:sldMk cId="647640091" sldId="282"/>
            <ac:spMk id="9" creationId="{00000000-0000-0000-0000-000000000000}"/>
          </ac:spMkLst>
        </pc:spChg>
        <pc:picChg chg="del">
          <ac:chgData name="Young, Kimberly" userId="ff8ad6cf-2d73-4f8b-976d-198e6df20a90" providerId="ADAL" clId="{F7D994BF-B5D9-414D-915E-3F76C44D91B5}" dt="2021-07-09T15:15:12.144" v="98" actId="21"/>
          <ac:picMkLst>
            <pc:docMk/>
            <pc:sldMk cId="647640091" sldId="282"/>
            <ac:picMk id="6" creationId="{00000000-0000-0000-0000-000000000000}"/>
          </ac:picMkLst>
        </pc:picChg>
      </pc:sldChg>
      <pc:sldChg chg="delSp modSp mod modAnim">
        <pc:chgData name="Young, Kimberly" userId="ff8ad6cf-2d73-4f8b-976d-198e6df20a90" providerId="ADAL" clId="{F7D994BF-B5D9-414D-915E-3F76C44D91B5}" dt="2021-07-09T15:16:10.871" v="112" actId="14100"/>
        <pc:sldMkLst>
          <pc:docMk/>
          <pc:sldMk cId="1354625745" sldId="283"/>
        </pc:sldMkLst>
        <pc:spChg chg="mod topLvl">
          <ac:chgData name="Young, Kimberly" userId="ff8ad6cf-2d73-4f8b-976d-198e6df20a90" providerId="ADAL" clId="{F7D994BF-B5D9-414D-915E-3F76C44D91B5}" dt="2021-07-09T15:16:05.839" v="111" actId="14100"/>
          <ac:spMkLst>
            <pc:docMk/>
            <pc:sldMk cId="1354625745" sldId="283"/>
            <ac:spMk id="5" creationId="{00000000-0000-0000-0000-000000000000}"/>
          </ac:spMkLst>
        </pc:spChg>
        <pc:spChg chg="mod">
          <ac:chgData name="Young, Kimberly" userId="ff8ad6cf-2d73-4f8b-976d-198e6df20a90" providerId="ADAL" clId="{F7D994BF-B5D9-414D-915E-3F76C44D91B5}" dt="2021-07-09T15:15:53.169" v="109" actId="1076"/>
          <ac:spMkLst>
            <pc:docMk/>
            <pc:sldMk cId="1354625745" sldId="283"/>
            <ac:spMk id="21" creationId="{00000000-0000-0000-0000-000000000000}"/>
          </ac:spMkLst>
        </pc:spChg>
        <pc:spChg chg="del">
          <ac:chgData name="Young, Kimberly" userId="ff8ad6cf-2d73-4f8b-976d-198e6df20a90" providerId="ADAL" clId="{F7D994BF-B5D9-414D-915E-3F76C44D91B5}" dt="2021-07-09T15:15:25.807" v="102" actId="21"/>
          <ac:spMkLst>
            <pc:docMk/>
            <pc:sldMk cId="1354625745" sldId="283"/>
            <ac:spMk id="22" creationId="{00000000-0000-0000-0000-000000000000}"/>
          </ac:spMkLst>
        </pc:spChg>
        <pc:spChg chg="del">
          <ac:chgData name="Young, Kimberly" userId="ff8ad6cf-2d73-4f8b-976d-198e6df20a90" providerId="ADAL" clId="{F7D994BF-B5D9-414D-915E-3F76C44D91B5}" dt="2021-07-09T15:15:29.220" v="103" actId="21"/>
          <ac:spMkLst>
            <pc:docMk/>
            <pc:sldMk cId="1354625745" sldId="283"/>
            <ac:spMk id="30" creationId="{00000000-0000-0000-0000-000000000000}"/>
          </ac:spMkLst>
        </pc:spChg>
        <pc:spChg chg="del">
          <ac:chgData name="Young, Kimberly" userId="ff8ad6cf-2d73-4f8b-976d-198e6df20a90" providerId="ADAL" clId="{F7D994BF-B5D9-414D-915E-3F76C44D91B5}" dt="2021-07-09T15:15:32.549" v="104" actId="21"/>
          <ac:spMkLst>
            <pc:docMk/>
            <pc:sldMk cId="1354625745" sldId="283"/>
            <ac:spMk id="32" creationId="{00000000-0000-0000-0000-000000000000}"/>
          </ac:spMkLst>
        </pc:spChg>
        <pc:grpChg chg="del">
          <ac:chgData name="Young, Kimberly" userId="ff8ad6cf-2d73-4f8b-976d-198e6df20a90" providerId="ADAL" clId="{F7D994BF-B5D9-414D-915E-3F76C44D91B5}" dt="2021-07-09T15:16:02.391" v="110" actId="165"/>
          <ac:grpSpMkLst>
            <pc:docMk/>
            <pc:sldMk cId="1354625745" sldId="283"/>
            <ac:grpSpMk id="10" creationId="{00000000-0000-0000-0000-000000000000}"/>
          </ac:grpSpMkLst>
        </pc:grpChg>
        <pc:grpChg chg="mod">
          <ac:chgData name="Young, Kimberly" userId="ff8ad6cf-2d73-4f8b-976d-198e6df20a90" providerId="ADAL" clId="{F7D994BF-B5D9-414D-915E-3F76C44D91B5}" dt="2021-07-09T15:15:37.452" v="106" actId="1076"/>
          <ac:grpSpMkLst>
            <pc:docMk/>
            <pc:sldMk cId="1354625745" sldId="283"/>
            <ac:grpSpMk id="14" creationId="{00000000-0000-0000-0000-000000000000}"/>
          </ac:grpSpMkLst>
        </pc:grpChg>
        <pc:grpChg chg="mod">
          <ac:chgData name="Young, Kimberly" userId="ff8ad6cf-2d73-4f8b-976d-198e6df20a90" providerId="ADAL" clId="{F7D994BF-B5D9-414D-915E-3F76C44D91B5}" dt="2021-07-09T15:15:48.554" v="108" actId="1076"/>
          <ac:grpSpMkLst>
            <pc:docMk/>
            <pc:sldMk cId="1354625745" sldId="283"/>
            <ac:grpSpMk id="28" creationId="{00000000-0000-0000-0000-000000000000}"/>
          </ac:grpSpMkLst>
        </pc:grpChg>
        <pc:picChg chg="del">
          <ac:chgData name="Young, Kimberly" userId="ff8ad6cf-2d73-4f8b-976d-198e6df20a90" providerId="ADAL" clId="{F7D994BF-B5D9-414D-915E-3F76C44D91B5}" dt="2021-07-09T15:15:34.477" v="105" actId="21"/>
          <ac:picMkLst>
            <pc:docMk/>
            <pc:sldMk cId="1354625745" sldId="283"/>
            <ac:picMk id="3" creationId="{00000000-0000-0000-0000-000000000000}"/>
          </ac:picMkLst>
        </pc:picChg>
        <pc:cxnChg chg="mod topLvl">
          <ac:chgData name="Young, Kimberly" userId="ff8ad6cf-2d73-4f8b-976d-198e6df20a90" providerId="ADAL" clId="{F7D994BF-B5D9-414D-915E-3F76C44D91B5}" dt="2021-07-09T15:16:10.871" v="112" actId="14100"/>
          <ac:cxnSpMkLst>
            <pc:docMk/>
            <pc:sldMk cId="1354625745" sldId="283"/>
            <ac:cxnSpMk id="9" creationId="{00000000-0000-0000-0000-000000000000}"/>
          </ac:cxnSpMkLst>
        </pc:cxnChg>
        <pc:cxnChg chg="mod">
          <ac:chgData name="Young, Kimberly" userId="ff8ad6cf-2d73-4f8b-976d-198e6df20a90" providerId="ADAL" clId="{F7D994BF-B5D9-414D-915E-3F76C44D91B5}" dt="2021-07-09T15:15:53.169" v="109" actId="1076"/>
          <ac:cxnSpMkLst>
            <pc:docMk/>
            <pc:sldMk cId="1354625745" sldId="283"/>
            <ac:cxnSpMk id="23" creationId="{00000000-0000-0000-0000-000000000000}"/>
          </ac:cxnSpMkLst>
        </pc:cxnChg>
      </pc:sldChg>
      <pc:sldChg chg="addSp delSp modSp mod setBg">
        <pc:chgData name="Young, Kimberly" userId="ff8ad6cf-2d73-4f8b-976d-198e6df20a90" providerId="ADAL" clId="{F7D994BF-B5D9-414D-915E-3F76C44D91B5}" dt="2021-07-09T15:16:34.711" v="119" actId="26606"/>
        <pc:sldMkLst>
          <pc:docMk/>
          <pc:sldMk cId="2791921372" sldId="284"/>
        </pc:sldMkLst>
        <pc:spChg chg="mod">
          <ac:chgData name="Young, Kimberly" userId="ff8ad6cf-2d73-4f8b-976d-198e6df20a90" providerId="ADAL" clId="{F7D994BF-B5D9-414D-915E-3F76C44D91B5}" dt="2021-07-09T15:16:34.711" v="119" actId="26606"/>
          <ac:spMkLst>
            <pc:docMk/>
            <pc:sldMk cId="2791921372" sldId="284"/>
            <ac:spMk id="4" creationId="{00000000-0000-0000-0000-000000000000}"/>
          </ac:spMkLst>
        </pc:spChg>
        <pc:spChg chg="del">
          <ac:chgData name="Young, Kimberly" userId="ff8ad6cf-2d73-4f8b-976d-198e6df20a90" providerId="ADAL" clId="{F7D994BF-B5D9-414D-915E-3F76C44D91B5}" dt="2021-07-09T15:16:22.269" v="114" actId="21"/>
          <ac:spMkLst>
            <pc:docMk/>
            <pc:sldMk cId="2791921372" sldId="284"/>
            <ac:spMk id="6" creationId="{00000000-0000-0000-0000-000000000000}"/>
          </ac:spMkLst>
        </pc:spChg>
        <pc:spChg chg="del">
          <ac:chgData name="Young, Kimberly" userId="ff8ad6cf-2d73-4f8b-976d-198e6df20a90" providerId="ADAL" clId="{F7D994BF-B5D9-414D-915E-3F76C44D91B5}" dt="2021-07-09T15:16:24.631" v="115" actId="21"/>
          <ac:spMkLst>
            <pc:docMk/>
            <pc:sldMk cId="2791921372" sldId="284"/>
            <ac:spMk id="7" creationId="{00000000-0000-0000-0000-000000000000}"/>
          </ac:spMkLst>
        </pc:spChg>
        <pc:spChg chg="del">
          <ac:chgData name="Young, Kimberly" userId="ff8ad6cf-2d73-4f8b-976d-198e6df20a90" providerId="ADAL" clId="{F7D994BF-B5D9-414D-915E-3F76C44D91B5}" dt="2021-07-09T15:16:27.740" v="116" actId="21"/>
          <ac:spMkLst>
            <pc:docMk/>
            <pc:sldMk cId="2791921372" sldId="284"/>
            <ac:spMk id="8" creationId="{00000000-0000-0000-0000-000000000000}"/>
          </ac:spMkLst>
        </pc:spChg>
        <pc:picChg chg="del">
          <ac:chgData name="Young, Kimberly" userId="ff8ad6cf-2d73-4f8b-976d-198e6df20a90" providerId="ADAL" clId="{F7D994BF-B5D9-414D-915E-3F76C44D91B5}" dt="2021-07-09T15:16:19.142" v="113" actId="21"/>
          <ac:picMkLst>
            <pc:docMk/>
            <pc:sldMk cId="2791921372" sldId="284"/>
            <ac:picMk id="2" creationId="{00000000-0000-0000-0000-000000000000}"/>
          </ac:picMkLst>
        </pc:picChg>
        <pc:picChg chg="add del">
          <ac:chgData name="Young, Kimberly" userId="ff8ad6cf-2d73-4f8b-976d-198e6df20a90" providerId="ADAL" clId="{F7D994BF-B5D9-414D-915E-3F76C44D91B5}" dt="2021-07-09T15:16:34.680" v="118" actId="26606"/>
          <ac:picMkLst>
            <pc:docMk/>
            <pc:sldMk cId="2791921372" sldId="284"/>
            <ac:picMk id="71" creationId="{DF6A9299-1D12-47E2-9DD4-03342553C4AA}"/>
          </ac:picMkLst>
        </pc:picChg>
        <pc:picChg chg="mod">
          <ac:chgData name="Young, Kimberly" userId="ff8ad6cf-2d73-4f8b-976d-198e6df20a90" providerId="ADAL" clId="{F7D994BF-B5D9-414D-915E-3F76C44D91B5}" dt="2021-07-09T15:16:34.711" v="119" actId="26606"/>
          <ac:picMkLst>
            <pc:docMk/>
            <pc:sldMk cId="2791921372" sldId="284"/>
            <ac:picMk id="6146" creationId="{00000000-0000-0000-0000-000000000000}"/>
          </ac:picMkLst>
        </pc:picChg>
        <pc:picChg chg="add">
          <ac:chgData name="Young, Kimberly" userId="ff8ad6cf-2d73-4f8b-976d-198e6df20a90" providerId="ADAL" clId="{F7D994BF-B5D9-414D-915E-3F76C44D91B5}" dt="2021-07-09T15:16:34.711" v="119" actId="26606"/>
          <ac:picMkLst>
            <pc:docMk/>
            <pc:sldMk cId="2791921372" sldId="284"/>
            <ac:picMk id="6148" creationId="{A53ED3FC-3BE8-4F1F-BEF1-74B1C721718A}"/>
          </ac:picMkLst>
        </pc:picChg>
      </pc:sldChg>
      <pc:sldChg chg="delSp modSp mod">
        <pc:chgData name="Young, Kimberly" userId="ff8ad6cf-2d73-4f8b-976d-198e6df20a90" providerId="ADAL" clId="{F7D994BF-B5D9-414D-915E-3F76C44D91B5}" dt="2021-07-16T19:58:59.111" v="319"/>
        <pc:sldMkLst>
          <pc:docMk/>
          <pc:sldMk cId="885950389" sldId="285"/>
        </pc:sldMkLst>
        <pc:spChg chg="mod">
          <ac:chgData name="Young, Kimberly" userId="ff8ad6cf-2d73-4f8b-976d-198e6df20a90" providerId="ADAL" clId="{F7D994BF-B5D9-414D-915E-3F76C44D91B5}" dt="2021-07-09T15:08:16.545" v="0"/>
          <ac:spMkLst>
            <pc:docMk/>
            <pc:sldMk cId="885950389" sldId="285"/>
            <ac:spMk id="2" creationId="{00000000-0000-0000-0000-000000000000}"/>
          </ac:spMkLst>
        </pc:spChg>
        <pc:spChg chg="del">
          <ac:chgData name="Young, Kimberly" userId="ff8ad6cf-2d73-4f8b-976d-198e6df20a90" providerId="ADAL" clId="{F7D994BF-B5D9-414D-915E-3F76C44D91B5}" dt="2021-07-09T15:16:44.381" v="120" actId="21"/>
          <ac:spMkLst>
            <pc:docMk/>
            <pc:sldMk cId="885950389" sldId="285"/>
            <ac:spMk id="7" creationId="{00000000-0000-0000-0000-000000000000}"/>
          </ac:spMkLst>
        </pc:spChg>
        <pc:spChg chg="del">
          <ac:chgData name="Young, Kimberly" userId="ff8ad6cf-2d73-4f8b-976d-198e6df20a90" providerId="ADAL" clId="{F7D994BF-B5D9-414D-915E-3F76C44D91B5}" dt="2021-07-09T15:16:46.988" v="121" actId="21"/>
          <ac:spMkLst>
            <pc:docMk/>
            <pc:sldMk cId="885950389" sldId="285"/>
            <ac:spMk id="8" creationId="{00000000-0000-0000-0000-000000000000}"/>
          </ac:spMkLst>
        </pc:spChg>
        <pc:spChg chg="del">
          <ac:chgData name="Young, Kimberly" userId="ff8ad6cf-2d73-4f8b-976d-198e6df20a90" providerId="ADAL" clId="{F7D994BF-B5D9-414D-915E-3F76C44D91B5}" dt="2021-07-09T15:16:49.244" v="122" actId="21"/>
          <ac:spMkLst>
            <pc:docMk/>
            <pc:sldMk cId="885950389" sldId="285"/>
            <ac:spMk id="9" creationId="{00000000-0000-0000-0000-000000000000}"/>
          </ac:spMkLst>
        </pc:spChg>
        <pc:picChg chg="mod">
          <ac:chgData name="Young, Kimberly" userId="ff8ad6cf-2d73-4f8b-976d-198e6df20a90" providerId="ADAL" clId="{F7D994BF-B5D9-414D-915E-3F76C44D91B5}" dt="2021-07-16T19:58:59.111" v="319"/>
          <ac:picMkLst>
            <pc:docMk/>
            <pc:sldMk cId="885950389" sldId="285"/>
            <ac:picMk id="4" creationId="{00000000-0000-0000-0000-000000000000}"/>
          </ac:picMkLst>
        </pc:picChg>
      </pc:sldChg>
      <pc:sldChg chg="delSp modSp mod">
        <pc:chgData name="Young, Kimberly" userId="ff8ad6cf-2d73-4f8b-976d-198e6df20a90" providerId="ADAL" clId="{F7D994BF-B5D9-414D-915E-3F76C44D91B5}" dt="2021-07-16T19:59:04.283" v="320"/>
        <pc:sldMkLst>
          <pc:docMk/>
          <pc:sldMk cId="3476682386" sldId="286"/>
        </pc:sldMkLst>
        <pc:spChg chg="mod">
          <ac:chgData name="Young, Kimberly" userId="ff8ad6cf-2d73-4f8b-976d-198e6df20a90" providerId="ADAL" clId="{F7D994BF-B5D9-414D-915E-3F76C44D91B5}" dt="2021-07-09T15:08:16.545" v="0"/>
          <ac:spMkLst>
            <pc:docMk/>
            <pc:sldMk cId="3476682386" sldId="286"/>
            <ac:spMk id="2" creationId="{00000000-0000-0000-0000-000000000000}"/>
          </ac:spMkLst>
        </pc:spChg>
        <pc:spChg chg="del">
          <ac:chgData name="Young, Kimberly" userId="ff8ad6cf-2d73-4f8b-976d-198e6df20a90" providerId="ADAL" clId="{F7D994BF-B5D9-414D-915E-3F76C44D91B5}" dt="2021-07-09T15:17:02.704" v="125" actId="21"/>
          <ac:spMkLst>
            <pc:docMk/>
            <pc:sldMk cId="3476682386" sldId="286"/>
            <ac:spMk id="6" creationId="{00000000-0000-0000-0000-000000000000}"/>
          </ac:spMkLst>
        </pc:spChg>
        <pc:spChg chg="del">
          <ac:chgData name="Young, Kimberly" userId="ff8ad6cf-2d73-4f8b-976d-198e6df20a90" providerId="ADAL" clId="{F7D994BF-B5D9-414D-915E-3F76C44D91B5}" dt="2021-07-09T15:17:05.946" v="126" actId="21"/>
          <ac:spMkLst>
            <pc:docMk/>
            <pc:sldMk cId="3476682386" sldId="286"/>
            <ac:spMk id="7" creationId="{00000000-0000-0000-0000-000000000000}"/>
          </ac:spMkLst>
        </pc:spChg>
        <pc:spChg chg="del">
          <ac:chgData name="Young, Kimberly" userId="ff8ad6cf-2d73-4f8b-976d-198e6df20a90" providerId="ADAL" clId="{F7D994BF-B5D9-414D-915E-3F76C44D91B5}" dt="2021-07-09T15:17:09.742" v="127" actId="21"/>
          <ac:spMkLst>
            <pc:docMk/>
            <pc:sldMk cId="3476682386" sldId="286"/>
            <ac:spMk id="8" creationId="{00000000-0000-0000-0000-000000000000}"/>
          </ac:spMkLst>
        </pc:spChg>
        <pc:picChg chg="mod">
          <ac:chgData name="Young, Kimberly" userId="ff8ad6cf-2d73-4f8b-976d-198e6df20a90" providerId="ADAL" clId="{F7D994BF-B5D9-414D-915E-3F76C44D91B5}" dt="2021-07-16T19:59:04.283" v="320"/>
          <ac:picMkLst>
            <pc:docMk/>
            <pc:sldMk cId="3476682386" sldId="286"/>
            <ac:picMk id="3" creationId="{00000000-0000-0000-0000-000000000000}"/>
          </ac:picMkLst>
        </pc:picChg>
      </pc:sldChg>
      <pc:sldChg chg="delSp modSp mod">
        <pc:chgData name="Young, Kimberly" userId="ff8ad6cf-2d73-4f8b-976d-198e6df20a90" providerId="ADAL" clId="{F7D994BF-B5D9-414D-915E-3F76C44D91B5}" dt="2021-07-16T19:59:16.917" v="321"/>
        <pc:sldMkLst>
          <pc:docMk/>
          <pc:sldMk cId="182192626" sldId="287"/>
        </pc:sldMkLst>
        <pc:spChg chg="mod">
          <ac:chgData name="Young, Kimberly" userId="ff8ad6cf-2d73-4f8b-976d-198e6df20a90" providerId="ADAL" clId="{F7D994BF-B5D9-414D-915E-3F76C44D91B5}" dt="2021-07-09T15:08:16.545" v="0"/>
          <ac:spMkLst>
            <pc:docMk/>
            <pc:sldMk cId="182192626" sldId="287"/>
            <ac:spMk id="2" creationId="{00000000-0000-0000-0000-000000000000}"/>
          </ac:spMkLst>
        </pc:spChg>
        <pc:spChg chg="del">
          <ac:chgData name="Young, Kimberly" userId="ff8ad6cf-2d73-4f8b-976d-198e6df20a90" providerId="ADAL" clId="{F7D994BF-B5D9-414D-915E-3F76C44D91B5}" dt="2021-07-09T15:17:17.808" v="128" actId="21"/>
          <ac:spMkLst>
            <pc:docMk/>
            <pc:sldMk cId="182192626" sldId="287"/>
            <ac:spMk id="6" creationId="{00000000-0000-0000-0000-000000000000}"/>
          </ac:spMkLst>
        </pc:spChg>
        <pc:spChg chg="del">
          <ac:chgData name="Young, Kimberly" userId="ff8ad6cf-2d73-4f8b-976d-198e6df20a90" providerId="ADAL" clId="{F7D994BF-B5D9-414D-915E-3F76C44D91B5}" dt="2021-07-09T15:17:20.463" v="129" actId="21"/>
          <ac:spMkLst>
            <pc:docMk/>
            <pc:sldMk cId="182192626" sldId="287"/>
            <ac:spMk id="7" creationId="{00000000-0000-0000-0000-000000000000}"/>
          </ac:spMkLst>
        </pc:spChg>
        <pc:spChg chg="del">
          <ac:chgData name="Young, Kimberly" userId="ff8ad6cf-2d73-4f8b-976d-198e6df20a90" providerId="ADAL" clId="{F7D994BF-B5D9-414D-915E-3F76C44D91B5}" dt="2021-07-09T15:17:23.792" v="130" actId="21"/>
          <ac:spMkLst>
            <pc:docMk/>
            <pc:sldMk cId="182192626" sldId="287"/>
            <ac:spMk id="8" creationId="{00000000-0000-0000-0000-000000000000}"/>
          </ac:spMkLst>
        </pc:spChg>
        <pc:picChg chg="mod">
          <ac:chgData name="Young, Kimberly" userId="ff8ad6cf-2d73-4f8b-976d-198e6df20a90" providerId="ADAL" clId="{F7D994BF-B5D9-414D-915E-3F76C44D91B5}" dt="2021-07-16T19:59:16.917" v="321"/>
          <ac:picMkLst>
            <pc:docMk/>
            <pc:sldMk cId="182192626" sldId="287"/>
            <ac:picMk id="3" creationId="{00000000-0000-0000-0000-000000000000}"/>
          </ac:picMkLst>
        </pc:picChg>
      </pc:sldChg>
      <pc:sldChg chg="addSp delSp modSp mod setBg">
        <pc:chgData name="Young, Kimberly" userId="ff8ad6cf-2d73-4f8b-976d-198e6df20a90" providerId="ADAL" clId="{F7D994BF-B5D9-414D-915E-3F76C44D91B5}" dt="2021-07-09T15:17:40.571" v="134" actId="26606"/>
        <pc:sldMkLst>
          <pc:docMk/>
          <pc:sldMk cId="3204865700" sldId="288"/>
        </pc:sldMkLst>
        <pc:spChg chg="mod">
          <ac:chgData name="Young, Kimberly" userId="ff8ad6cf-2d73-4f8b-976d-198e6df20a90" providerId="ADAL" clId="{F7D994BF-B5D9-414D-915E-3F76C44D91B5}" dt="2021-07-09T15:17:40.571" v="134" actId="26606"/>
          <ac:spMkLst>
            <pc:docMk/>
            <pc:sldMk cId="3204865700" sldId="288"/>
            <ac:spMk id="4" creationId="{00000000-0000-0000-0000-000000000000}"/>
          </ac:spMkLst>
        </pc:spChg>
        <pc:spChg chg="del">
          <ac:chgData name="Young, Kimberly" userId="ff8ad6cf-2d73-4f8b-976d-198e6df20a90" providerId="ADAL" clId="{F7D994BF-B5D9-414D-915E-3F76C44D91B5}" dt="2021-07-09T15:17:31.174" v="131" actId="21"/>
          <ac:spMkLst>
            <pc:docMk/>
            <pc:sldMk cId="3204865700" sldId="288"/>
            <ac:spMk id="5" creationId="{00000000-0000-0000-0000-000000000000}"/>
          </ac:spMkLst>
        </pc:spChg>
        <pc:spChg chg="del">
          <ac:chgData name="Young, Kimberly" userId="ff8ad6cf-2d73-4f8b-976d-198e6df20a90" providerId="ADAL" clId="{F7D994BF-B5D9-414D-915E-3F76C44D91B5}" dt="2021-07-09T15:17:33.482" v="132" actId="21"/>
          <ac:spMkLst>
            <pc:docMk/>
            <pc:sldMk cId="3204865700" sldId="288"/>
            <ac:spMk id="6" creationId="{00000000-0000-0000-0000-000000000000}"/>
          </ac:spMkLst>
        </pc:spChg>
        <pc:spChg chg="del">
          <ac:chgData name="Young, Kimberly" userId="ff8ad6cf-2d73-4f8b-976d-198e6df20a90" providerId="ADAL" clId="{F7D994BF-B5D9-414D-915E-3F76C44D91B5}" dt="2021-07-09T15:17:36.159" v="133" actId="21"/>
          <ac:spMkLst>
            <pc:docMk/>
            <pc:sldMk cId="3204865700" sldId="288"/>
            <ac:spMk id="7" creationId="{00000000-0000-0000-0000-000000000000}"/>
          </ac:spMkLst>
        </pc:spChg>
        <pc:picChg chg="mod ord">
          <ac:chgData name="Young, Kimberly" userId="ff8ad6cf-2d73-4f8b-976d-198e6df20a90" providerId="ADAL" clId="{F7D994BF-B5D9-414D-915E-3F76C44D91B5}" dt="2021-07-09T15:17:40.571" v="134" actId="26606"/>
          <ac:picMkLst>
            <pc:docMk/>
            <pc:sldMk cId="3204865700" sldId="288"/>
            <ac:picMk id="3" creationId="{00000000-0000-0000-0000-000000000000}"/>
          </ac:picMkLst>
        </pc:picChg>
        <pc:picChg chg="add">
          <ac:chgData name="Young, Kimberly" userId="ff8ad6cf-2d73-4f8b-976d-198e6df20a90" providerId="ADAL" clId="{F7D994BF-B5D9-414D-915E-3F76C44D91B5}" dt="2021-07-09T15:17:40.571" v="134" actId="26606"/>
          <ac:picMkLst>
            <pc:docMk/>
            <pc:sldMk cId="3204865700" sldId="288"/>
            <ac:picMk id="9" creationId="{6AF6706C-CF07-43A1-BCC4-CBA5D33820DA}"/>
          </ac:picMkLst>
        </pc:picChg>
      </pc:sldChg>
      <pc:sldChg chg="delSp mod">
        <pc:chgData name="Young, Kimberly" userId="ff8ad6cf-2d73-4f8b-976d-198e6df20a90" providerId="ADAL" clId="{F7D994BF-B5D9-414D-915E-3F76C44D91B5}" dt="2021-07-09T15:17:52.991" v="138" actId="21"/>
        <pc:sldMkLst>
          <pc:docMk/>
          <pc:sldMk cId="3737682398" sldId="289"/>
        </pc:sldMkLst>
        <pc:spChg chg="del">
          <ac:chgData name="Young, Kimberly" userId="ff8ad6cf-2d73-4f8b-976d-198e6df20a90" providerId="ADAL" clId="{F7D994BF-B5D9-414D-915E-3F76C44D91B5}" dt="2021-07-09T15:17:47.322" v="136" actId="21"/>
          <ac:spMkLst>
            <pc:docMk/>
            <pc:sldMk cId="3737682398" sldId="289"/>
            <ac:spMk id="5" creationId="{00000000-0000-0000-0000-000000000000}"/>
          </ac:spMkLst>
        </pc:spChg>
        <pc:spChg chg="del">
          <ac:chgData name="Young, Kimberly" userId="ff8ad6cf-2d73-4f8b-976d-198e6df20a90" providerId="ADAL" clId="{F7D994BF-B5D9-414D-915E-3F76C44D91B5}" dt="2021-07-09T15:17:50.304" v="137" actId="21"/>
          <ac:spMkLst>
            <pc:docMk/>
            <pc:sldMk cId="3737682398" sldId="289"/>
            <ac:spMk id="6" creationId="{00000000-0000-0000-0000-000000000000}"/>
          </ac:spMkLst>
        </pc:spChg>
        <pc:spChg chg="del">
          <ac:chgData name="Young, Kimberly" userId="ff8ad6cf-2d73-4f8b-976d-198e6df20a90" providerId="ADAL" clId="{F7D994BF-B5D9-414D-915E-3F76C44D91B5}" dt="2021-07-09T15:17:52.991" v="138" actId="21"/>
          <ac:spMkLst>
            <pc:docMk/>
            <pc:sldMk cId="3737682398" sldId="289"/>
            <ac:spMk id="7" creationId="{00000000-0000-0000-0000-000000000000}"/>
          </ac:spMkLst>
        </pc:spChg>
        <pc:picChg chg="del">
          <ac:chgData name="Young, Kimberly" userId="ff8ad6cf-2d73-4f8b-976d-198e6df20a90" providerId="ADAL" clId="{F7D994BF-B5D9-414D-915E-3F76C44D91B5}" dt="2021-07-09T15:17:44.529" v="135" actId="21"/>
          <ac:picMkLst>
            <pc:docMk/>
            <pc:sldMk cId="3737682398" sldId="289"/>
            <ac:picMk id="4" creationId="{00000000-0000-0000-0000-000000000000}"/>
          </ac:picMkLst>
        </pc:picChg>
      </pc:sldChg>
      <pc:sldChg chg="delSp modSp mod">
        <pc:chgData name="Young, Kimberly" userId="ff8ad6cf-2d73-4f8b-976d-198e6df20a90" providerId="ADAL" clId="{F7D994BF-B5D9-414D-915E-3F76C44D91B5}" dt="2021-07-09T15:18:07.663" v="144" actId="1076"/>
        <pc:sldMkLst>
          <pc:docMk/>
          <pc:sldMk cId="1133783424" sldId="290"/>
        </pc:sldMkLst>
        <pc:spChg chg="mod">
          <ac:chgData name="Young, Kimberly" userId="ff8ad6cf-2d73-4f8b-976d-198e6df20a90" providerId="ADAL" clId="{F7D994BF-B5D9-414D-915E-3F76C44D91B5}" dt="2021-07-09T15:18:07.663" v="144" actId="1076"/>
          <ac:spMkLst>
            <pc:docMk/>
            <pc:sldMk cId="1133783424" sldId="290"/>
            <ac:spMk id="4" creationId="{00000000-0000-0000-0000-000000000000}"/>
          </ac:spMkLst>
        </pc:spChg>
        <pc:spChg chg="del">
          <ac:chgData name="Young, Kimberly" userId="ff8ad6cf-2d73-4f8b-976d-198e6df20a90" providerId="ADAL" clId="{F7D994BF-B5D9-414D-915E-3F76C44D91B5}" dt="2021-07-09T15:17:58.158" v="140" actId="21"/>
          <ac:spMkLst>
            <pc:docMk/>
            <pc:sldMk cId="1133783424" sldId="290"/>
            <ac:spMk id="6" creationId="{00000000-0000-0000-0000-000000000000}"/>
          </ac:spMkLst>
        </pc:spChg>
        <pc:spChg chg="del">
          <ac:chgData name="Young, Kimberly" userId="ff8ad6cf-2d73-4f8b-976d-198e6df20a90" providerId="ADAL" clId="{F7D994BF-B5D9-414D-915E-3F76C44D91B5}" dt="2021-07-09T15:18:00.716" v="141" actId="21"/>
          <ac:spMkLst>
            <pc:docMk/>
            <pc:sldMk cId="1133783424" sldId="290"/>
            <ac:spMk id="7" creationId="{00000000-0000-0000-0000-000000000000}"/>
          </ac:spMkLst>
        </pc:spChg>
        <pc:spChg chg="del">
          <ac:chgData name="Young, Kimberly" userId="ff8ad6cf-2d73-4f8b-976d-198e6df20a90" providerId="ADAL" clId="{F7D994BF-B5D9-414D-915E-3F76C44D91B5}" dt="2021-07-09T15:18:03.782" v="142" actId="21"/>
          <ac:spMkLst>
            <pc:docMk/>
            <pc:sldMk cId="1133783424" sldId="290"/>
            <ac:spMk id="8" creationId="{00000000-0000-0000-0000-000000000000}"/>
          </ac:spMkLst>
        </pc:spChg>
        <pc:picChg chg="mod">
          <ac:chgData name="Young, Kimberly" userId="ff8ad6cf-2d73-4f8b-976d-198e6df20a90" providerId="ADAL" clId="{F7D994BF-B5D9-414D-915E-3F76C44D91B5}" dt="2021-07-09T15:18:05.016" v="143" actId="1076"/>
          <ac:picMkLst>
            <pc:docMk/>
            <pc:sldMk cId="1133783424" sldId="290"/>
            <ac:picMk id="3" creationId="{00000000-0000-0000-0000-000000000000}"/>
          </ac:picMkLst>
        </pc:picChg>
        <pc:picChg chg="del">
          <ac:chgData name="Young, Kimberly" userId="ff8ad6cf-2d73-4f8b-976d-198e6df20a90" providerId="ADAL" clId="{F7D994BF-B5D9-414D-915E-3F76C44D91B5}" dt="2021-07-09T15:17:55.516" v="139" actId="21"/>
          <ac:picMkLst>
            <pc:docMk/>
            <pc:sldMk cId="1133783424" sldId="290"/>
            <ac:picMk id="5" creationId="{00000000-0000-0000-0000-000000000000}"/>
          </ac:picMkLst>
        </pc:picChg>
      </pc:sldChg>
      <pc:sldChg chg="delSp mod">
        <pc:chgData name="Young, Kimberly" userId="ff8ad6cf-2d73-4f8b-976d-198e6df20a90" providerId="ADAL" clId="{F7D994BF-B5D9-414D-915E-3F76C44D91B5}" dt="2021-07-09T15:18:20.039" v="148" actId="21"/>
        <pc:sldMkLst>
          <pc:docMk/>
          <pc:sldMk cId="3444759629" sldId="291"/>
        </pc:sldMkLst>
        <pc:spChg chg="del">
          <ac:chgData name="Young, Kimberly" userId="ff8ad6cf-2d73-4f8b-976d-198e6df20a90" providerId="ADAL" clId="{F7D994BF-B5D9-414D-915E-3F76C44D91B5}" dt="2021-07-09T15:18:14.149" v="146" actId="21"/>
          <ac:spMkLst>
            <pc:docMk/>
            <pc:sldMk cId="3444759629" sldId="291"/>
            <ac:spMk id="5" creationId="{00000000-0000-0000-0000-000000000000}"/>
          </ac:spMkLst>
        </pc:spChg>
        <pc:spChg chg="del">
          <ac:chgData name="Young, Kimberly" userId="ff8ad6cf-2d73-4f8b-976d-198e6df20a90" providerId="ADAL" clId="{F7D994BF-B5D9-414D-915E-3F76C44D91B5}" dt="2021-07-09T15:18:16.456" v="147" actId="21"/>
          <ac:spMkLst>
            <pc:docMk/>
            <pc:sldMk cId="3444759629" sldId="291"/>
            <ac:spMk id="6" creationId="{00000000-0000-0000-0000-000000000000}"/>
          </ac:spMkLst>
        </pc:spChg>
        <pc:spChg chg="del">
          <ac:chgData name="Young, Kimberly" userId="ff8ad6cf-2d73-4f8b-976d-198e6df20a90" providerId="ADAL" clId="{F7D994BF-B5D9-414D-915E-3F76C44D91B5}" dt="2021-07-09T15:18:20.039" v="148" actId="21"/>
          <ac:spMkLst>
            <pc:docMk/>
            <pc:sldMk cId="3444759629" sldId="291"/>
            <ac:spMk id="7" creationId="{00000000-0000-0000-0000-000000000000}"/>
          </ac:spMkLst>
        </pc:spChg>
        <pc:picChg chg="del">
          <ac:chgData name="Young, Kimberly" userId="ff8ad6cf-2d73-4f8b-976d-198e6df20a90" providerId="ADAL" clId="{F7D994BF-B5D9-414D-915E-3F76C44D91B5}" dt="2021-07-09T15:18:11.477" v="145" actId="21"/>
          <ac:picMkLst>
            <pc:docMk/>
            <pc:sldMk cId="3444759629" sldId="291"/>
            <ac:picMk id="3" creationId="{00000000-0000-0000-0000-000000000000}"/>
          </ac:picMkLst>
        </pc:picChg>
      </pc:sldChg>
      <pc:sldChg chg="addSp delSp modSp mod">
        <pc:chgData name="Young, Kimberly" userId="ff8ad6cf-2d73-4f8b-976d-198e6df20a90" providerId="ADAL" clId="{F7D994BF-B5D9-414D-915E-3F76C44D91B5}" dt="2021-07-09T15:18:41.801" v="154" actId="21"/>
        <pc:sldMkLst>
          <pc:docMk/>
          <pc:sldMk cId="2167279672" sldId="293"/>
        </pc:sldMkLst>
        <pc:spChg chg="del">
          <ac:chgData name="Young, Kimberly" userId="ff8ad6cf-2d73-4f8b-976d-198e6df20a90" providerId="ADAL" clId="{F7D994BF-B5D9-414D-915E-3F76C44D91B5}" dt="2021-07-09T15:18:25.172" v="149" actId="21"/>
          <ac:spMkLst>
            <pc:docMk/>
            <pc:sldMk cId="2167279672" sldId="293"/>
            <ac:spMk id="3" creationId="{00000000-0000-0000-0000-000000000000}"/>
          </ac:spMkLst>
        </pc:spChg>
        <pc:spChg chg="del mod">
          <ac:chgData name="Young, Kimberly" userId="ff8ad6cf-2d73-4f8b-976d-198e6df20a90" providerId="ADAL" clId="{F7D994BF-B5D9-414D-915E-3F76C44D91B5}" dt="2021-07-09T15:18:27.666" v="150" actId="21"/>
          <ac:spMkLst>
            <pc:docMk/>
            <pc:sldMk cId="2167279672" sldId="293"/>
            <ac:spMk id="5" creationId="{00000000-0000-0000-0000-000000000000}"/>
          </ac:spMkLst>
        </pc:spChg>
        <pc:spChg chg="del">
          <ac:chgData name="Young, Kimberly" userId="ff8ad6cf-2d73-4f8b-976d-198e6df20a90" providerId="ADAL" clId="{F7D994BF-B5D9-414D-915E-3F76C44D91B5}" dt="2021-07-09T15:18:34.132" v="151" actId="21"/>
          <ac:spMkLst>
            <pc:docMk/>
            <pc:sldMk cId="2167279672" sldId="293"/>
            <ac:spMk id="6" creationId="{00000000-0000-0000-0000-000000000000}"/>
          </ac:spMkLst>
        </pc:spChg>
        <pc:spChg chg="del">
          <ac:chgData name="Young, Kimberly" userId="ff8ad6cf-2d73-4f8b-976d-198e6df20a90" providerId="ADAL" clId="{F7D994BF-B5D9-414D-915E-3F76C44D91B5}" dt="2021-07-09T15:18:36.378" v="152" actId="21"/>
          <ac:spMkLst>
            <pc:docMk/>
            <pc:sldMk cId="2167279672" sldId="293"/>
            <ac:spMk id="7" creationId="{00000000-0000-0000-0000-000000000000}"/>
          </ac:spMkLst>
        </pc:spChg>
        <pc:spChg chg="del">
          <ac:chgData name="Young, Kimberly" userId="ff8ad6cf-2d73-4f8b-976d-198e6df20a90" providerId="ADAL" clId="{F7D994BF-B5D9-414D-915E-3F76C44D91B5}" dt="2021-07-09T15:18:39.072" v="153" actId="21"/>
          <ac:spMkLst>
            <pc:docMk/>
            <pc:sldMk cId="2167279672" sldId="293"/>
            <ac:spMk id="8" creationId="{00000000-0000-0000-0000-000000000000}"/>
          </ac:spMkLst>
        </pc:spChg>
        <pc:spChg chg="add del mod">
          <ac:chgData name="Young, Kimberly" userId="ff8ad6cf-2d73-4f8b-976d-198e6df20a90" providerId="ADAL" clId="{F7D994BF-B5D9-414D-915E-3F76C44D91B5}" dt="2021-07-09T15:18:41.801" v="154" actId="21"/>
          <ac:spMkLst>
            <pc:docMk/>
            <pc:sldMk cId="2167279672" sldId="293"/>
            <ac:spMk id="10" creationId="{844AE088-DD37-42EC-BEBE-437F00EFCBDF}"/>
          </ac:spMkLst>
        </pc:spChg>
      </pc:sldChg>
      <pc:sldChg chg="addSp delSp modSp mod modAnim">
        <pc:chgData name="Young, Kimberly" userId="ff8ad6cf-2d73-4f8b-976d-198e6df20a90" providerId="ADAL" clId="{F7D994BF-B5D9-414D-915E-3F76C44D91B5}" dt="2021-07-09T15:19:14.546" v="163" actId="21"/>
        <pc:sldMkLst>
          <pc:docMk/>
          <pc:sldMk cId="1733286688" sldId="294"/>
        </pc:sldMkLst>
        <pc:spChg chg="del">
          <ac:chgData name="Young, Kimberly" userId="ff8ad6cf-2d73-4f8b-976d-198e6df20a90" providerId="ADAL" clId="{F7D994BF-B5D9-414D-915E-3F76C44D91B5}" dt="2021-07-09T15:18:48.339" v="155" actId="21"/>
          <ac:spMkLst>
            <pc:docMk/>
            <pc:sldMk cId="1733286688" sldId="294"/>
            <ac:spMk id="2" creationId="{00000000-0000-0000-0000-000000000000}"/>
          </ac:spMkLst>
        </pc:spChg>
        <pc:spChg chg="del mod">
          <ac:chgData name="Young, Kimberly" userId="ff8ad6cf-2d73-4f8b-976d-198e6df20a90" providerId="ADAL" clId="{F7D994BF-B5D9-414D-915E-3F76C44D91B5}" dt="2021-07-09T15:19:13.039" v="162" actId="21"/>
          <ac:spMkLst>
            <pc:docMk/>
            <pc:sldMk cId="1733286688" sldId="294"/>
            <ac:spMk id="3" creationId="{00000000-0000-0000-0000-000000000000}"/>
          </ac:spMkLst>
        </pc:spChg>
        <pc:spChg chg="add del mod">
          <ac:chgData name="Young, Kimberly" userId="ff8ad6cf-2d73-4f8b-976d-198e6df20a90" providerId="ADAL" clId="{F7D994BF-B5D9-414D-915E-3F76C44D91B5}" dt="2021-07-09T15:19:14.546" v="163" actId="21"/>
          <ac:spMkLst>
            <pc:docMk/>
            <pc:sldMk cId="1733286688" sldId="294"/>
            <ac:spMk id="11" creationId="{1588B079-8ED1-4F05-86DB-7FB9EE8CA061}"/>
          </ac:spMkLst>
        </pc:spChg>
        <pc:spChg chg="mod topLvl">
          <ac:chgData name="Young, Kimberly" userId="ff8ad6cf-2d73-4f8b-976d-198e6df20a90" providerId="ADAL" clId="{F7D994BF-B5D9-414D-915E-3F76C44D91B5}" dt="2021-07-09T15:19:07.637" v="161" actId="14100"/>
          <ac:spMkLst>
            <pc:docMk/>
            <pc:sldMk cId="1733286688" sldId="294"/>
            <ac:spMk id="13" creationId="{00000000-0000-0000-0000-000000000000}"/>
          </ac:spMkLst>
        </pc:spChg>
        <pc:spChg chg="del">
          <ac:chgData name="Young, Kimberly" userId="ff8ad6cf-2d73-4f8b-976d-198e6df20a90" providerId="ADAL" clId="{F7D994BF-B5D9-414D-915E-3F76C44D91B5}" dt="2021-07-09T15:18:52.537" v="156" actId="21"/>
          <ac:spMkLst>
            <pc:docMk/>
            <pc:sldMk cId="1733286688" sldId="294"/>
            <ac:spMk id="22" creationId="{00000000-0000-0000-0000-000000000000}"/>
          </ac:spMkLst>
        </pc:spChg>
        <pc:spChg chg="del">
          <ac:chgData name="Young, Kimberly" userId="ff8ad6cf-2d73-4f8b-976d-198e6df20a90" providerId="ADAL" clId="{F7D994BF-B5D9-414D-915E-3F76C44D91B5}" dt="2021-07-09T15:18:54.993" v="157" actId="21"/>
          <ac:spMkLst>
            <pc:docMk/>
            <pc:sldMk cId="1733286688" sldId="294"/>
            <ac:spMk id="25" creationId="{00000000-0000-0000-0000-000000000000}"/>
          </ac:spMkLst>
        </pc:spChg>
        <pc:spChg chg="del">
          <ac:chgData name="Young, Kimberly" userId="ff8ad6cf-2d73-4f8b-976d-198e6df20a90" providerId="ADAL" clId="{F7D994BF-B5D9-414D-915E-3F76C44D91B5}" dt="2021-07-09T15:18:57.841" v="158" actId="21"/>
          <ac:spMkLst>
            <pc:docMk/>
            <pc:sldMk cId="1733286688" sldId="294"/>
            <ac:spMk id="26" creationId="{00000000-0000-0000-0000-000000000000}"/>
          </ac:spMkLst>
        </pc:spChg>
        <pc:grpChg chg="del mod">
          <ac:chgData name="Young, Kimberly" userId="ff8ad6cf-2d73-4f8b-976d-198e6df20a90" providerId="ADAL" clId="{F7D994BF-B5D9-414D-915E-3F76C44D91B5}" dt="2021-07-09T15:19:05.547" v="160" actId="165"/>
          <ac:grpSpMkLst>
            <pc:docMk/>
            <pc:sldMk cId="1733286688" sldId="294"/>
            <ac:grpSpMk id="20" creationId="{00000000-0000-0000-0000-000000000000}"/>
          </ac:grpSpMkLst>
        </pc:grpChg>
        <pc:cxnChg chg="mod topLvl">
          <ac:chgData name="Young, Kimberly" userId="ff8ad6cf-2d73-4f8b-976d-198e6df20a90" providerId="ADAL" clId="{F7D994BF-B5D9-414D-915E-3F76C44D91B5}" dt="2021-07-09T15:19:07.637" v="161" actId="14100"/>
          <ac:cxnSpMkLst>
            <pc:docMk/>
            <pc:sldMk cId="1733286688" sldId="294"/>
            <ac:cxnSpMk id="15" creationId="{00000000-0000-0000-0000-000000000000}"/>
          </ac:cxnSpMkLst>
        </pc:cxnChg>
      </pc:sldChg>
      <pc:sldChg chg="delSp modSp mod">
        <pc:chgData name="Young, Kimberly" userId="ff8ad6cf-2d73-4f8b-976d-198e6df20a90" providerId="ADAL" clId="{F7D994BF-B5D9-414D-915E-3F76C44D91B5}" dt="2021-07-16T19:59:39.189" v="322"/>
        <pc:sldMkLst>
          <pc:docMk/>
          <pc:sldMk cId="3879985847" sldId="295"/>
        </pc:sldMkLst>
        <pc:spChg chg="mod">
          <ac:chgData name="Young, Kimberly" userId="ff8ad6cf-2d73-4f8b-976d-198e6df20a90" providerId="ADAL" clId="{F7D994BF-B5D9-414D-915E-3F76C44D91B5}" dt="2021-07-09T15:08:16.545" v="0"/>
          <ac:spMkLst>
            <pc:docMk/>
            <pc:sldMk cId="3879985847" sldId="295"/>
            <ac:spMk id="2" creationId="{00000000-0000-0000-0000-000000000000}"/>
          </ac:spMkLst>
        </pc:spChg>
        <pc:spChg chg="del">
          <ac:chgData name="Young, Kimberly" userId="ff8ad6cf-2d73-4f8b-976d-198e6df20a90" providerId="ADAL" clId="{F7D994BF-B5D9-414D-915E-3F76C44D91B5}" dt="2021-07-09T15:19:21.287" v="164" actId="21"/>
          <ac:spMkLst>
            <pc:docMk/>
            <pc:sldMk cId="3879985847" sldId="295"/>
            <ac:spMk id="5" creationId="{00000000-0000-0000-0000-000000000000}"/>
          </ac:spMkLst>
        </pc:spChg>
        <pc:spChg chg="del">
          <ac:chgData name="Young, Kimberly" userId="ff8ad6cf-2d73-4f8b-976d-198e6df20a90" providerId="ADAL" clId="{F7D994BF-B5D9-414D-915E-3F76C44D91B5}" dt="2021-07-09T15:19:23.851" v="165" actId="21"/>
          <ac:spMkLst>
            <pc:docMk/>
            <pc:sldMk cId="3879985847" sldId="295"/>
            <ac:spMk id="6" creationId="{00000000-0000-0000-0000-000000000000}"/>
          </ac:spMkLst>
        </pc:spChg>
        <pc:spChg chg="del">
          <ac:chgData name="Young, Kimberly" userId="ff8ad6cf-2d73-4f8b-976d-198e6df20a90" providerId="ADAL" clId="{F7D994BF-B5D9-414D-915E-3F76C44D91B5}" dt="2021-07-09T15:19:26.674" v="166" actId="21"/>
          <ac:spMkLst>
            <pc:docMk/>
            <pc:sldMk cId="3879985847" sldId="295"/>
            <ac:spMk id="7" creationId="{00000000-0000-0000-0000-000000000000}"/>
          </ac:spMkLst>
        </pc:spChg>
        <pc:picChg chg="mod">
          <ac:chgData name="Young, Kimberly" userId="ff8ad6cf-2d73-4f8b-976d-198e6df20a90" providerId="ADAL" clId="{F7D994BF-B5D9-414D-915E-3F76C44D91B5}" dt="2021-07-16T19:59:39.189" v="322"/>
          <ac:picMkLst>
            <pc:docMk/>
            <pc:sldMk cId="3879985847" sldId="295"/>
            <ac:picMk id="3" creationId="{00000000-0000-0000-0000-000000000000}"/>
          </ac:picMkLst>
        </pc:picChg>
      </pc:sldChg>
      <pc:sldChg chg="delSp modSp mod">
        <pc:chgData name="Young, Kimberly" userId="ff8ad6cf-2d73-4f8b-976d-198e6df20a90" providerId="ADAL" clId="{F7D994BF-B5D9-414D-915E-3F76C44D91B5}" dt="2021-07-16T19:59:44.034" v="323"/>
        <pc:sldMkLst>
          <pc:docMk/>
          <pc:sldMk cId="1868810561" sldId="296"/>
        </pc:sldMkLst>
        <pc:spChg chg="mod">
          <ac:chgData name="Young, Kimberly" userId="ff8ad6cf-2d73-4f8b-976d-198e6df20a90" providerId="ADAL" clId="{F7D994BF-B5D9-414D-915E-3F76C44D91B5}" dt="2021-07-09T15:08:16.545" v="0"/>
          <ac:spMkLst>
            <pc:docMk/>
            <pc:sldMk cId="1868810561" sldId="296"/>
            <ac:spMk id="2" creationId="{00000000-0000-0000-0000-000000000000}"/>
          </ac:spMkLst>
        </pc:spChg>
        <pc:spChg chg="del">
          <ac:chgData name="Young, Kimberly" userId="ff8ad6cf-2d73-4f8b-976d-198e6df20a90" providerId="ADAL" clId="{F7D994BF-B5D9-414D-915E-3F76C44D91B5}" dt="2021-07-09T15:19:30.573" v="167" actId="21"/>
          <ac:spMkLst>
            <pc:docMk/>
            <pc:sldMk cId="1868810561" sldId="296"/>
            <ac:spMk id="7" creationId="{00000000-0000-0000-0000-000000000000}"/>
          </ac:spMkLst>
        </pc:spChg>
        <pc:spChg chg="del">
          <ac:chgData name="Young, Kimberly" userId="ff8ad6cf-2d73-4f8b-976d-198e6df20a90" providerId="ADAL" clId="{F7D994BF-B5D9-414D-915E-3F76C44D91B5}" dt="2021-07-09T15:19:32.945" v="168" actId="21"/>
          <ac:spMkLst>
            <pc:docMk/>
            <pc:sldMk cId="1868810561" sldId="296"/>
            <ac:spMk id="8" creationId="{00000000-0000-0000-0000-000000000000}"/>
          </ac:spMkLst>
        </pc:spChg>
        <pc:spChg chg="del">
          <ac:chgData name="Young, Kimberly" userId="ff8ad6cf-2d73-4f8b-976d-198e6df20a90" providerId="ADAL" clId="{F7D994BF-B5D9-414D-915E-3F76C44D91B5}" dt="2021-07-09T15:19:35.638" v="169" actId="21"/>
          <ac:spMkLst>
            <pc:docMk/>
            <pc:sldMk cId="1868810561" sldId="296"/>
            <ac:spMk id="9" creationId="{00000000-0000-0000-0000-000000000000}"/>
          </ac:spMkLst>
        </pc:spChg>
        <pc:picChg chg="mod">
          <ac:chgData name="Young, Kimberly" userId="ff8ad6cf-2d73-4f8b-976d-198e6df20a90" providerId="ADAL" clId="{F7D994BF-B5D9-414D-915E-3F76C44D91B5}" dt="2021-07-16T19:59:44.034" v="323"/>
          <ac:picMkLst>
            <pc:docMk/>
            <pc:sldMk cId="1868810561" sldId="296"/>
            <ac:picMk id="6" creationId="{00000000-0000-0000-0000-000000000000}"/>
          </ac:picMkLst>
        </pc:picChg>
      </pc:sldChg>
      <pc:sldChg chg="delSp modSp mod">
        <pc:chgData name="Young, Kimberly" userId="ff8ad6cf-2d73-4f8b-976d-198e6df20a90" providerId="ADAL" clId="{F7D994BF-B5D9-414D-915E-3F76C44D91B5}" dt="2021-07-09T15:19:45.989" v="172" actId="21"/>
        <pc:sldMkLst>
          <pc:docMk/>
          <pc:sldMk cId="326839721" sldId="297"/>
        </pc:sldMkLst>
        <pc:spChg chg="mod">
          <ac:chgData name="Young, Kimberly" userId="ff8ad6cf-2d73-4f8b-976d-198e6df20a90" providerId="ADAL" clId="{F7D994BF-B5D9-414D-915E-3F76C44D91B5}" dt="2021-07-09T15:08:16.545" v="0"/>
          <ac:spMkLst>
            <pc:docMk/>
            <pc:sldMk cId="326839721" sldId="297"/>
            <ac:spMk id="2" creationId="{00000000-0000-0000-0000-000000000000}"/>
          </ac:spMkLst>
        </pc:spChg>
        <pc:spChg chg="del">
          <ac:chgData name="Young, Kimberly" userId="ff8ad6cf-2d73-4f8b-976d-198e6df20a90" providerId="ADAL" clId="{F7D994BF-B5D9-414D-915E-3F76C44D91B5}" dt="2021-07-09T15:19:40.069" v="170" actId="21"/>
          <ac:spMkLst>
            <pc:docMk/>
            <pc:sldMk cId="326839721" sldId="297"/>
            <ac:spMk id="7" creationId="{00000000-0000-0000-0000-000000000000}"/>
          </ac:spMkLst>
        </pc:spChg>
        <pc:spChg chg="del">
          <ac:chgData name="Young, Kimberly" userId="ff8ad6cf-2d73-4f8b-976d-198e6df20a90" providerId="ADAL" clId="{F7D994BF-B5D9-414D-915E-3F76C44D91B5}" dt="2021-07-09T15:19:42.847" v="171" actId="21"/>
          <ac:spMkLst>
            <pc:docMk/>
            <pc:sldMk cId="326839721" sldId="297"/>
            <ac:spMk id="8" creationId="{00000000-0000-0000-0000-000000000000}"/>
          </ac:spMkLst>
        </pc:spChg>
        <pc:spChg chg="del">
          <ac:chgData name="Young, Kimberly" userId="ff8ad6cf-2d73-4f8b-976d-198e6df20a90" providerId="ADAL" clId="{F7D994BF-B5D9-414D-915E-3F76C44D91B5}" dt="2021-07-09T15:19:45.989" v="172" actId="21"/>
          <ac:spMkLst>
            <pc:docMk/>
            <pc:sldMk cId="326839721" sldId="297"/>
            <ac:spMk id="9" creationId="{00000000-0000-0000-0000-000000000000}"/>
          </ac:spMkLst>
        </pc:spChg>
      </pc:sldChg>
      <pc:sldChg chg="addSp delSp modSp mod setBg modAnim">
        <pc:chgData name="Young, Kimberly" userId="ff8ad6cf-2d73-4f8b-976d-198e6df20a90" providerId="ADAL" clId="{F7D994BF-B5D9-414D-915E-3F76C44D91B5}" dt="2021-07-09T15:20:14.139" v="177" actId="26606"/>
        <pc:sldMkLst>
          <pc:docMk/>
          <pc:sldMk cId="1476056157" sldId="298"/>
        </pc:sldMkLst>
        <pc:spChg chg="mod ord">
          <ac:chgData name="Young, Kimberly" userId="ff8ad6cf-2d73-4f8b-976d-198e6df20a90" providerId="ADAL" clId="{F7D994BF-B5D9-414D-915E-3F76C44D91B5}" dt="2021-07-09T15:20:14.139" v="177" actId="26606"/>
          <ac:spMkLst>
            <pc:docMk/>
            <pc:sldMk cId="1476056157" sldId="298"/>
            <ac:spMk id="3" creationId="{00000000-0000-0000-0000-000000000000}"/>
          </ac:spMkLst>
        </pc:spChg>
        <pc:spChg chg="mod">
          <ac:chgData name="Young, Kimberly" userId="ff8ad6cf-2d73-4f8b-976d-198e6df20a90" providerId="ADAL" clId="{F7D994BF-B5D9-414D-915E-3F76C44D91B5}" dt="2021-07-09T15:20:14.139" v="177" actId="26606"/>
          <ac:spMkLst>
            <pc:docMk/>
            <pc:sldMk cId="1476056157" sldId="298"/>
            <ac:spMk id="4" creationId="{00000000-0000-0000-0000-000000000000}"/>
          </ac:spMkLst>
        </pc:spChg>
        <pc:spChg chg="del">
          <ac:chgData name="Young, Kimberly" userId="ff8ad6cf-2d73-4f8b-976d-198e6df20a90" providerId="ADAL" clId="{F7D994BF-B5D9-414D-915E-3F76C44D91B5}" dt="2021-07-09T15:19:55.795" v="173" actId="21"/>
          <ac:spMkLst>
            <pc:docMk/>
            <pc:sldMk cId="1476056157" sldId="298"/>
            <ac:spMk id="6" creationId="{00000000-0000-0000-0000-000000000000}"/>
          </ac:spMkLst>
        </pc:spChg>
        <pc:spChg chg="del">
          <ac:chgData name="Young, Kimberly" userId="ff8ad6cf-2d73-4f8b-976d-198e6df20a90" providerId="ADAL" clId="{F7D994BF-B5D9-414D-915E-3F76C44D91B5}" dt="2021-07-09T15:19:58.153" v="174" actId="21"/>
          <ac:spMkLst>
            <pc:docMk/>
            <pc:sldMk cId="1476056157" sldId="298"/>
            <ac:spMk id="7" creationId="{00000000-0000-0000-0000-000000000000}"/>
          </ac:spMkLst>
        </pc:spChg>
        <pc:spChg chg="del">
          <ac:chgData name="Young, Kimberly" userId="ff8ad6cf-2d73-4f8b-976d-198e6df20a90" providerId="ADAL" clId="{F7D994BF-B5D9-414D-915E-3F76C44D91B5}" dt="2021-07-09T15:20:00.739" v="175" actId="21"/>
          <ac:spMkLst>
            <pc:docMk/>
            <pc:sldMk cId="1476056157" sldId="298"/>
            <ac:spMk id="8" creationId="{00000000-0000-0000-0000-000000000000}"/>
          </ac:spMkLst>
        </pc:spChg>
        <pc:spChg chg="add">
          <ac:chgData name="Young, Kimberly" userId="ff8ad6cf-2d73-4f8b-976d-198e6df20a90" providerId="ADAL" clId="{F7D994BF-B5D9-414D-915E-3F76C44D91B5}" dt="2021-07-09T15:20:14.139" v="177" actId="26606"/>
          <ac:spMkLst>
            <pc:docMk/>
            <pc:sldMk cId="1476056157" sldId="298"/>
            <ac:spMk id="11" creationId="{50E53EDA-3B94-4F6B-9E86-D3BB9EBB9616}"/>
          </ac:spMkLst>
        </pc:spChg>
        <pc:picChg chg="add">
          <ac:chgData name="Young, Kimberly" userId="ff8ad6cf-2d73-4f8b-976d-198e6df20a90" providerId="ADAL" clId="{F7D994BF-B5D9-414D-915E-3F76C44D91B5}" dt="2021-07-09T15:20:14.139" v="177" actId="26606"/>
          <ac:picMkLst>
            <pc:docMk/>
            <pc:sldMk cId="1476056157" sldId="298"/>
            <ac:picMk id="9" creationId="{A17F7527-5AC0-479A-B79F-9CF463410490}"/>
          </ac:picMkLst>
        </pc:picChg>
        <pc:picChg chg="del">
          <ac:chgData name="Young, Kimberly" userId="ff8ad6cf-2d73-4f8b-976d-198e6df20a90" providerId="ADAL" clId="{F7D994BF-B5D9-414D-915E-3F76C44D91B5}" dt="2021-07-09T15:20:03.983" v="176" actId="21"/>
          <ac:picMkLst>
            <pc:docMk/>
            <pc:sldMk cId="1476056157" sldId="298"/>
            <ac:picMk id="1026" creationId="{00000000-0000-0000-0000-000000000000}"/>
          </ac:picMkLst>
        </pc:picChg>
        <pc:cxnChg chg="add">
          <ac:chgData name="Young, Kimberly" userId="ff8ad6cf-2d73-4f8b-976d-198e6df20a90" providerId="ADAL" clId="{F7D994BF-B5D9-414D-915E-3F76C44D91B5}" dt="2021-07-09T15:20:14.139" v="177" actId="26606"/>
          <ac:cxnSpMkLst>
            <pc:docMk/>
            <pc:sldMk cId="1476056157" sldId="298"/>
            <ac:cxnSpMk id="13" creationId="{30EFD79F-7790-479B-B7DB-BD0D8C101DDD}"/>
          </ac:cxnSpMkLst>
        </pc:cxnChg>
      </pc:sldChg>
      <pc:sldChg chg="addSp delSp modSp mod">
        <pc:chgData name="Young, Kimberly" userId="ff8ad6cf-2d73-4f8b-976d-198e6df20a90" providerId="ADAL" clId="{F7D994BF-B5D9-414D-915E-3F76C44D91B5}" dt="2021-07-09T15:20:32.217" v="182" actId="21"/>
        <pc:sldMkLst>
          <pc:docMk/>
          <pc:sldMk cId="3592715130" sldId="299"/>
        </pc:sldMkLst>
        <pc:spChg chg="del mod">
          <ac:chgData name="Young, Kimberly" userId="ff8ad6cf-2d73-4f8b-976d-198e6df20a90" providerId="ADAL" clId="{F7D994BF-B5D9-414D-915E-3F76C44D91B5}" dt="2021-07-09T15:20:20.629" v="178" actId="21"/>
          <ac:spMkLst>
            <pc:docMk/>
            <pc:sldMk cId="3592715130" sldId="299"/>
            <ac:spMk id="5" creationId="{00000000-0000-0000-0000-000000000000}"/>
          </ac:spMkLst>
        </pc:spChg>
        <pc:spChg chg="del">
          <ac:chgData name="Young, Kimberly" userId="ff8ad6cf-2d73-4f8b-976d-198e6df20a90" providerId="ADAL" clId="{F7D994BF-B5D9-414D-915E-3F76C44D91B5}" dt="2021-07-09T15:20:26.714" v="180" actId="21"/>
          <ac:spMkLst>
            <pc:docMk/>
            <pc:sldMk cId="3592715130" sldId="299"/>
            <ac:spMk id="6" creationId="{00000000-0000-0000-0000-000000000000}"/>
          </ac:spMkLst>
        </pc:spChg>
        <pc:spChg chg="del">
          <ac:chgData name="Young, Kimberly" userId="ff8ad6cf-2d73-4f8b-976d-198e6df20a90" providerId="ADAL" clId="{F7D994BF-B5D9-414D-915E-3F76C44D91B5}" dt="2021-07-09T15:20:29.476" v="181" actId="21"/>
          <ac:spMkLst>
            <pc:docMk/>
            <pc:sldMk cId="3592715130" sldId="299"/>
            <ac:spMk id="7" creationId="{00000000-0000-0000-0000-000000000000}"/>
          </ac:spMkLst>
        </pc:spChg>
        <pc:spChg chg="del">
          <ac:chgData name="Young, Kimberly" userId="ff8ad6cf-2d73-4f8b-976d-198e6df20a90" providerId="ADAL" clId="{F7D994BF-B5D9-414D-915E-3F76C44D91B5}" dt="2021-07-09T15:20:32.217" v="182" actId="21"/>
          <ac:spMkLst>
            <pc:docMk/>
            <pc:sldMk cId="3592715130" sldId="299"/>
            <ac:spMk id="8" creationId="{00000000-0000-0000-0000-000000000000}"/>
          </ac:spMkLst>
        </pc:spChg>
        <pc:spChg chg="add del mod">
          <ac:chgData name="Young, Kimberly" userId="ff8ad6cf-2d73-4f8b-976d-198e6df20a90" providerId="ADAL" clId="{F7D994BF-B5D9-414D-915E-3F76C44D91B5}" dt="2021-07-09T15:20:24.119" v="179" actId="21"/>
          <ac:spMkLst>
            <pc:docMk/>
            <pc:sldMk cId="3592715130" sldId="299"/>
            <ac:spMk id="10" creationId="{0104C04B-91E0-48D4-A0A1-8912B36E36FB}"/>
          </ac:spMkLst>
        </pc:spChg>
      </pc:sldChg>
      <pc:sldChg chg="addSp delSp modSp mod">
        <pc:chgData name="Young, Kimberly" userId="ff8ad6cf-2d73-4f8b-976d-198e6df20a90" providerId="ADAL" clId="{F7D994BF-B5D9-414D-915E-3F76C44D91B5}" dt="2021-07-09T15:20:47.541" v="188" actId="21"/>
        <pc:sldMkLst>
          <pc:docMk/>
          <pc:sldMk cId="4030016367" sldId="300"/>
        </pc:sldMkLst>
        <pc:spChg chg="del">
          <ac:chgData name="Young, Kimberly" userId="ff8ad6cf-2d73-4f8b-976d-198e6df20a90" providerId="ADAL" clId="{F7D994BF-B5D9-414D-915E-3F76C44D91B5}" dt="2021-07-09T15:20:35.718" v="183" actId="21"/>
          <ac:spMkLst>
            <pc:docMk/>
            <pc:sldMk cId="4030016367" sldId="300"/>
            <ac:spMk id="2" creationId="{00000000-0000-0000-0000-000000000000}"/>
          </ac:spMkLst>
        </pc:spChg>
        <pc:spChg chg="del mod">
          <ac:chgData name="Young, Kimberly" userId="ff8ad6cf-2d73-4f8b-976d-198e6df20a90" providerId="ADAL" clId="{F7D994BF-B5D9-414D-915E-3F76C44D91B5}" dt="2021-07-09T15:20:37.769" v="184" actId="21"/>
          <ac:spMkLst>
            <pc:docMk/>
            <pc:sldMk cId="4030016367" sldId="300"/>
            <ac:spMk id="3" creationId="{00000000-0000-0000-0000-000000000000}"/>
          </ac:spMkLst>
        </pc:spChg>
        <pc:spChg chg="del">
          <ac:chgData name="Young, Kimberly" userId="ff8ad6cf-2d73-4f8b-976d-198e6df20a90" providerId="ADAL" clId="{F7D994BF-B5D9-414D-915E-3F76C44D91B5}" dt="2021-07-09T15:20:41.553" v="186" actId="21"/>
          <ac:spMkLst>
            <pc:docMk/>
            <pc:sldMk cId="4030016367" sldId="300"/>
            <ac:spMk id="7" creationId="{00000000-0000-0000-0000-000000000000}"/>
          </ac:spMkLst>
        </pc:spChg>
        <pc:spChg chg="del">
          <ac:chgData name="Young, Kimberly" userId="ff8ad6cf-2d73-4f8b-976d-198e6df20a90" providerId="ADAL" clId="{F7D994BF-B5D9-414D-915E-3F76C44D91B5}" dt="2021-07-09T15:20:44.655" v="187" actId="21"/>
          <ac:spMkLst>
            <pc:docMk/>
            <pc:sldMk cId="4030016367" sldId="300"/>
            <ac:spMk id="8" creationId="{00000000-0000-0000-0000-000000000000}"/>
          </ac:spMkLst>
        </pc:spChg>
        <pc:spChg chg="del">
          <ac:chgData name="Young, Kimberly" userId="ff8ad6cf-2d73-4f8b-976d-198e6df20a90" providerId="ADAL" clId="{F7D994BF-B5D9-414D-915E-3F76C44D91B5}" dt="2021-07-09T15:20:47.541" v="188" actId="21"/>
          <ac:spMkLst>
            <pc:docMk/>
            <pc:sldMk cId="4030016367" sldId="300"/>
            <ac:spMk id="9" creationId="{00000000-0000-0000-0000-000000000000}"/>
          </ac:spMkLst>
        </pc:spChg>
        <pc:spChg chg="add del mod">
          <ac:chgData name="Young, Kimberly" userId="ff8ad6cf-2d73-4f8b-976d-198e6df20a90" providerId="ADAL" clId="{F7D994BF-B5D9-414D-915E-3F76C44D91B5}" dt="2021-07-09T15:20:38.873" v="185" actId="21"/>
          <ac:spMkLst>
            <pc:docMk/>
            <pc:sldMk cId="4030016367" sldId="300"/>
            <ac:spMk id="10" creationId="{3D2A66B8-31EC-441A-A051-DE06A7072CC6}"/>
          </ac:spMkLst>
        </pc:spChg>
      </pc:sldChg>
      <pc:sldChg chg="addSp delSp modSp mod">
        <pc:chgData name="Young, Kimberly" userId="ff8ad6cf-2d73-4f8b-976d-198e6df20a90" providerId="ADAL" clId="{F7D994BF-B5D9-414D-915E-3F76C44D91B5}" dt="2021-07-09T15:21:01.689" v="194" actId="21"/>
        <pc:sldMkLst>
          <pc:docMk/>
          <pc:sldMk cId="1991631442" sldId="301"/>
        </pc:sldMkLst>
        <pc:spChg chg="del">
          <ac:chgData name="Young, Kimberly" userId="ff8ad6cf-2d73-4f8b-976d-198e6df20a90" providerId="ADAL" clId="{F7D994BF-B5D9-414D-915E-3F76C44D91B5}" dt="2021-07-09T15:20:54.280" v="191" actId="21"/>
          <ac:spMkLst>
            <pc:docMk/>
            <pc:sldMk cId="1991631442" sldId="301"/>
            <ac:spMk id="2" creationId="{00000000-0000-0000-0000-000000000000}"/>
          </ac:spMkLst>
        </pc:spChg>
        <pc:spChg chg="del mod">
          <ac:chgData name="Young, Kimberly" userId="ff8ad6cf-2d73-4f8b-976d-198e6df20a90" providerId="ADAL" clId="{F7D994BF-B5D9-414D-915E-3F76C44D91B5}" dt="2021-07-09T15:20:50.784" v="189" actId="21"/>
          <ac:spMkLst>
            <pc:docMk/>
            <pc:sldMk cId="1991631442" sldId="301"/>
            <ac:spMk id="3" creationId="{00000000-0000-0000-0000-000000000000}"/>
          </ac:spMkLst>
        </pc:spChg>
        <pc:spChg chg="del">
          <ac:chgData name="Young, Kimberly" userId="ff8ad6cf-2d73-4f8b-976d-198e6df20a90" providerId="ADAL" clId="{F7D994BF-B5D9-414D-915E-3F76C44D91B5}" dt="2021-07-09T15:20:56.619" v="192" actId="21"/>
          <ac:spMkLst>
            <pc:docMk/>
            <pc:sldMk cId="1991631442" sldId="301"/>
            <ac:spMk id="5" creationId="{00000000-0000-0000-0000-000000000000}"/>
          </ac:spMkLst>
        </pc:spChg>
        <pc:spChg chg="del">
          <ac:chgData name="Young, Kimberly" userId="ff8ad6cf-2d73-4f8b-976d-198e6df20a90" providerId="ADAL" clId="{F7D994BF-B5D9-414D-915E-3F76C44D91B5}" dt="2021-07-09T15:20:58.843" v="193" actId="21"/>
          <ac:spMkLst>
            <pc:docMk/>
            <pc:sldMk cId="1991631442" sldId="301"/>
            <ac:spMk id="6" creationId="{00000000-0000-0000-0000-000000000000}"/>
          </ac:spMkLst>
        </pc:spChg>
        <pc:spChg chg="del">
          <ac:chgData name="Young, Kimberly" userId="ff8ad6cf-2d73-4f8b-976d-198e6df20a90" providerId="ADAL" clId="{F7D994BF-B5D9-414D-915E-3F76C44D91B5}" dt="2021-07-09T15:21:01.689" v="194" actId="21"/>
          <ac:spMkLst>
            <pc:docMk/>
            <pc:sldMk cId="1991631442" sldId="301"/>
            <ac:spMk id="7" creationId="{00000000-0000-0000-0000-000000000000}"/>
          </ac:spMkLst>
        </pc:spChg>
        <pc:spChg chg="add del mod">
          <ac:chgData name="Young, Kimberly" userId="ff8ad6cf-2d73-4f8b-976d-198e6df20a90" providerId="ADAL" clId="{F7D994BF-B5D9-414D-915E-3F76C44D91B5}" dt="2021-07-09T15:20:51.917" v="190" actId="21"/>
          <ac:spMkLst>
            <pc:docMk/>
            <pc:sldMk cId="1991631442" sldId="301"/>
            <ac:spMk id="9" creationId="{5CBD92C7-B778-4F75-9490-29EA078571FB}"/>
          </ac:spMkLst>
        </pc:spChg>
      </pc:sldChg>
      <pc:sldChg chg="addSp delSp modSp mod">
        <pc:chgData name="Young, Kimberly" userId="ff8ad6cf-2d73-4f8b-976d-198e6df20a90" providerId="ADAL" clId="{F7D994BF-B5D9-414D-915E-3F76C44D91B5}" dt="2021-07-09T15:21:19.419" v="200" actId="21"/>
        <pc:sldMkLst>
          <pc:docMk/>
          <pc:sldMk cId="4191973898" sldId="302"/>
        </pc:sldMkLst>
        <pc:spChg chg="del">
          <ac:chgData name="Young, Kimberly" userId="ff8ad6cf-2d73-4f8b-976d-198e6df20a90" providerId="ADAL" clId="{F7D994BF-B5D9-414D-915E-3F76C44D91B5}" dt="2021-07-09T15:21:11.040" v="197" actId="21"/>
          <ac:spMkLst>
            <pc:docMk/>
            <pc:sldMk cId="4191973898" sldId="302"/>
            <ac:spMk id="2" creationId="{00000000-0000-0000-0000-000000000000}"/>
          </ac:spMkLst>
        </pc:spChg>
        <pc:spChg chg="del mod">
          <ac:chgData name="Young, Kimberly" userId="ff8ad6cf-2d73-4f8b-976d-198e6df20a90" providerId="ADAL" clId="{F7D994BF-B5D9-414D-915E-3F76C44D91B5}" dt="2021-07-09T15:21:05.550" v="195" actId="21"/>
          <ac:spMkLst>
            <pc:docMk/>
            <pc:sldMk cId="4191973898" sldId="302"/>
            <ac:spMk id="3" creationId="{00000000-0000-0000-0000-000000000000}"/>
          </ac:spMkLst>
        </pc:spChg>
        <pc:spChg chg="del">
          <ac:chgData name="Young, Kimberly" userId="ff8ad6cf-2d73-4f8b-976d-198e6df20a90" providerId="ADAL" clId="{F7D994BF-B5D9-414D-915E-3F76C44D91B5}" dt="2021-07-09T15:21:13.866" v="198" actId="21"/>
          <ac:spMkLst>
            <pc:docMk/>
            <pc:sldMk cId="4191973898" sldId="302"/>
            <ac:spMk id="6" creationId="{00000000-0000-0000-0000-000000000000}"/>
          </ac:spMkLst>
        </pc:spChg>
        <pc:spChg chg="del">
          <ac:chgData name="Young, Kimberly" userId="ff8ad6cf-2d73-4f8b-976d-198e6df20a90" providerId="ADAL" clId="{F7D994BF-B5D9-414D-915E-3F76C44D91B5}" dt="2021-07-09T15:21:16.529" v="199" actId="21"/>
          <ac:spMkLst>
            <pc:docMk/>
            <pc:sldMk cId="4191973898" sldId="302"/>
            <ac:spMk id="7" creationId="{00000000-0000-0000-0000-000000000000}"/>
          </ac:spMkLst>
        </pc:spChg>
        <pc:spChg chg="del">
          <ac:chgData name="Young, Kimberly" userId="ff8ad6cf-2d73-4f8b-976d-198e6df20a90" providerId="ADAL" clId="{F7D994BF-B5D9-414D-915E-3F76C44D91B5}" dt="2021-07-09T15:21:19.419" v="200" actId="21"/>
          <ac:spMkLst>
            <pc:docMk/>
            <pc:sldMk cId="4191973898" sldId="302"/>
            <ac:spMk id="8" creationId="{00000000-0000-0000-0000-000000000000}"/>
          </ac:spMkLst>
        </pc:spChg>
        <pc:spChg chg="add del mod">
          <ac:chgData name="Young, Kimberly" userId="ff8ad6cf-2d73-4f8b-976d-198e6df20a90" providerId="ADAL" clId="{F7D994BF-B5D9-414D-915E-3F76C44D91B5}" dt="2021-07-09T15:21:07.611" v="196" actId="21"/>
          <ac:spMkLst>
            <pc:docMk/>
            <pc:sldMk cId="4191973898" sldId="302"/>
            <ac:spMk id="10" creationId="{C2E647CB-15D3-4C57-AC31-55B091E47A9F}"/>
          </ac:spMkLst>
        </pc:spChg>
      </pc:sldChg>
      <pc:sldChg chg="addSp delSp modSp mod">
        <pc:chgData name="Young, Kimberly" userId="ff8ad6cf-2d73-4f8b-976d-198e6df20a90" providerId="ADAL" clId="{F7D994BF-B5D9-414D-915E-3F76C44D91B5}" dt="2021-07-09T15:21:35.713" v="206" actId="21"/>
        <pc:sldMkLst>
          <pc:docMk/>
          <pc:sldMk cId="4050552259" sldId="303"/>
        </pc:sldMkLst>
        <pc:spChg chg="del">
          <ac:chgData name="Young, Kimberly" userId="ff8ad6cf-2d73-4f8b-976d-198e6df20a90" providerId="ADAL" clId="{F7D994BF-B5D9-414D-915E-3F76C44D91B5}" dt="2021-07-09T15:21:27.585" v="203" actId="21"/>
          <ac:spMkLst>
            <pc:docMk/>
            <pc:sldMk cId="4050552259" sldId="303"/>
            <ac:spMk id="2" creationId="{00000000-0000-0000-0000-000000000000}"/>
          </ac:spMkLst>
        </pc:spChg>
        <pc:spChg chg="del mod">
          <ac:chgData name="Young, Kimberly" userId="ff8ad6cf-2d73-4f8b-976d-198e6df20a90" providerId="ADAL" clId="{F7D994BF-B5D9-414D-915E-3F76C44D91B5}" dt="2021-07-09T15:21:22.844" v="201" actId="21"/>
          <ac:spMkLst>
            <pc:docMk/>
            <pc:sldMk cId="4050552259" sldId="303"/>
            <ac:spMk id="5" creationId="{00000000-0000-0000-0000-000000000000}"/>
          </ac:spMkLst>
        </pc:spChg>
        <pc:spChg chg="del">
          <ac:chgData name="Young, Kimberly" userId="ff8ad6cf-2d73-4f8b-976d-198e6df20a90" providerId="ADAL" clId="{F7D994BF-B5D9-414D-915E-3F76C44D91B5}" dt="2021-07-09T15:21:30.327" v="204" actId="21"/>
          <ac:spMkLst>
            <pc:docMk/>
            <pc:sldMk cId="4050552259" sldId="303"/>
            <ac:spMk id="6" creationId="{00000000-0000-0000-0000-000000000000}"/>
          </ac:spMkLst>
        </pc:spChg>
        <pc:spChg chg="del">
          <ac:chgData name="Young, Kimberly" userId="ff8ad6cf-2d73-4f8b-976d-198e6df20a90" providerId="ADAL" clId="{F7D994BF-B5D9-414D-915E-3F76C44D91B5}" dt="2021-07-09T15:21:32.734" v="205" actId="21"/>
          <ac:spMkLst>
            <pc:docMk/>
            <pc:sldMk cId="4050552259" sldId="303"/>
            <ac:spMk id="7" creationId="{00000000-0000-0000-0000-000000000000}"/>
          </ac:spMkLst>
        </pc:spChg>
        <pc:spChg chg="del">
          <ac:chgData name="Young, Kimberly" userId="ff8ad6cf-2d73-4f8b-976d-198e6df20a90" providerId="ADAL" clId="{F7D994BF-B5D9-414D-915E-3F76C44D91B5}" dt="2021-07-09T15:21:35.713" v="206" actId="21"/>
          <ac:spMkLst>
            <pc:docMk/>
            <pc:sldMk cId="4050552259" sldId="303"/>
            <ac:spMk id="8" creationId="{00000000-0000-0000-0000-000000000000}"/>
          </ac:spMkLst>
        </pc:spChg>
        <pc:spChg chg="add del mod">
          <ac:chgData name="Young, Kimberly" userId="ff8ad6cf-2d73-4f8b-976d-198e6df20a90" providerId="ADAL" clId="{F7D994BF-B5D9-414D-915E-3F76C44D91B5}" dt="2021-07-09T15:21:25.893" v="202" actId="21"/>
          <ac:spMkLst>
            <pc:docMk/>
            <pc:sldMk cId="4050552259" sldId="303"/>
            <ac:spMk id="10" creationId="{3F11124A-4419-4B78-A20A-C7449E6A0561}"/>
          </ac:spMkLst>
        </pc:spChg>
      </pc:sldChg>
      <pc:sldChg chg="addSp delSp modSp mod">
        <pc:chgData name="Young, Kimberly" userId="ff8ad6cf-2d73-4f8b-976d-198e6df20a90" providerId="ADAL" clId="{F7D994BF-B5D9-414D-915E-3F76C44D91B5}" dt="2021-07-09T15:21:51.838" v="212" actId="21"/>
        <pc:sldMkLst>
          <pc:docMk/>
          <pc:sldMk cId="1816836411" sldId="304"/>
        </pc:sldMkLst>
        <pc:spChg chg="del">
          <ac:chgData name="Young, Kimberly" userId="ff8ad6cf-2d73-4f8b-976d-198e6df20a90" providerId="ADAL" clId="{F7D994BF-B5D9-414D-915E-3F76C44D91B5}" dt="2021-07-09T15:21:42.684" v="209" actId="21"/>
          <ac:spMkLst>
            <pc:docMk/>
            <pc:sldMk cId="1816836411" sldId="304"/>
            <ac:spMk id="2" creationId="{00000000-0000-0000-0000-000000000000}"/>
          </ac:spMkLst>
        </pc:spChg>
        <pc:spChg chg="del mod">
          <ac:chgData name="Young, Kimberly" userId="ff8ad6cf-2d73-4f8b-976d-198e6df20a90" providerId="ADAL" clId="{F7D994BF-B5D9-414D-915E-3F76C44D91B5}" dt="2021-07-09T15:21:39.297" v="207" actId="21"/>
          <ac:spMkLst>
            <pc:docMk/>
            <pc:sldMk cId="1816836411" sldId="304"/>
            <ac:spMk id="7" creationId="{00000000-0000-0000-0000-000000000000}"/>
          </ac:spMkLst>
        </pc:spChg>
        <pc:spChg chg="del">
          <ac:chgData name="Young, Kimberly" userId="ff8ad6cf-2d73-4f8b-976d-198e6df20a90" providerId="ADAL" clId="{F7D994BF-B5D9-414D-915E-3F76C44D91B5}" dt="2021-07-09T15:21:46.684" v="210" actId="21"/>
          <ac:spMkLst>
            <pc:docMk/>
            <pc:sldMk cId="1816836411" sldId="304"/>
            <ac:spMk id="8" creationId="{00000000-0000-0000-0000-000000000000}"/>
          </ac:spMkLst>
        </pc:spChg>
        <pc:spChg chg="del">
          <ac:chgData name="Young, Kimberly" userId="ff8ad6cf-2d73-4f8b-976d-198e6df20a90" providerId="ADAL" clId="{F7D994BF-B5D9-414D-915E-3F76C44D91B5}" dt="2021-07-09T15:21:49.494" v="211" actId="21"/>
          <ac:spMkLst>
            <pc:docMk/>
            <pc:sldMk cId="1816836411" sldId="304"/>
            <ac:spMk id="9" creationId="{00000000-0000-0000-0000-000000000000}"/>
          </ac:spMkLst>
        </pc:spChg>
        <pc:spChg chg="del">
          <ac:chgData name="Young, Kimberly" userId="ff8ad6cf-2d73-4f8b-976d-198e6df20a90" providerId="ADAL" clId="{F7D994BF-B5D9-414D-915E-3F76C44D91B5}" dt="2021-07-09T15:21:51.838" v="212" actId="21"/>
          <ac:spMkLst>
            <pc:docMk/>
            <pc:sldMk cId="1816836411" sldId="304"/>
            <ac:spMk id="10" creationId="{00000000-0000-0000-0000-000000000000}"/>
          </ac:spMkLst>
        </pc:spChg>
        <pc:spChg chg="add del mod">
          <ac:chgData name="Young, Kimberly" userId="ff8ad6cf-2d73-4f8b-976d-198e6df20a90" providerId="ADAL" clId="{F7D994BF-B5D9-414D-915E-3F76C44D91B5}" dt="2021-07-09T15:21:40.491" v="208" actId="21"/>
          <ac:spMkLst>
            <pc:docMk/>
            <pc:sldMk cId="1816836411" sldId="304"/>
            <ac:spMk id="12" creationId="{11519AAA-966C-467B-A37F-D237A326EA3E}"/>
          </ac:spMkLst>
        </pc:spChg>
      </pc:sldChg>
      <pc:sldChg chg="addSp delSp modSp mod">
        <pc:chgData name="Young, Kimberly" userId="ff8ad6cf-2d73-4f8b-976d-198e6df20a90" providerId="ADAL" clId="{F7D994BF-B5D9-414D-915E-3F76C44D91B5}" dt="2021-07-09T15:22:13.978" v="219" actId="1076"/>
        <pc:sldMkLst>
          <pc:docMk/>
          <pc:sldMk cId="2778370600" sldId="305"/>
        </pc:sldMkLst>
        <pc:spChg chg="del mod">
          <ac:chgData name="Young, Kimberly" userId="ff8ad6cf-2d73-4f8b-976d-198e6df20a90" providerId="ADAL" clId="{F7D994BF-B5D9-414D-915E-3F76C44D91B5}" dt="2021-07-09T15:21:58.760" v="214" actId="21"/>
          <ac:spMkLst>
            <pc:docMk/>
            <pc:sldMk cId="2778370600" sldId="305"/>
            <ac:spMk id="3" creationId="{00000000-0000-0000-0000-000000000000}"/>
          </ac:spMkLst>
        </pc:spChg>
        <pc:spChg chg="add del mod">
          <ac:chgData name="Young, Kimberly" userId="ff8ad6cf-2d73-4f8b-976d-198e6df20a90" providerId="ADAL" clId="{F7D994BF-B5D9-414D-915E-3F76C44D91B5}" dt="2021-07-09T15:22:00.249" v="215" actId="21"/>
          <ac:spMkLst>
            <pc:docMk/>
            <pc:sldMk cId="2778370600" sldId="305"/>
            <ac:spMk id="5" creationId="{A15984EA-FED0-4237-B093-275F58B6415D}"/>
          </ac:spMkLst>
        </pc:spChg>
        <pc:spChg chg="del">
          <ac:chgData name="Young, Kimberly" userId="ff8ad6cf-2d73-4f8b-976d-198e6df20a90" providerId="ADAL" clId="{F7D994BF-B5D9-414D-915E-3F76C44D91B5}" dt="2021-07-09T15:21:56.102" v="213" actId="21"/>
          <ac:spMkLst>
            <pc:docMk/>
            <pc:sldMk cId="2778370600" sldId="305"/>
            <ac:spMk id="7" creationId="{00000000-0000-0000-0000-000000000000}"/>
          </ac:spMkLst>
        </pc:spChg>
        <pc:spChg chg="del">
          <ac:chgData name="Young, Kimberly" userId="ff8ad6cf-2d73-4f8b-976d-198e6df20a90" providerId="ADAL" clId="{F7D994BF-B5D9-414D-915E-3F76C44D91B5}" dt="2021-07-09T15:22:03.476" v="216" actId="21"/>
          <ac:spMkLst>
            <pc:docMk/>
            <pc:sldMk cId="2778370600" sldId="305"/>
            <ac:spMk id="16" creationId="{00000000-0000-0000-0000-000000000000}"/>
          </ac:spMkLst>
        </pc:spChg>
        <pc:spChg chg="del">
          <ac:chgData name="Young, Kimberly" userId="ff8ad6cf-2d73-4f8b-976d-198e6df20a90" providerId="ADAL" clId="{F7D994BF-B5D9-414D-915E-3F76C44D91B5}" dt="2021-07-09T15:22:06.206" v="217" actId="21"/>
          <ac:spMkLst>
            <pc:docMk/>
            <pc:sldMk cId="2778370600" sldId="305"/>
            <ac:spMk id="19" creationId="{00000000-0000-0000-0000-000000000000}"/>
          </ac:spMkLst>
        </pc:spChg>
        <pc:spChg chg="del">
          <ac:chgData name="Young, Kimberly" userId="ff8ad6cf-2d73-4f8b-976d-198e6df20a90" providerId="ADAL" clId="{F7D994BF-B5D9-414D-915E-3F76C44D91B5}" dt="2021-07-09T15:22:09.164" v="218" actId="21"/>
          <ac:spMkLst>
            <pc:docMk/>
            <pc:sldMk cId="2778370600" sldId="305"/>
            <ac:spMk id="20" creationId="{00000000-0000-0000-0000-000000000000}"/>
          </ac:spMkLst>
        </pc:spChg>
        <pc:grpChg chg="mod">
          <ac:chgData name="Young, Kimberly" userId="ff8ad6cf-2d73-4f8b-976d-198e6df20a90" providerId="ADAL" clId="{F7D994BF-B5D9-414D-915E-3F76C44D91B5}" dt="2021-07-09T15:22:13.978" v="219" actId="1076"/>
          <ac:grpSpMkLst>
            <pc:docMk/>
            <pc:sldMk cId="2778370600" sldId="305"/>
            <ac:grpSpMk id="12" creationId="{00000000-0000-0000-0000-000000000000}"/>
          </ac:grpSpMkLst>
        </pc:grpChg>
      </pc:sldChg>
      <pc:sldChg chg="delSp modSp mod">
        <pc:chgData name="Young, Kimberly" userId="ff8ad6cf-2d73-4f8b-976d-198e6df20a90" providerId="ADAL" clId="{F7D994BF-B5D9-414D-915E-3F76C44D91B5}" dt="2021-07-16T20:00:00.006" v="324"/>
        <pc:sldMkLst>
          <pc:docMk/>
          <pc:sldMk cId="2465295598" sldId="306"/>
        </pc:sldMkLst>
        <pc:spChg chg="mod">
          <ac:chgData name="Young, Kimberly" userId="ff8ad6cf-2d73-4f8b-976d-198e6df20a90" providerId="ADAL" clId="{F7D994BF-B5D9-414D-915E-3F76C44D91B5}" dt="2021-07-09T15:08:16.545" v="0"/>
          <ac:spMkLst>
            <pc:docMk/>
            <pc:sldMk cId="2465295598" sldId="306"/>
            <ac:spMk id="2" creationId="{00000000-0000-0000-0000-000000000000}"/>
          </ac:spMkLst>
        </pc:spChg>
        <pc:spChg chg="del">
          <ac:chgData name="Young, Kimberly" userId="ff8ad6cf-2d73-4f8b-976d-198e6df20a90" providerId="ADAL" clId="{F7D994BF-B5D9-414D-915E-3F76C44D91B5}" dt="2021-07-09T15:22:19.328" v="220" actId="21"/>
          <ac:spMkLst>
            <pc:docMk/>
            <pc:sldMk cId="2465295598" sldId="306"/>
            <ac:spMk id="6" creationId="{00000000-0000-0000-0000-000000000000}"/>
          </ac:spMkLst>
        </pc:spChg>
        <pc:spChg chg="del">
          <ac:chgData name="Young, Kimberly" userId="ff8ad6cf-2d73-4f8b-976d-198e6df20a90" providerId="ADAL" clId="{F7D994BF-B5D9-414D-915E-3F76C44D91B5}" dt="2021-07-09T15:22:21.715" v="221" actId="21"/>
          <ac:spMkLst>
            <pc:docMk/>
            <pc:sldMk cId="2465295598" sldId="306"/>
            <ac:spMk id="7" creationId="{00000000-0000-0000-0000-000000000000}"/>
          </ac:spMkLst>
        </pc:spChg>
        <pc:spChg chg="del">
          <ac:chgData name="Young, Kimberly" userId="ff8ad6cf-2d73-4f8b-976d-198e6df20a90" providerId="ADAL" clId="{F7D994BF-B5D9-414D-915E-3F76C44D91B5}" dt="2021-07-09T15:22:24.201" v="222" actId="21"/>
          <ac:spMkLst>
            <pc:docMk/>
            <pc:sldMk cId="2465295598" sldId="306"/>
            <ac:spMk id="8" creationId="{00000000-0000-0000-0000-000000000000}"/>
          </ac:spMkLst>
        </pc:spChg>
        <pc:picChg chg="mod">
          <ac:chgData name="Young, Kimberly" userId="ff8ad6cf-2d73-4f8b-976d-198e6df20a90" providerId="ADAL" clId="{F7D994BF-B5D9-414D-915E-3F76C44D91B5}" dt="2021-07-16T20:00:00.006" v="324"/>
          <ac:picMkLst>
            <pc:docMk/>
            <pc:sldMk cId="2465295598" sldId="306"/>
            <ac:picMk id="5" creationId="{00000000-0000-0000-0000-000000000000}"/>
          </ac:picMkLst>
        </pc:picChg>
      </pc:sldChg>
      <pc:sldChg chg="delSp modSp mod">
        <pc:chgData name="Young, Kimberly" userId="ff8ad6cf-2d73-4f8b-976d-198e6df20a90" providerId="ADAL" clId="{F7D994BF-B5D9-414D-915E-3F76C44D91B5}" dt="2021-07-16T20:00:03.587" v="325"/>
        <pc:sldMkLst>
          <pc:docMk/>
          <pc:sldMk cId="14693682" sldId="307"/>
        </pc:sldMkLst>
        <pc:spChg chg="mod">
          <ac:chgData name="Young, Kimberly" userId="ff8ad6cf-2d73-4f8b-976d-198e6df20a90" providerId="ADAL" clId="{F7D994BF-B5D9-414D-915E-3F76C44D91B5}" dt="2021-07-09T15:08:16.545" v="0"/>
          <ac:spMkLst>
            <pc:docMk/>
            <pc:sldMk cId="14693682" sldId="307"/>
            <ac:spMk id="2" creationId="{00000000-0000-0000-0000-000000000000}"/>
          </ac:spMkLst>
        </pc:spChg>
        <pc:spChg chg="del">
          <ac:chgData name="Young, Kimberly" userId="ff8ad6cf-2d73-4f8b-976d-198e6df20a90" providerId="ADAL" clId="{F7D994BF-B5D9-414D-915E-3F76C44D91B5}" dt="2021-07-09T15:22:28.547" v="223" actId="21"/>
          <ac:spMkLst>
            <pc:docMk/>
            <pc:sldMk cId="14693682" sldId="307"/>
            <ac:spMk id="6" creationId="{00000000-0000-0000-0000-000000000000}"/>
          </ac:spMkLst>
        </pc:spChg>
        <pc:spChg chg="del">
          <ac:chgData name="Young, Kimberly" userId="ff8ad6cf-2d73-4f8b-976d-198e6df20a90" providerId="ADAL" clId="{F7D994BF-B5D9-414D-915E-3F76C44D91B5}" dt="2021-07-09T15:22:31.006" v="224" actId="21"/>
          <ac:spMkLst>
            <pc:docMk/>
            <pc:sldMk cId="14693682" sldId="307"/>
            <ac:spMk id="8" creationId="{00000000-0000-0000-0000-000000000000}"/>
          </ac:spMkLst>
        </pc:spChg>
        <pc:spChg chg="del">
          <ac:chgData name="Young, Kimberly" userId="ff8ad6cf-2d73-4f8b-976d-198e6df20a90" providerId="ADAL" clId="{F7D994BF-B5D9-414D-915E-3F76C44D91B5}" dt="2021-07-09T15:22:34.034" v="225" actId="21"/>
          <ac:spMkLst>
            <pc:docMk/>
            <pc:sldMk cId="14693682" sldId="307"/>
            <ac:spMk id="9" creationId="{00000000-0000-0000-0000-000000000000}"/>
          </ac:spMkLst>
        </pc:spChg>
        <pc:picChg chg="mod">
          <ac:chgData name="Young, Kimberly" userId="ff8ad6cf-2d73-4f8b-976d-198e6df20a90" providerId="ADAL" clId="{F7D994BF-B5D9-414D-915E-3F76C44D91B5}" dt="2021-07-16T20:00:03.587" v="325"/>
          <ac:picMkLst>
            <pc:docMk/>
            <pc:sldMk cId="14693682" sldId="307"/>
            <ac:picMk id="7" creationId="{00000000-0000-0000-0000-000000000000}"/>
          </ac:picMkLst>
        </pc:picChg>
      </pc:sldChg>
      <pc:sldChg chg="delSp modSp mod">
        <pc:chgData name="Young, Kimberly" userId="ff8ad6cf-2d73-4f8b-976d-198e6df20a90" providerId="ADAL" clId="{F7D994BF-B5D9-414D-915E-3F76C44D91B5}" dt="2021-07-16T20:00:08.716" v="326"/>
        <pc:sldMkLst>
          <pc:docMk/>
          <pc:sldMk cId="3461719765" sldId="308"/>
        </pc:sldMkLst>
        <pc:spChg chg="mod">
          <ac:chgData name="Young, Kimberly" userId="ff8ad6cf-2d73-4f8b-976d-198e6df20a90" providerId="ADAL" clId="{F7D994BF-B5D9-414D-915E-3F76C44D91B5}" dt="2021-07-09T15:08:16.545" v="0"/>
          <ac:spMkLst>
            <pc:docMk/>
            <pc:sldMk cId="3461719765" sldId="308"/>
            <ac:spMk id="2" creationId="{00000000-0000-0000-0000-000000000000}"/>
          </ac:spMkLst>
        </pc:spChg>
        <pc:spChg chg="del">
          <ac:chgData name="Young, Kimberly" userId="ff8ad6cf-2d73-4f8b-976d-198e6df20a90" providerId="ADAL" clId="{F7D994BF-B5D9-414D-915E-3F76C44D91B5}" dt="2021-07-09T15:22:38.233" v="226" actId="21"/>
          <ac:spMkLst>
            <pc:docMk/>
            <pc:sldMk cId="3461719765" sldId="308"/>
            <ac:spMk id="7" creationId="{00000000-0000-0000-0000-000000000000}"/>
          </ac:spMkLst>
        </pc:spChg>
        <pc:spChg chg="del">
          <ac:chgData name="Young, Kimberly" userId="ff8ad6cf-2d73-4f8b-976d-198e6df20a90" providerId="ADAL" clId="{F7D994BF-B5D9-414D-915E-3F76C44D91B5}" dt="2021-07-09T15:22:40.873" v="227" actId="21"/>
          <ac:spMkLst>
            <pc:docMk/>
            <pc:sldMk cId="3461719765" sldId="308"/>
            <ac:spMk id="10" creationId="{00000000-0000-0000-0000-000000000000}"/>
          </ac:spMkLst>
        </pc:spChg>
        <pc:spChg chg="del">
          <ac:chgData name="Young, Kimberly" userId="ff8ad6cf-2d73-4f8b-976d-198e6df20a90" providerId="ADAL" clId="{F7D994BF-B5D9-414D-915E-3F76C44D91B5}" dt="2021-07-09T15:22:43.436" v="228" actId="21"/>
          <ac:spMkLst>
            <pc:docMk/>
            <pc:sldMk cId="3461719765" sldId="308"/>
            <ac:spMk id="11" creationId="{00000000-0000-0000-0000-000000000000}"/>
          </ac:spMkLst>
        </pc:spChg>
        <pc:picChg chg="mod">
          <ac:chgData name="Young, Kimberly" userId="ff8ad6cf-2d73-4f8b-976d-198e6df20a90" providerId="ADAL" clId="{F7D994BF-B5D9-414D-915E-3F76C44D91B5}" dt="2021-07-16T20:00:08.716" v="326"/>
          <ac:picMkLst>
            <pc:docMk/>
            <pc:sldMk cId="3461719765" sldId="308"/>
            <ac:picMk id="5" creationId="{00000000-0000-0000-0000-000000000000}"/>
          </ac:picMkLst>
        </pc:picChg>
      </pc:sldChg>
      <pc:sldChg chg="addSp delSp modSp mod setBg">
        <pc:chgData name="Young, Kimberly" userId="ff8ad6cf-2d73-4f8b-976d-198e6df20a90" providerId="ADAL" clId="{F7D994BF-B5D9-414D-915E-3F76C44D91B5}" dt="2021-07-09T15:22:58.233" v="233" actId="26606"/>
        <pc:sldMkLst>
          <pc:docMk/>
          <pc:sldMk cId="1114186066" sldId="309"/>
        </pc:sldMkLst>
        <pc:spChg chg="del">
          <ac:chgData name="Young, Kimberly" userId="ff8ad6cf-2d73-4f8b-976d-198e6df20a90" providerId="ADAL" clId="{F7D994BF-B5D9-414D-915E-3F76C44D91B5}" dt="2021-07-09T15:22:47.712" v="229" actId="21"/>
          <ac:spMkLst>
            <pc:docMk/>
            <pc:sldMk cId="1114186066" sldId="309"/>
            <ac:spMk id="2" creationId="{00000000-0000-0000-0000-000000000000}"/>
          </ac:spMkLst>
        </pc:spChg>
        <pc:spChg chg="mod">
          <ac:chgData name="Young, Kimberly" userId="ff8ad6cf-2d73-4f8b-976d-198e6df20a90" providerId="ADAL" clId="{F7D994BF-B5D9-414D-915E-3F76C44D91B5}" dt="2021-07-09T15:22:58.233" v="233" actId="26606"/>
          <ac:spMkLst>
            <pc:docMk/>
            <pc:sldMk cId="1114186066" sldId="309"/>
            <ac:spMk id="3" creationId="{00000000-0000-0000-0000-000000000000}"/>
          </ac:spMkLst>
        </pc:spChg>
        <pc:spChg chg="mod ord">
          <ac:chgData name="Young, Kimberly" userId="ff8ad6cf-2d73-4f8b-976d-198e6df20a90" providerId="ADAL" clId="{F7D994BF-B5D9-414D-915E-3F76C44D91B5}" dt="2021-07-09T15:22:58.233" v="233" actId="26606"/>
          <ac:spMkLst>
            <pc:docMk/>
            <pc:sldMk cId="1114186066" sldId="309"/>
            <ac:spMk id="4" creationId="{00000000-0000-0000-0000-000000000000}"/>
          </ac:spMkLst>
        </pc:spChg>
        <pc:spChg chg="del">
          <ac:chgData name="Young, Kimberly" userId="ff8ad6cf-2d73-4f8b-976d-198e6df20a90" providerId="ADAL" clId="{F7D994BF-B5D9-414D-915E-3F76C44D91B5}" dt="2021-07-09T15:22:50.640" v="230" actId="21"/>
          <ac:spMkLst>
            <pc:docMk/>
            <pc:sldMk cId="1114186066" sldId="309"/>
            <ac:spMk id="5" creationId="{00000000-0000-0000-0000-000000000000}"/>
          </ac:spMkLst>
        </pc:spChg>
        <pc:spChg chg="del">
          <ac:chgData name="Young, Kimberly" userId="ff8ad6cf-2d73-4f8b-976d-198e6df20a90" providerId="ADAL" clId="{F7D994BF-B5D9-414D-915E-3F76C44D91B5}" dt="2021-07-09T15:22:52.901" v="231" actId="21"/>
          <ac:spMkLst>
            <pc:docMk/>
            <pc:sldMk cId="1114186066" sldId="309"/>
            <ac:spMk id="6" creationId="{00000000-0000-0000-0000-000000000000}"/>
          </ac:spMkLst>
        </pc:spChg>
        <pc:spChg chg="del">
          <ac:chgData name="Young, Kimberly" userId="ff8ad6cf-2d73-4f8b-976d-198e6df20a90" providerId="ADAL" clId="{F7D994BF-B5D9-414D-915E-3F76C44D91B5}" dt="2021-07-09T15:22:55.456" v="232" actId="21"/>
          <ac:spMkLst>
            <pc:docMk/>
            <pc:sldMk cId="1114186066" sldId="309"/>
            <ac:spMk id="7" creationId="{00000000-0000-0000-0000-000000000000}"/>
          </ac:spMkLst>
        </pc:spChg>
        <pc:spChg chg="add">
          <ac:chgData name="Young, Kimberly" userId="ff8ad6cf-2d73-4f8b-976d-198e6df20a90" providerId="ADAL" clId="{F7D994BF-B5D9-414D-915E-3F76C44D91B5}" dt="2021-07-09T15:22:58.233" v="233" actId="26606"/>
          <ac:spMkLst>
            <pc:docMk/>
            <pc:sldMk cId="1114186066" sldId="309"/>
            <ac:spMk id="11" creationId="{50E53EDA-3B94-4F6B-9E86-D3BB9EBB9616}"/>
          </ac:spMkLst>
        </pc:spChg>
        <pc:picChg chg="add">
          <ac:chgData name="Young, Kimberly" userId="ff8ad6cf-2d73-4f8b-976d-198e6df20a90" providerId="ADAL" clId="{F7D994BF-B5D9-414D-915E-3F76C44D91B5}" dt="2021-07-09T15:22:58.233" v="233" actId="26606"/>
          <ac:picMkLst>
            <pc:docMk/>
            <pc:sldMk cId="1114186066" sldId="309"/>
            <ac:picMk id="9" creationId="{A17F7527-5AC0-479A-B79F-9CF463410490}"/>
          </ac:picMkLst>
        </pc:picChg>
        <pc:cxnChg chg="add">
          <ac:chgData name="Young, Kimberly" userId="ff8ad6cf-2d73-4f8b-976d-198e6df20a90" providerId="ADAL" clId="{F7D994BF-B5D9-414D-915E-3F76C44D91B5}" dt="2021-07-09T15:22:58.233" v="233" actId="26606"/>
          <ac:cxnSpMkLst>
            <pc:docMk/>
            <pc:sldMk cId="1114186066" sldId="309"/>
            <ac:cxnSpMk id="13" creationId="{30EFD79F-7790-479B-B7DB-BD0D8C101DDD}"/>
          </ac:cxnSpMkLst>
        </pc:cxnChg>
      </pc:sldChg>
      <pc:sldChg chg="addSp delSp modSp mod">
        <pc:chgData name="Young, Kimberly" userId="ff8ad6cf-2d73-4f8b-976d-198e6df20a90" providerId="ADAL" clId="{F7D994BF-B5D9-414D-915E-3F76C44D91B5}" dt="2021-07-09T15:23:16.998" v="239" actId="21"/>
        <pc:sldMkLst>
          <pc:docMk/>
          <pc:sldMk cId="4175402721" sldId="310"/>
        </pc:sldMkLst>
        <pc:spChg chg="del">
          <ac:chgData name="Young, Kimberly" userId="ff8ad6cf-2d73-4f8b-976d-198e6df20a90" providerId="ADAL" clId="{F7D994BF-B5D9-414D-915E-3F76C44D91B5}" dt="2021-07-09T15:23:09.284" v="236" actId="21"/>
          <ac:spMkLst>
            <pc:docMk/>
            <pc:sldMk cId="4175402721" sldId="310"/>
            <ac:spMk id="2" creationId="{00000000-0000-0000-0000-000000000000}"/>
          </ac:spMkLst>
        </pc:spChg>
        <pc:spChg chg="del mod">
          <ac:chgData name="Young, Kimberly" userId="ff8ad6cf-2d73-4f8b-976d-198e6df20a90" providerId="ADAL" clId="{F7D994BF-B5D9-414D-915E-3F76C44D91B5}" dt="2021-07-09T15:23:04.018" v="234" actId="21"/>
          <ac:spMkLst>
            <pc:docMk/>
            <pc:sldMk cId="4175402721" sldId="310"/>
            <ac:spMk id="5" creationId="{00000000-0000-0000-0000-000000000000}"/>
          </ac:spMkLst>
        </pc:spChg>
        <pc:spChg chg="del">
          <ac:chgData name="Young, Kimberly" userId="ff8ad6cf-2d73-4f8b-976d-198e6df20a90" providerId="ADAL" clId="{F7D994BF-B5D9-414D-915E-3F76C44D91B5}" dt="2021-07-09T15:23:11.854" v="237" actId="21"/>
          <ac:spMkLst>
            <pc:docMk/>
            <pc:sldMk cId="4175402721" sldId="310"/>
            <ac:spMk id="6" creationId="{00000000-0000-0000-0000-000000000000}"/>
          </ac:spMkLst>
        </pc:spChg>
        <pc:spChg chg="del">
          <ac:chgData name="Young, Kimberly" userId="ff8ad6cf-2d73-4f8b-976d-198e6df20a90" providerId="ADAL" clId="{F7D994BF-B5D9-414D-915E-3F76C44D91B5}" dt="2021-07-09T15:23:14.255" v="238" actId="21"/>
          <ac:spMkLst>
            <pc:docMk/>
            <pc:sldMk cId="4175402721" sldId="310"/>
            <ac:spMk id="7" creationId="{00000000-0000-0000-0000-000000000000}"/>
          </ac:spMkLst>
        </pc:spChg>
        <pc:spChg chg="del">
          <ac:chgData name="Young, Kimberly" userId="ff8ad6cf-2d73-4f8b-976d-198e6df20a90" providerId="ADAL" clId="{F7D994BF-B5D9-414D-915E-3F76C44D91B5}" dt="2021-07-09T15:23:16.998" v="239" actId="21"/>
          <ac:spMkLst>
            <pc:docMk/>
            <pc:sldMk cId="4175402721" sldId="310"/>
            <ac:spMk id="8" creationId="{00000000-0000-0000-0000-000000000000}"/>
          </ac:spMkLst>
        </pc:spChg>
        <pc:spChg chg="add del mod">
          <ac:chgData name="Young, Kimberly" userId="ff8ad6cf-2d73-4f8b-976d-198e6df20a90" providerId="ADAL" clId="{F7D994BF-B5D9-414D-915E-3F76C44D91B5}" dt="2021-07-09T15:23:07.346" v="235" actId="21"/>
          <ac:spMkLst>
            <pc:docMk/>
            <pc:sldMk cId="4175402721" sldId="310"/>
            <ac:spMk id="10" creationId="{ADC972F9-5C82-439A-9C91-E983F3EB73F0}"/>
          </ac:spMkLst>
        </pc:spChg>
      </pc:sldChg>
      <pc:sldChg chg="addSp delSp modSp mod">
        <pc:chgData name="Young, Kimberly" userId="ff8ad6cf-2d73-4f8b-976d-198e6df20a90" providerId="ADAL" clId="{F7D994BF-B5D9-414D-915E-3F76C44D91B5}" dt="2021-07-09T15:23:32.769" v="245" actId="21"/>
        <pc:sldMkLst>
          <pc:docMk/>
          <pc:sldMk cId="2914658950" sldId="311"/>
        </pc:sldMkLst>
        <pc:spChg chg="del mod">
          <ac:chgData name="Young, Kimberly" userId="ff8ad6cf-2d73-4f8b-976d-198e6df20a90" providerId="ADAL" clId="{F7D994BF-B5D9-414D-915E-3F76C44D91B5}" dt="2021-07-09T15:23:24.009" v="241" actId="21"/>
          <ac:spMkLst>
            <pc:docMk/>
            <pc:sldMk cId="2914658950" sldId="311"/>
            <ac:spMk id="2" creationId="{00000000-0000-0000-0000-000000000000}"/>
          </ac:spMkLst>
        </pc:spChg>
        <pc:spChg chg="add del mod">
          <ac:chgData name="Young, Kimberly" userId="ff8ad6cf-2d73-4f8b-976d-198e6df20a90" providerId="ADAL" clId="{F7D994BF-B5D9-414D-915E-3F76C44D91B5}" dt="2021-07-09T15:23:25.197" v="242" actId="21"/>
          <ac:spMkLst>
            <pc:docMk/>
            <pc:sldMk cId="2914658950" sldId="311"/>
            <ac:spMk id="4" creationId="{5234B553-0B74-4B45-9F97-640C8753C7E9}"/>
          </ac:spMkLst>
        </pc:spChg>
        <pc:spChg chg="del">
          <ac:chgData name="Young, Kimberly" userId="ff8ad6cf-2d73-4f8b-976d-198e6df20a90" providerId="ADAL" clId="{F7D994BF-B5D9-414D-915E-3F76C44D91B5}" dt="2021-07-09T15:23:21.616" v="240" actId="21"/>
          <ac:spMkLst>
            <pc:docMk/>
            <pc:sldMk cId="2914658950" sldId="311"/>
            <ac:spMk id="5" creationId="{00000000-0000-0000-0000-000000000000}"/>
          </ac:spMkLst>
        </pc:spChg>
        <pc:spChg chg="del">
          <ac:chgData name="Young, Kimberly" userId="ff8ad6cf-2d73-4f8b-976d-198e6df20a90" providerId="ADAL" clId="{F7D994BF-B5D9-414D-915E-3F76C44D91B5}" dt="2021-07-09T15:23:27.752" v="243" actId="21"/>
          <ac:spMkLst>
            <pc:docMk/>
            <pc:sldMk cId="2914658950" sldId="311"/>
            <ac:spMk id="6" creationId="{00000000-0000-0000-0000-000000000000}"/>
          </ac:spMkLst>
        </pc:spChg>
        <pc:spChg chg="del">
          <ac:chgData name="Young, Kimberly" userId="ff8ad6cf-2d73-4f8b-976d-198e6df20a90" providerId="ADAL" clId="{F7D994BF-B5D9-414D-915E-3F76C44D91B5}" dt="2021-07-09T15:23:29.976" v="244" actId="21"/>
          <ac:spMkLst>
            <pc:docMk/>
            <pc:sldMk cId="2914658950" sldId="311"/>
            <ac:spMk id="7" creationId="{00000000-0000-0000-0000-000000000000}"/>
          </ac:spMkLst>
        </pc:spChg>
        <pc:spChg chg="del">
          <ac:chgData name="Young, Kimberly" userId="ff8ad6cf-2d73-4f8b-976d-198e6df20a90" providerId="ADAL" clId="{F7D994BF-B5D9-414D-915E-3F76C44D91B5}" dt="2021-07-09T15:23:32.769" v="245" actId="21"/>
          <ac:spMkLst>
            <pc:docMk/>
            <pc:sldMk cId="2914658950" sldId="311"/>
            <ac:spMk id="8" creationId="{00000000-0000-0000-0000-000000000000}"/>
          </ac:spMkLst>
        </pc:spChg>
      </pc:sldChg>
      <pc:sldChg chg="delSp modSp mod">
        <pc:chgData name="Young, Kimberly" userId="ff8ad6cf-2d73-4f8b-976d-198e6df20a90" providerId="ADAL" clId="{F7D994BF-B5D9-414D-915E-3F76C44D91B5}" dt="2021-07-09T15:23:45.901" v="249" actId="21"/>
        <pc:sldMkLst>
          <pc:docMk/>
          <pc:sldMk cId="1976222055" sldId="312"/>
        </pc:sldMkLst>
        <pc:spChg chg="mod">
          <ac:chgData name="Young, Kimberly" userId="ff8ad6cf-2d73-4f8b-976d-198e6df20a90" providerId="ADAL" clId="{F7D994BF-B5D9-414D-915E-3F76C44D91B5}" dt="2021-07-09T15:08:16.545" v="0"/>
          <ac:spMkLst>
            <pc:docMk/>
            <pc:sldMk cId="1976222055" sldId="312"/>
            <ac:spMk id="2" creationId="{00000000-0000-0000-0000-000000000000}"/>
          </ac:spMkLst>
        </pc:spChg>
        <pc:spChg chg="del">
          <ac:chgData name="Young, Kimberly" userId="ff8ad6cf-2d73-4f8b-976d-198e6df20a90" providerId="ADAL" clId="{F7D994BF-B5D9-414D-915E-3F76C44D91B5}" dt="2021-07-09T15:23:37.556" v="246" actId="21"/>
          <ac:spMkLst>
            <pc:docMk/>
            <pc:sldMk cId="1976222055" sldId="312"/>
            <ac:spMk id="7" creationId="{00000000-0000-0000-0000-000000000000}"/>
          </ac:spMkLst>
        </pc:spChg>
        <pc:spChg chg="del">
          <ac:chgData name="Young, Kimberly" userId="ff8ad6cf-2d73-4f8b-976d-198e6df20a90" providerId="ADAL" clId="{F7D994BF-B5D9-414D-915E-3F76C44D91B5}" dt="2021-07-09T15:23:40.466" v="247" actId="21"/>
          <ac:spMkLst>
            <pc:docMk/>
            <pc:sldMk cId="1976222055" sldId="312"/>
            <ac:spMk id="8" creationId="{00000000-0000-0000-0000-000000000000}"/>
          </ac:spMkLst>
        </pc:spChg>
        <pc:spChg chg="del">
          <ac:chgData name="Young, Kimberly" userId="ff8ad6cf-2d73-4f8b-976d-198e6df20a90" providerId="ADAL" clId="{F7D994BF-B5D9-414D-915E-3F76C44D91B5}" dt="2021-07-09T15:23:43.077" v="248" actId="21"/>
          <ac:spMkLst>
            <pc:docMk/>
            <pc:sldMk cId="1976222055" sldId="312"/>
            <ac:spMk id="9" creationId="{00000000-0000-0000-0000-000000000000}"/>
          </ac:spMkLst>
        </pc:spChg>
        <pc:spChg chg="del">
          <ac:chgData name="Young, Kimberly" userId="ff8ad6cf-2d73-4f8b-976d-198e6df20a90" providerId="ADAL" clId="{F7D994BF-B5D9-414D-915E-3F76C44D91B5}" dt="2021-07-09T15:23:45.901" v="249" actId="21"/>
          <ac:spMkLst>
            <pc:docMk/>
            <pc:sldMk cId="1976222055" sldId="312"/>
            <ac:spMk id="10" creationId="{00000000-0000-0000-0000-000000000000}"/>
          </ac:spMkLst>
        </pc:spChg>
      </pc:sldChg>
      <pc:sldChg chg="delSp modSp mod delAnim">
        <pc:chgData name="Young, Kimberly" userId="ff8ad6cf-2d73-4f8b-976d-198e6df20a90" providerId="ADAL" clId="{F7D994BF-B5D9-414D-915E-3F76C44D91B5}" dt="2021-07-09T15:24:12.388" v="257" actId="14100"/>
        <pc:sldMkLst>
          <pc:docMk/>
          <pc:sldMk cId="177252296" sldId="313"/>
        </pc:sldMkLst>
        <pc:spChg chg="del">
          <ac:chgData name="Young, Kimberly" userId="ff8ad6cf-2d73-4f8b-976d-198e6df20a90" providerId="ADAL" clId="{F7D994BF-B5D9-414D-915E-3F76C44D91B5}" dt="2021-07-09T15:23:57.906" v="251" actId="21"/>
          <ac:spMkLst>
            <pc:docMk/>
            <pc:sldMk cId="177252296" sldId="313"/>
            <ac:spMk id="2" creationId="{00000000-0000-0000-0000-000000000000}"/>
          </ac:spMkLst>
        </pc:spChg>
        <pc:spChg chg="mod">
          <ac:chgData name="Young, Kimberly" userId="ff8ad6cf-2d73-4f8b-976d-198e6df20a90" providerId="ADAL" clId="{F7D994BF-B5D9-414D-915E-3F76C44D91B5}" dt="2021-07-09T15:08:16.545" v="0"/>
          <ac:spMkLst>
            <pc:docMk/>
            <pc:sldMk cId="177252296" sldId="313"/>
            <ac:spMk id="3" creationId="{00000000-0000-0000-0000-000000000000}"/>
          </ac:spMkLst>
        </pc:spChg>
        <pc:spChg chg="del">
          <ac:chgData name="Young, Kimberly" userId="ff8ad6cf-2d73-4f8b-976d-198e6df20a90" providerId="ADAL" clId="{F7D994BF-B5D9-414D-915E-3F76C44D91B5}" dt="2021-07-09T15:23:55.096" v="250" actId="21"/>
          <ac:spMkLst>
            <pc:docMk/>
            <pc:sldMk cId="177252296" sldId="313"/>
            <ac:spMk id="6" creationId="{00000000-0000-0000-0000-000000000000}"/>
          </ac:spMkLst>
        </pc:spChg>
        <pc:spChg chg="del">
          <ac:chgData name="Young, Kimberly" userId="ff8ad6cf-2d73-4f8b-976d-198e6df20a90" providerId="ADAL" clId="{F7D994BF-B5D9-414D-915E-3F76C44D91B5}" dt="2021-07-09T15:24:00.835" v="252" actId="21"/>
          <ac:spMkLst>
            <pc:docMk/>
            <pc:sldMk cId="177252296" sldId="313"/>
            <ac:spMk id="7" creationId="{00000000-0000-0000-0000-000000000000}"/>
          </ac:spMkLst>
        </pc:spChg>
        <pc:spChg chg="del">
          <ac:chgData name="Young, Kimberly" userId="ff8ad6cf-2d73-4f8b-976d-198e6df20a90" providerId="ADAL" clId="{F7D994BF-B5D9-414D-915E-3F76C44D91B5}" dt="2021-07-09T15:24:03.209" v="253" actId="21"/>
          <ac:spMkLst>
            <pc:docMk/>
            <pc:sldMk cId="177252296" sldId="313"/>
            <ac:spMk id="8" creationId="{00000000-0000-0000-0000-000000000000}"/>
          </ac:spMkLst>
        </pc:spChg>
        <pc:picChg chg="mod">
          <ac:chgData name="Young, Kimberly" userId="ff8ad6cf-2d73-4f8b-976d-198e6df20a90" providerId="ADAL" clId="{F7D994BF-B5D9-414D-915E-3F76C44D91B5}" dt="2021-07-09T15:24:12.388" v="257" actId="14100"/>
          <ac:picMkLst>
            <pc:docMk/>
            <pc:sldMk cId="177252296" sldId="313"/>
            <ac:picMk id="2050" creationId="{00000000-0000-0000-0000-000000000000}"/>
          </ac:picMkLst>
        </pc:picChg>
        <pc:picChg chg="mod">
          <ac:chgData name="Young, Kimberly" userId="ff8ad6cf-2d73-4f8b-976d-198e6df20a90" providerId="ADAL" clId="{F7D994BF-B5D9-414D-915E-3F76C44D91B5}" dt="2021-07-09T15:24:10.032" v="255" actId="14100"/>
          <ac:picMkLst>
            <pc:docMk/>
            <pc:sldMk cId="177252296" sldId="313"/>
            <ac:picMk id="2052" creationId="{00000000-0000-0000-0000-000000000000}"/>
          </ac:picMkLst>
        </pc:picChg>
      </pc:sldChg>
      <pc:sldChg chg="delSp modSp mod">
        <pc:chgData name="Young, Kimberly" userId="ff8ad6cf-2d73-4f8b-976d-198e6df20a90" providerId="ADAL" clId="{F7D994BF-B5D9-414D-915E-3F76C44D91B5}" dt="2021-07-16T20:00:28.060" v="327"/>
        <pc:sldMkLst>
          <pc:docMk/>
          <pc:sldMk cId="3213456485" sldId="314"/>
        </pc:sldMkLst>
        <pc:spChg chg="mod">
          <ac:chgData name="Young, Kimberly" userId="ff8ad6cf-2d73-4f8b-976d-198e6df20a90" providerId="ADAL" clId="{F7D994BF-B5D9-414D-915E-3F76C44D91B5}" dt="2021-07-09T15:24:19.021" v="258" actId="1076"/>
          <ac:spMkLst>
            <pc:docMk/>
            <pc:sldMk cId="3213456485" sldId="314"/>
            <ac:spMk id="3" creationId="{00000000-0000-0000-0000-000000000000}"/>
          </ac:spMkLst>
        </pc:spChg>
        <pc:spChg chg="mod">
          <ac:chgData name="Young, Kimberly" userId="ff8ad6cf-2d73-4f8b-976d-198e6df20a90" providerId="ADAL" clId="{F7D994BF-B5D9-414D-915E-3F76C44D91B5}" dt="2021-07-09T15:08:16.545" v="0"/>
          <ac:spMkLst>
            <pc:docMk/>
            <pc:sldMk cId="3213456485" sldId="314"/>
            <ac:spMk id="4" creationId="{00000000-0000-0000-0000-000000000000}"/>
          </ac:spMkLst>
        </pc:spChg>
        <pc:spChg chg="del">
          <ac:chgData name="Young, Kimberly" userId="ff8ad6cf-2d73-4f8b-976d-198e6df20a90" providerId="ADAL" clId="{F7D994BF-B5D9-414D-915E-3F76C44D91B5}" dt="2021-07-09T15:24:21.667" v="259" actId="21"/>
          <ac:spMkLst>
            <pc:docMk/>
            <pc:sldMk cId="3213456485" sldId="314"/>
            <ac:spMk id="6" creationId="{00000000-0000-0000-0000-000000000000}"/>
          </ac:spMkLst>
        </pc:spChg>
        <pc:spChg chg="del">
          <ac:chgData name="Young, Kimberly" userId="ff8ad6cf-2d73-4f8b-976d-198e6df20a90" providerId="ADAL" clId="{F7D994BF-B5D9-414D-915E-3F76C44D91B5}" dt="2021-07-09T15:24:24.220" v="260" actId="21"/>
          <ac:spMkLst>
            <pc:docMk/>
            <pc:sldMk cId="3213456485" sldId="314"/>
            <ac:spMk id="7" creationId="{00000000-0000-0000-0000-000000000000}"/>
          </ac:spMkLst>
        </pc:spChg>
        <pc:spChg chg="del">
          <ac:chgData name="Young, Kimberly" userId="ff8ad6cf-2d73-4f8b-976d-198e6df20a90" providerId="ADAL" clId="{F7D994BF-B5D9-414D-915E-3F76C44D91B5}" dt="2021-07-09T15:24:26.715" v="261" actId="21"/>
          <ac:spMkLst>
            <pc:docMk/>
            <pc:sldMk cId="3213456485" sldId="314"/>
            <ac:spMk id="8" creationId="{00000000-0000-0000-0000-000000000000}"/>
          </ac:spMkLst>
        </pc:spChg>
        <pc:picChg chg="mod">
          <ac:chgData name="Young, Kimberly" userId="ff8ad6cf-2d73-4f8b-976d-198e6df20a90" providerId="ADAL" clId="{F7D994BF-B5D9-414D-915E-3F76C44D91B5}" dt="2021-07-16T20:00:28.060" v="327"/>
          <ac:picMkLst>
            <pc:docMk/>
            <pc:sldMk cId="3213456485" sldId="314"/>
            <ac:picMk id="3074" creationId="{00000000-0000-0000-0000-000000000000}"/>
          </ac:picMkLst>
        </pc:picChg>
      </pc:sldChg>
      <pc:sldChg chg="delSp modSp mod">
        <pc:chgData name="Young, Kimberly" userId="ff8ad6cf-2d73-4f8b-976d-198e6df20a90" providerId="ADAL" clId="{F7D994BF-B5D9-414D-915E-3F76C44D91B5}" dt="2021-07-09T15:24:36.836" v="264" actId="21"/>
        <pc:sldMkLst>
          <pc:docMk/>
          <pc:sldMk cId="383645970" sldId="315"/>
        </pc:sldMkLst>
        <pc:spChg chg="mod">
          <ac:chgData name="Young, Kimberly" userId="ff8ad6cf-2d73-4f8b-976d-198e6df20a90" providerId="ADAL" clId="{F7D994BF-B5D9-414D-915E-3F76C44D91B5}" dt="2021-07-09T15:08:16.545" v="0"/>
          <ac:spMkLst>
            <pc:docMk/>
            <pc:sldMk cId="383645970" sldId="315"/>
            <ac:spMk id="2" creationId="{00000000-0000-0000-0000-000000000000}"/>
          </ac:spMkLst>
        </pc:spChg>
        <pc:spChg chg="del">
          <ac:chgData name="Young, Kimberly" userId="ff8ad6cf-2d73-4f8b-976d-198e6df20a90" providerId="ADAL" clId="{F7D994BF-B5D9-414D-915E-3F76C44D91B5}" dt="2021-07-09T15:24:31.833" v="262" actId="21"/>
          <ac:spMkLst>
            <pc:docMk/>
            <pc:sldMk cId="383645970" sldId="315"/>
            <ac:spMk id="5" creationId="{00000000-0000-0000-0000-000000000000}"/>
          </ac:spMkLst>
        </pc:spChg>
        <pc:spChg chg="del">
          <ac:chgData name="Young, Kimberly" userId="ff8ad6cf-2d73-4f8b-976d-198e6df20a90" providerId="ADAL" clId="{F7D994BF-B5D9-414D-915E-3F76C44D91B5}" dt="2021-07-09T15:24:34.141" v="263" actId="21"/>
          <ac:spMkLst>
            <pc:docMk/>
            <pc:sldMk cId="383645970" sldId="315"/>
            <ac:spMk id="6" creationId="{00000000-0000-0000-0000-000000000000}"/>
          </ac:spMkLst>
        </pc:spChg>
        <pc:spChg chg="del">
          <ac:chgData name="Young, Kimberly" userId="ff8ad6cf-2d73-4f8b-976d-198e6df20a90" providerId="ADAL" clId="{F7D994BF-B5D9-414D-915E-3F76C44D91B5}" dt="2021-07-09T15:24:36.836" v="264" actId="21"/>
          <ac:spMkLst>
            <pc:docMk/>
            <pc:sldMk cId="383645970" sldId="315"/>
            <ac:spMk id="7" creationId="{00000000-0000-0000-0000-000000000000}"/>
          </ac:spMkLst>
        </pc:spChg>
      </pc:sldChg>
      <pc:sldChg chg="delSp modSp mod">
        <pc:chgData name="Young, Kimberly" userId="ff8ad6cf-2d73-4f8b-976d-198e6df20a90" providerId="ADAL" clId="{F7D994BF-B5D9-414D-915E-3F76C44D91B5}" dt="2021-07-16T20:00:38.285" v="328"/>
        <pc:sldMkLst>
          <pc:docMk/>
          <pc:sldMk cId="1268205406" sldId="316"/>
        </pc:sldMkLst>
        <pc:spChg chg="del mod">
          <ac:chgData name="Young, Kimberly" userId="ff8ad6cf-2d73-4f8b-976d-198e6df20a90" providerId="ADAL" clId="{F7D994BF-B5D9-414D-915E-3F76C44D91B5}" dt="2021-07-09T15:24:41.036" v="265" actId="21"/>
          <ac:spMkLst>
            <pc:docMk/>
            <pc:sldMk cId="1268205406" sldId="316"/>
            <ac:spMk id="6" creationId="{00000000-0000-0000-0000-000000000000}"/>
          </ac:spMkLst>
        </pc:spChg>
        <pc:spChg chg="del mod">
          <ac:chgData name="Young, Kimberly" userId="ff8ad6cf-2d73-4f8b-976d-198e6df20a90" providerId="ADAL" clId="{F7D994BF-B5D9-414D-915E-3F76C44D91B5}" dt="2021-07-09T15:24:44.495" v="266" actId="21"/>
          <ac:spMkLst>
            <pc:docMk/>
            <pc:sldMk cId="1268205406" sldId="316"/>
            <ac:spMk id="7" creationId="{00000000-0000-0000-0000-000000000000}"/>
          </ac:spMkLst>
        </pc:spChg>
        <pc:spChg chg="del mod">
          <ac:chgData name="Young, Kimberly" userId="ff8ad6cf-2d73-4f8b-976d-198e6df20a90" providerId="ADAL" clId="{F7D994BF-B5D9-414D-915E-3F76C44D91B5}" dt="2021-07-09T15:24:46.932" v="267" actId="21"/>
          <ac:spMkLst>
            <pc:docMk/>
            <pc:sldMk cId="1268205406" sldId="316"/>
            <ac:spMk id="8" creationId="{00000000-0000-0000-0000-000000000000}"/>
          </ac:spMkLst>
        </pc:spChg>
        <pc:spChg chg="mod">
          <ac:chgData name="Young, Kimberly" userId="ff8ad6cf-2d73-4f8b-976d-198e6df20a90" providerId="ADAL" clId="{F7D994BF-B5D9-414D-915E-3F76C44D91B5}" dt="2021-07-09T15:08:16.545" v="0"/>
          <ac:spMkLst>
            <pc:docMk/>
            <pc:sldMk cId="1268205406" sldId="316"/>
            <ac:spMk id="9" creationId="{00000000-0000-0000-0000-000000000000}"/>
          </ac:spMkLst>
        </pc:spChg>
        <pc:picChg chg="mod">
          <ac:chgData name="Young, Kimberly" userId="ff8ad6cf-2d73-4f8b-976d-198e6df20a90" providerId="ADAL" clId="{F7D994BF-B5D9-414D-915E-3F76C44D91B5}" dt="2021-07-16T20:00:38.285" v="328"/>
          <ac:picMkLst>
            <pc:docMk/>
            <pc:sldMk cId="1268205406" sldId="316"/>
            <ac:picMk id="3" creationId="{00000000-0000-0000-0000-000000000000}"/>
          </ac:picMkLst>
        </pc:picChg>
      </pc:sldChg>
      <pc:sldChg chg="delSp modSp mod">
        <pc:chgData name="Young, Kimberly" userId="ff8ad6cf-2d73-4f8b-976d-198e6df20a90" providerId="ADAL" clId="{F7D994BF-B5D9-414D-915E-3F76C44D91B5}" dt="2021-07-16T20:00:54.180" v="330" actId="13822"/>
        <pc:sldMkLst>
          <pc:docMk/>
          <pc:sldMk cId="3151888033" sldId="317"/>
        </pc:sldMkLst>
        <pc:spChg chg="mod">
          <ac:chgData name="Young, Kimberly" userId="ff8ad6cf-2d73-4f8b-976d-198e6df20a90" providerId="ADAL" clId="{F7D994BF-B5D9-414D-915E-3F76C44D91B5}" dt="2021-07-09T15:08:16.545" v="0"/>
          <ac:spMkLst>
            <pc:docMk/>
            <pc:sldMk cId="3151888033" sldId="317"/>
            <ac:spMk id="2" creationId="{00000000-0000-0000-0000-000000000000}"/>
          </ac:spMkLst>
        </pc:spChg>
        <pc:spChg chg="mod">
          <ac:chgData name="Young, Kimberly" userId="ff8ad6cf-2d73-4f8b-976d-198e6df20a90" providerId="ADAL" clId="{F7D994BF-B5D9-414D-915E-3F76C44D91B5}" dt="2021-07-16T20:00:54.180" v="330" actId="13822"/>
          <ac:spMkLst>
            <pc:docMk/>
            <pc:sldMk cId="3151888033" sldId="317"/>
            <ac:spMk id="4" creationId="{00000000-0000-0000-0000-000000000000}"/>
          </ac:spMkLst>
        </pc:spChg>
        <pc:spChg chg="del">
          <ac:chgData name="Young, Kimberly" userId="ff8ad6cf-2d73-4f8b-976d-198e6df20a90" providerId="ADAL" clId="{F7D994BF-B5D9-414D-915E-3F76C44D91B5}" dt="2021-07-09T15:24:52.211" v="268" actId="21"/>
          <ac:spMkLst>
            <pc:docMk/>
            <pc:sldMk cId="3151888033" sldId="317"/>
            <ac:spMk id="6" creationId="{00000000-0000-0000-0000-000000000000}"/>
          </ac:spMkLst>
        </pc:spChg>
        <pc:spChg chg="del">
          <ac:chgData name="Young, Kimberly" userId="ff8ad6cf-2d73-4f8b-976d-198e6df20a90" providerId="ADAL" clId="{F7D994BF-B5D9-414D-915E-3F76C44D91B5}" dt="2021-07-09T15:24:55.182" v="269" actId="21"/>
          <ac:spMkLst>
            <pc:docMk/>
            <pc:sldMk cId="3151888033" sldId="317"/>
            <ac:spMk id="7" creationId="{00000000-0000-0000-0000-000000000000}"/>
          </ac:spMkLst>
        </pc:spChg>
        <pc:spChg chg="del">
          <ac:chgData name="Young, Kimberly" userId="ff8ad6cf-2d73-4f8b-976d-198e6df20a90" providerId="ADAL" clId="{F7D994BF-B5D9-414D-915E-3F76C44D91B5}" dt="2021-07-09T15:24:57.522" v="270" actId="21"/>
          <ac:spMkLst>
            <pc:docMk/>
            <pc:sldMk cId="3151888033" sldId="317"/>
            <ac:spMk id="8" creationId="{00000000-0000-0000-0000-000000000000}"/>
          </ac:spMkLst>
        </pc:spChg>
        <pc:picChg chg="mod">
          <ac:chgData name="Young, Kimberly" userId="ff8ad6cf-2d73-4f8b-976d-198e6df20a90" providerId="ADAL" clId="{F7D994BF-B5D9-414D-915E-3F76C44D91B5}" dt="2021-07-16T20:00:47.964" v="329"/>
          <ac:picMkLst>
            <pc:docMk/>
            <pc:sldMk cId="3151888033" sldId="317"/>
            <ac:picMk id="5" creationId="{00000000-0000-0000-0000-000000000000}"/>
          </ac:picMkLst>
        </pc:picChg>
      </pc:sldChg>
      <pc:sldChg chg="delSp modSp mod">
        <pc:chgData name="Young, Kimberly" userId="ff8ad6cf-2d73-4f8b-976d-198e6df20a90" providerId="ADAL" clId="{F7D994BF-B5D9-414D-915E-3F76C44D91B5}" dt="2021-07-16T20:01:06.653" v="334" actId="13822"/>
        <pc:sldMkLst>
          <pc:docMk/>
          <pc:sldMk cId="1645852864" sldId="318"/>
        </pc:sldMkLst>
        <pc:spChg chg="mod">
          <ac:chgData name="Young, Kimberly" userId="ff8ad6cf-2d73-4f8b-976d-198e6df20a90" providerId="ADAL" clId="{F7D994BF-B5D9-414D-915E-3F76C44D91B5}" dt="2021-07-09T15:08:16.545" v="0"/>
          <ac:spMkLst>
            <pc:docMk/>
            <pc:sldMk cId="1645852864" sldId="318"/>
            <ac:spMk id="2" creationId="{00000000-0000-0000-0000-000000000000}"/>
          </ac:spMkLst>
        </pc:spChg>
        <pc:spChg chg="mod">
          <ac:chgData name="Young, Kimberly" userId="ff8ad6cf-2d73-4f8b-976d-198e6df20a90" providerId="ADAL" clId="{F7D994BF-B5D9-414D-915E-3F76C44D91B5}" dt="2021-07-16T20:01:03.195" v="332" actId="13822"/>
          <ac:spMkLst>
            <pc:docMk/>
            <pc:sldMk cId="1645852864" sldId="318"/>
            <ac:spMk id="6" creationId="{00000000-0000-0000-0000-000000000000}"/>
          </ac:spMkLst>
        </pc:spChg>
        <pc:spChg chg="mod">
          <ac:chgData name="Young, Kimberly" userId="ff8ad6cf-2d73-4f8b-976d-198e6df20a90" providerId="ADAL" clId="{F7D994BF-B5D9-414D-915E-3F76C44D91B5}" dt="2021-07-16T20:01:04.984" v="333" actId="13822"/>
          <ac:spMkLst>
            <pc:docMk/>
            <pc:sldMk cId="1645852864" sldId="318"/>
            <ac:spMk id="7" creationId="{00000000-0000-0000-0000-000000000000}"/>
          </ac:spMkLst>
        </pc:spChg>
        <pc:spChg chg="mod">
          <ac:chgData name="Young, Kimberly" userId="ff8ad6cf-2d73-4f8b-976d-198e6df20a90" providerId="ADAL" clId="{F7D994BF-B5D9-414D-915E-3F76C44D91B5}" dt="2021-07-16T20:01:06.653" v="334" actId="13822"/>
          <ac:spMkLst>
            <pc:docMk/>
            <pc:sldMk cId="1645852864" sldId="318"/>
            <ac:spMk id="8" creationId="{00000000-0000-0000-0000-000000000000}"/>
          </ac:spMkLst>
        </pc:spChg>
        <pc:spChg chg="del">
          <ac:chgData name="Young, Kimberly" userId="ff8ad6cf-2d73-4f8b-976d-198e6df20a90" providerId="ADAL" clId="{F7D994BF-B5D9-414D-915E-3F76C44D91B5}" dt="2021-07-09T15:25:02.352" v="271" actId="21"/>
          <ac:spMkLst>
            <pc:docMk/>
            <pc:sldMk cId="1645852864" sldId="318"/>
            <ac:spMk id="9" creationId="{00000000-0000-0000-0000-000000000000}"/>
          </ac:spMkLst>
        </pc:spChg>
        <pc:spChg chg="del">
          <ac:chgData name="Young, Kimberly" userId="ff8ad6cf-2d73-4f8b-976d-198e6df20a90" providerId="ADAL" clId="{F7D994BF-B5D9-414D-915E-3F76C44D91B5}" dt="2021-07-09T15:25:04.915" v="272" actId="21"/>
          <ac:spMkLst>
            <pc:docMk/>
            <pc:sldMk cId="1645852864" sldId="318"/>
            <ac:spMk id="10" creationId="{00000000-0000-0000-0000-000000000000}"/>
          </ac:spMkLst>
        </pc:spChg>
        <pc:spChg chg="del">
          <ac:chgData name="Young, Kimberly" userId="ff8ad6cf-2d73-4f8b-976d-198e6df20a90" providerId="ADAL" clId="{F7D994BF-B5D9-414D-915E-3F76C44D91B5}" dt="2021-07-09T15:25:07.840" v="273" actId="21"/>
          <ac:spMkLst>
            <pc:docMk/>
            <pc:sldMk cId="1645852864" sldId="318"/>
            <ac:spMk id="11" creationId="{00000000-0000-0000-0000-000000000000}"/>
          </ac:spMkLst>
        </pc:spChg>
        <pc:picChg chg="mod">
          <ac:chgData name="Young, Kimberly" userId="ff8ad6cf-2d73-4f8b-976d-198e6df20a90" providerId="ADAL" clId="{F7D994BF-B5D9-414D-915E-3F76C44D91B5}" dt="2021-07-16T20:00:59.709" v="331"/>
          <ac:picMkLst>
            <pc:docMk/>
            <pc:sldMk cId="1645852864" sldId="318"/>
            <ac:picMk id="5" creationId="{00000000-0000-0000-0000-000000000000}"/>
          </ac:picMkLst>
        </pc:picChg>
      </pc:sldChg>
      <pc:sldChg chg="delSp modSp mod">
        <pc:chgData name="Young, Kimberly" userId="ff8ad6cf-2d73-4f8b-976d-198e6df20a90" providerId="ADAL" clId="{F7D994BF-B5D9-414D-915E-3F76C44D91B5}" dt="2021-07-16T20:01:17.219" v="338" actId="13822"/>
        <pc:sldMkLst>
          <pc:docMk/>
          <pc:sldMk cId="2008168450" sldId="319"/>
        </pc:sldMkLst>
        <pc:spChg chg="mod">
          <ac:chgData name="Young, Kimberly" userId="ff8ad6cf-2d73-4f8b-976d-198e6df20a90" providerId="ADAL" clId="{F7D994BF-B5D9-414D-915E-3F76C44D91B5}" dt="2021-07-09T15:25:28.034" v="277" actId="1076"/>
          <ac:spMkLst>
            <pc:docMk/>
            <pc:sldMk cId="2008168450" sldId="319"/>
            <ac:spMk id="2" creationId="{00000000-0000-0000-0000-000000000000}"/>
          </ac:spMkLst>
        </pc:spChg>
        <pc:spChg chg="mod ord">
          <ac:chgData name="Young, Kimberly" userId="ff8ad6cf-2d73-4f8b-976d-198e6df20a90" providerId="ADAL" clId="{F7D994BF-B5D9-414D-915E-3F76C44D91B5}" dt="2021-07-16T20:01:15.530" v="337" actId="13822"/>
          <ac:spMkLst>
            <pc:docMk/>
            <pc:sldMk cId="2008168450" sldId="319"/>
            <ac:spMk id="5" creationId="{00000000-0000-0000-0000-000000000000}"/>
          </ac:spMkLst>
        </pc:spChg>
        <pc:spChg chg="mod ord">
          <ac:chgData name="Young, Kimberly" userId="ff8ad6cf-2d73-4f8b-976d-198e6df20a90" providerId="ADAL" clId="{F7D994BF-B5D9-414D-915E-3F76C44D91B5}" dt="2021-07-16T20:01:13.838" v="336" actId="13822"/>
          <ac:spMkLst>
            <pc:docMk/>
            <pc:sldMk cId="2008168450" sldId="319"/>
            <ac:spMk id="6" creationId="{00000000-0000-0000-0000-000000000000}"/>
          </ac:spMkLst>
        </pc:spChg>
        <pc:spChg chg="mod">
          <ac:chgData name="Young, Kimberly" userId="ff8ad6cf-2d73-4f8b-976d-198e6df20a90" providerId="ADAL" clId="{F7D994BF-B5D9-414D-915E-3F76C44D91B5}" dt="2021-07-16T20:01:17.219" v="338" actId="13822"/>
          <ac:spMkLst>
            <pc:docMk/>
            <pc:sldMk cId="2008168450" sldId="319"/>
            <ac:spMk id="7" creationId="{00000000-0000-0000-0000-000000000000}"/>
          </ac:spMkLst>
        </pc:spChg>
        <pc:spChg chg="del">
          <ac:chgData name="Young, Kimberly" userId="ff8ad6cf-2d73-4f8b-976d-198e6df20a90" providerId="ADAL" clId="{F7D994BF-B5D9-414D-915E-3F76C44D91B5}" dt="2021-07-09T15:25:36.306" v="280" actId="21"/>
          <ac:spMkLst>
            <pc:docMk/>
            <pc:sldMk cId="2008168450" sldId="319"/>
            <ac:spMk id="8" creationId="{00000000-0000-0000-0000-000000000000}"/>
          </ac:spMkLst>
        </pc:spChg>
        <pc:spChg chg="del">
          <ac:chgData name="Young, Kimberly" userId="ff8ad6cf-2d73-4f8b-976d-198e6df20a90" providerId="ADAL" clId="{F7D994BF-B5D9-414D-915E-3F76C44D91B5}" dt="2021-07-09T15:25:38.669" v="281" actId="21"/>
          <ac:spMkLst>
            <pc:docMk/>
            <pc:sldMk cId="2008168450" sldId="319"/>
            <ac:spMk id="9" creationId="{00000000-0000-0000-0000-000000000000}"/>
          </ac:spMkLst>
        </pc:spChg>
        <pc:spChg chg="del">
          <ac:chgData name="Young, Kimberly" userId="ff8ad6cf-2d73-4f8b-976d-198e6df20a90" providerId="ADAL" clId="{F7D994BF-B5D9-414D-915E-3F76C44D91B5}" dt="2021-07-09T15:25:41.128" v="282" actId="21"/>
          <ac:spMkLst>
            <pc:docMk/>
            <pc:sldMk cId="2008168450" sldId="319"/>
            <ac:spMk id="10" creationId="{00000000-0000-0000-0000-000000000000}"/>
          </ac:spMkLst>
        </pc:spChg>
        <pc:picChg chg="mod">
          <ac:chgData name="Young, Kimberly" userId="ff8ad6cf-2d73-4f8b-976d-198e6df20a90" providerId="ADAL" clId="{F7D994BF-B5D9-414D-915E-3F76C44D91B5}" dt="2021-07-16T20:01:11.004" v="335"/>
          <ac:picMkLst>
            <pc:docMk/>
            <pc:sldMk cId="2008168450" sldId="319"/>
            <ac:picMk id="4" creationId="{00000000-0000-0000-0000-000000000000}"/>
          </ac:picMkLst>
        </pc:picChg>
      </pc:sldChg>
      <pc:sldChg chg="delSp modSp mod">
        <pc:chgData name="Young, Kimberly" userId="ff8ad6cf-2d73-4f8b-976d-198e6df20a90" providerId="ADAL" clId="{F7D994BF-B5D9-414D-915E-3F76C44D91B5}" dt="2021-07-16T20:01:29.262" v="341" actId="1076"/>
        <pc:sldMkLst>
          <pc:docMk/>
          <pc:sldMk cId="2932582681" sldId="320"/>
        </pc:sldMkLst>
        <pc:spChg chg="mod">
          <ac:chgData name="Young, Kimberly" userId="ff8ad6cf-2d73-4f8b-976d-198e6df20a90" providerId="ADAL" clId="{F7D994BF-B5D9-414D-915E-3F76C44D91B5}" dt="2021-07-09T15:08:16.545" v="0"/>
          <ac:spMkLst>
            <pc:docMk/>
            <pc:sldMk cId="2932582681" sldId="320"/>
            <ac:spMk id="2" creationId="{00000000-0000-0000-0000-000000000000}"/>
          </ac:spMkLst>
        </pc:spChg>
        <pc:spChg chg="del">
          <ac:chgData name="Young, Kimberly" userId="ff8ad6cf-2d73-4f8b-976d-198e6df20a90" providerId="ADAL" clId="{F7D994BF-B5D9-414D-915E-3F76C44D91B5}" dt="2021-07-09T15:26:15.202" v="291" actId="21"/>
          <ac:spMkLst>
            <pc:docMk/>
            <pc:sldMk cId="2932582681" sldId="320"/>
            <ac:spMk id="6" creationId="{00000000-0000-0000-0000-000000000000}"/>
          </ac:spMkLst>
        </pc:spChg>
        <pc:spChg chg="del">
          <ac:chgData name="Young, Kimberly" userId="ff8ad6cf-2d73-4f8b-976d-198e6df20a90" providerId="ADAL" clId="{F7D994BF-B5D9-414D-915E-3F76C44D91B5}" dt="2021-07-09T15:26:17.611" v="292" actId="21"/>
          <ac:spMkLst>
            <pc:docMk/>
            <pc:sldMk cId="2932582681" sldId="320"/>
            <ac:spMk id="7" creationId="{00000000-0000-0000-0000-000000000000}"/>
          </ac:spMkLst>
        </pc:spChg>
        <pc:spChg chg="del">
          <ac:chgData name="Young, Kimberly" userId="ff8ad6cf-2d73-4f8b-976d-198e6df20a90" providerId="ADAL" clId="{F7D994BF-B5D9-414D-915E-3F76C44D91B5}" dt="2021-07-09T15:26:20.352" v="293" actId="21"/>
          <ac:spMkLst>
            <pc:docMk/>
            <pc:sldMk cId="2932582681" sldId="320"/>
            <ac:spMk id="8" creationId="{00000000-0000-0000-0000-000000000000}"/>
          </ac:spMkLst>
        </pc:spChg>
        <pc:picChg chg="mod">
          <ac:chgData name="Young, Kimberly" userId="ff8ad6cf-2d73-4f8b-976d-198e6df20a90" providerId="ADAL" clId="{F7D994BF-B5D9-414D-915E-3F76C44D91B5}" dt="2021-07-16T20:01:23.138" v="339"/>
          <ac:picMkLst>
            <pc:docMk/>
            <pc:sldMk cId="2932582681" sldId="320"/>
            <ac:picMk id="7170" creationId="{00000000-0000-0000-0000-000000000000}"/>
          </ac:picMkLst>
        </pc:picChg>
        <pc:picChg chg="mod">
          <ac:chgData name="Young, Kimberly" userId="ff8ad6cf-2d73-4f8b-976d-198e6df20a90" providerId="ADAL" clId="{F7D994BF-B5D9-414D-915E-3F76C44D91B5}" dt="2021-07-16T20:01:29.262" v="341" actId="1076"/>
          <ac:picMkLst>
            <pc:docMk/>
            <pc:sldMk cId="2932582681" sldId="320"/>
            <ac:picMk id="7171" creationId="{00000000-0000-0000-0000-000000000000}"/>
          </ac:picMkLst>
        </pc:picChg>
      </pc:sldChg>
      <pc:sldChg chg="addSp delSp modSp mod setBg setClrOvrMap">
        <pc:chgData name="Young, Kimberly" userId="ff8ad6cf-2d73-4f8b-976d-198e6df20a90" providerId="ADAL" clId="{F7D994BF-B5D9-414D-915E-3F76C44D91B5}" dt="2021-07-09T15:26:38.781" v="297" actId="26606"/>
        <pc:sldMkLst>
          <pc:docMk/>
          <pc:sldMk cId="1080440035" sldId="321"/>
        </pc:sldMkLst>
        <pc:spChg chg="mod">
          <ac:chgData name="Young, Kimberly" userId="ff8ad6cf-2d73-4f8b-976d-198e6df20a90" providerId="ADAL" clId="{F7D994BF-B5D9-414D-915E-3F76C44D91B5}" dt="2021-07-09T15:26:38.781" v="297" actId="26606"/>
          <ac:spMkLst>
            <pc:docMk/>
            <pc:sldMk cId="1080440035" sldId="321"/>
            <ac:spMk id="3" creationId="{00000000-0000-0000-0000-000000000000}"/>
          </ac:spMkLst>
        </pc:spChg>
        <pc:spChg chg="del">
          <ac:chgData name="Young, Kimberly" userId="ff8ad6cf-2d73-4f8b-976d-198e6df20a90" providerId="ADAL" clId="{F7D994BF-B5D9-414D-915E-3F76C44D91B5}" dt="2021-07-09T15:26:26.110" v="294" actId="21"/>
          <ac:spMkLst>
            <pc:docMk/>
            <pc:sldMk cId="1080440035" sldId="321"/>
            <ac:spMk id="5" creationId="{00000000-0000-0000-0000-000000000000}"/>
          </ac:spMkLst>
        </pc:spChg>
        <pc:spChg chg="del">
          <ac:chgData name="Young, Kimberly" userId="ff8ad6cf-2d73-4f8b-976d-198e6df20a90" providerId="ADAL" clId="{F7D994BF-B5D9-414D-915E-3F76C44D91B5}" dt="2021-07-09T15:26:28.667" v="295" actId="21"/>
          <ac:spMkLst>
            <pc:docMk/>
            <pc:sldMk cId="1080440035" sldId="321"/>
            <ac:spMk id="6" creationId="{00000000-0000-0000-0000-000000000000}"/>
          </ac:spMkLst>
        </pc:spChg>
        <pc:spChg chg="del">
          <ac:chgData name="Young, Kimberly" userId="ff8ad6cf-2d73-4f8b-976d-198e6df20a90" providerId="ADAL" clId="{F7D994BF-B5D9-414D-915E-3F76C44D91B5}" dt="2021-07-09T15:26:31.406" v="296" actId="21"/>
          <ac:spMkLst>
            <pc:docMk/>
            <pc:sldMk cId="1080440035" sldId="321"/>
            <ac:spMk id="7" creationId="{00000000-0000-0000-0000-000000000000}"/>
          </ac:spMkLst>
        </pc:spChg>
        <pc:spChg chg="add">
          <ac:chgData name="Young, Kimberly" userId="ff8ad6cf-2d73-4f8b-976d-198e6df20a90" providerId="ADAL" clId="{F7D994BF-B5D9-414D-915E-3F76C44D91B5}" dt="2021-07-09T15:26:38.781" v="297" actId="26606"/>
          <ac:spMkLst>
            <pc:docMk/>
            <pc:sldMk cId="1080440035" sldId="321"/>
            <ac:spMk id="73" creationId="{09C946AC-2072-4946-A2B8-39F09D0944EE}"/>
          </ac:spMkLst>
        </pc:spChg>
        <pc:spChg chg="add">
          <ac:chgData name="Young, Kimberly" userId="ff8ad6cf-2d73-4f8b-976d-198e6df20a90" providerId="ADAL" clId="{F7D994BF-B5D9-414D-915E-3F76C44D91B5}" dt="2021-07-09T15:26:38.781" v="297" actId="26606"/>
          <ac:spMkLst>
            <pc:docMk/>
            <pc:sldMk cId="1080440035" sldId="321"/>
            <ac:spMk id="77" creationId="{559FD8B5-8CC4-4CFE-BD2A-1216B1F2C3DB}"/>
          </ac:spMkLst>
        </pc:spChg>
        <pc:spChg chg="add">
          <ac:chgData name="Young, Kimberly" userId="ff8ad6cf-2d73-4f8b-976d-198e6df20a90" providerId="ADAL" clId="{F7D994BF-B5D9-414D-915E-3F76C44D91B5}" dt="2021-07-09T15:26:38.781" v="297" actId="26606"/>
          <ac:spMkLst>
            <pc:docMk/>
            <pc:sldMk cId="1080440035" sldId="321"/>
            <ac:spMk id="79" creationId="{9ECF13F4-3D2A-4F2E-9BBD-3038670D21ED}"/>
          </ac:spMkLst>
        </pc:spChg>
        <pc:grpChg chg="add">
          <ac:chgData name="Young, Kimberly" userId="ff8ad6cf-2d73-4f8b-976d-198e6df20a90" providerId="ADAL" clId="{F7D994BF-B5D9-414D-915E-3F76C44D91B5}" dt="2021-07-09T15:26:38.781" v="297" actId="26606"/>
          <ac:grpSpMkLst>
            <pc:docMk/>
            <pc:sldMk cId="1080440035" sldId="321"/>
            <ac:grpSpMk id="81" creationId="{19660E16-DCC0-4B6C-8E84-4C292580059F}"/>
          </ac:grpSpMkLst>
        </pc:grpChg>
        <pc:picChg chg="add">
          <ac:chgData name="Young, Kimberly" userId="ff8ad6cf-2d73-4f8b-976d-198e6df20a90" providerId="ADAL" clId="{F7D994BF-B5D9-414D-915E-3F76C44D91B5}" dt="2021-07-09T15:26:38.781" v="297" actId="26606"/>
          <ac:picMkLst>
            <pc:docMk/>
            <pc:sldMk cId="1080440035" sldId="321"/>
            <ac:picMk id="71" creationId="{6AF6706C-CF07-43A1-BCC4-CBA5D33820DA}"/>
          </ac:picMkLst>
        </pc:picChg>
        <pc:picChg chg="add">
          <ac:chgData name="Young, Kimberly" userId="ff8ad6cf-2d73-4f8b-976d-198e6df20a90" providerId="ADAL" clId="{F7D994BF-B5D9-414D-915E-3F76C44D91B5}" dt="2021-07-09T15:26:38.781" v="297" actId="26606"/>
          <ac:picMkLst>
            <pc:docMk/>
            <pc:sldMk cId="1080440035" sldId="321"/>
            <ac:picMk id="75" creationId="{A748C8C8-F348-4D00-852A-26DD9EBCC24C}"/>
          </ac:picMkLst>
        </pc:picChg>
        <pc:picChg chg="mod ord">
          <ac:chgData name="Young, Kimberly" userId="ff8ad6cf-2d73-4f8b-976d-198e6df20a90" providerId="ADAL" clId="{F7D994BF-B5D9-414D-915E-3F76C44D91B5}" dt="2021-07-09T15:26:38.781" v="297" actId="26606"/>
          <ac:picMkLst>
            <pc:docMk/>
            <pc:sldMk cId="1080440035" sldId="321"/>
            <ac:picMk id="4098" creationId="{00000000-0000-0000-0000-000000000000}"/>
          </ac:picMkLst>
        </pc:picChg>
      </pc:sldChg>
      <pc:sldChg chg="del ord">
        <pc:chgData name="Young, Kimberly" userId="ff8ad6cf-2d73-4f8b-976d-198e6df20a90" providerId="ADAL" clId="{F7D994BF-B5D9-414D-915E-3F76C44D91B5}" dt="2021-07-09T15:26:56.372" v="300" actId="2696"/>
        <pc:sldMkLst>
          <pc:docMk/>
          <pc:sldMk cId="723412058" sldId="322"/>
        </pc:sldMkLst>
      </pc:sldChg>
      <pc:sldChg chg="del">
        <pc:chgData name="Young, Kimberly" userId="ff8ad6cf-2d73-4f8b-976d-198e6df20a90" providerId="ADAL" clId="{F7D994BF-B5D9-414D-915E-3F76C44D91B5}" dt="2021-07-09T15:26:56.372" v="300" actId="2696"/>
        <pc:sldMkLst>
          <pc:docMk/>
          <pc:sldMk cId="88725713" sldId="323"/>
        </pc:sldMkLst>
      </pc:sldChg>
      <pc:sldChg chg="addSp delSp modSp mod setBg">
        <pc:chgData name="Young, Kimberly" userId="ff8ad6cf-2d73-4f8b-976d-198e6df20a90" providerId="ADAL" clId="{F7D994BF-B5D9-414D-915E-3F76C44D91B5}" dt="2021-07-16T20:30:27.973" v="363" actId="26606"/>
        <pc:sldMkLst>
          <pc:docMk/>
          <pc:sldMk cId="4237964058" sldId="324"/>
        </pc:sldMkLst>
        <pc:spChg chg="mod ord">
          <ac:chgData name="Young, Kimberly" userId="ff8ad6cf-2d73-4f8b-976d-198e6df20a90" providerId="ADAL" clId="{F7D994BF-B5D9-414D-915E-3F76C44D91B5}" dt="2021-07-16T20:30:27.973" v="363" actId="26606"/>
          <ac:spMkLst>
            <pc:docMk/>
            <pc:sldMk cId="4237964058" sldId="324"/>
            <ac:spMk id="2" creationId="{00000000-0000-0000-0000-000000000000}"/>
          </ac:spMkLst>
        </pc:spChg>
        <pc:spChg chg="del">
          <ac:chgData name="Young, Kimberly" userId="ff8ad6cf-2d73-4f8b-976d-198e6df20a90" providerId="ADAL" clId="{F7D994BF-B5D9-414D-915E-3F76C44D91B5}" dt="2021-07-09T15:27:04.668" v="302" actId="21"/>
          <ac:spMkLst>
            <pc:docMk/>
            <pc:sldMk cId="4237964058" sldId="324"/>
            <ac:spMk id="3" creationId="{00000000-0000-0000-0000-000000000000}"/>
          </ac:spMkLst>
        </pc:spChg>
        <pc:spChg chg="del">
          <ac:chgData name="Young, Kimberly" userId="ff8ad6cf-2d73-4f8b-976d-198e6df20a90" providerId="ADAL" clId="{F7D994BF-B5D9-414D-915E-3F76C44D91B5}" dt="2021-07-09T15:27:06.822" v="303" actId="21"/>
          <ac:spMkLst>
            <pc:docMk/>
            <pc:sldMk cId="4237964058" sldId="324"/>
            <ac:spMk id="4" creationId="{00000000-0000-0000-0000-000000000000}"/>
          </ac:spMkLst>
        </pc:spChg>
        <pc:spChg chg="del">
          <ac:chgData name="Young, Kimberly" userId="ff8ad6cf-2d73-4f8b-976d-198e6df20a90" providerId="ADAL" clId="{F7D994BF-B5D9-414D-915E-3F76C44D91B5}" dt="2021-07-09T15:27:09.052" v="304" actId="21"/>
          <ac:spMkLst>
            <pc:docMk/>
            <pc:sldMk cId="4237964058" sldId="324"/>
            <ac:spMk id="5" creationId="{00000000-0000-0000-0000-000000000000}"/>
          </ac:spMkLst>
        </pc:spChg>
        <pc:spChg chg="add del">
          <ac:chgData name="Young, Kimberly" userId="ff8ad6cf-2d73-4f8b-976d-198e6df20a90" providerId="ADAL" clId="{F7D994BF-B5D9-414D-915E-3F76C44D91B5}" dt="2021-07-16T20:30:27.973" v="363" actId="26606"/>
          <ac:spMkLst>
            <pc:docMk/>
            <pc:sldMk cId="4237964058" sldId="324"/>
            <ac:spMk id="9" creationId="{C04F8797-ED77-4C70-AAEA-0DE48267C25C}"/>
          </ac:spMkLst>
        </pc:spChg>
        <pc:spChg chg="add del">
          <ac:chgData name="Young, Kimberly" userId="ff8ad6cf-2d73-4f8b-976d-198e6df20a90" providerId="ADAL" clId="{F7D994BF-B5D9-414D-915E-3F76C44D91B5}" dt="2021-07-16T20:30:27.973" v="363" actId="26606"/>
          <ac:spMkLst>
            <pc:docMk/>
            <pc:sldMk cId="4237964058" sldId="324"/>
            <ac:spMk id="11" creationId="{CAD06229-FEB7-4CC9-8BE7-1A9457B9C601}"/>
          </ac:spMkLst>
        </pc:spChg>
        <pc:spChg chg="add">
          <ac:chgData name="Young, Kimberly" userId="ff8ad6cf-2d73-4f8b-976d-198e6df20a90" providerId="ADAL" clId="{F7D994BF-B5D9-414D-915E-3F76C44D91B5}" dt="2021-07-16T20:30:27.973" v="363" actId="26606"/>
          <ac:spMkLst>
            <pc:docMk/>
            <pc:sldMk cId="4237964058" sldId="324"/>
            <ac:spMk id="24" creationId="{DE6F2CF7-0423-4CC7-90FD-1FEBA0CA5B4D}"/>
          </ac:spMkLst>
        </pc:spChg>
        <pc:picChg chg="add mod">
          <ac:chgData name="Young, Kimberly" userId="ff8ad6cf-2d73-4f8b-976d-198e6df20a90" providerId="ADAL" clId="{F7D994BF-B5D9-414D-915E-3F76C44D91B5}" dt="2021-07-16T20:30:27.973" v="363" actId="26606"/>
          <ac:picMkLst>
            <pc:docMk/>
            <pc:sldMk cId="4237964058" sldId="324"/>
            <ac:picMk id="4" creationId="{8577941D-B255-4950-AF26-E40817C1D081}"/>
          </ac:picMkLst>
        </pc:picChg>
        <pc:picChg chg="add del">
          <ac:chgData name="Young, Kimberly" userId="ff8ad6cf-2d73-4f8b-976d-198e6df20a90" providerId="ADAL" clId="{F7D994BF-B5D9-414D-915E-3F76C44D91B5}" dt="2021-07-16T20:30:27.973" v="363" actId="26606"/>
          <ac:picMkLst>
            <pc:docMk/>
            <pc:sldMk cId="4237964058" sldId="324"/>
            <ac:picMk id="7" creationId="{18BD78ED-75E1-4879-B369-BC61F7C45E22}"/>
          </ac:picMkLst>
        </pc:picChg>
        <pc:picChg chg="add del">
          <ac:chgData name="Young, Kimberly" userId="ff8ad6cf-2d73-4f8b-976d-198e6df20a90" providerId="ADAL" clId="{F7D994BF-B5D9-414D-915E-3F76C44D91B5}" dt="2021-07-16T20:30:27.973" v="363" actId="26606"/>
          <ac:picMkLst>
            <pc:docMk/>
            <pc:sldMk cId="4237964058" sldId="324"/>
            <ac:picMk id="13" creationId="{42B44E02-2041-49BE-AF61-F91454DC3AA8}"/>
          </ac:picMkLst>
        </pc:picChg>
        <pc:picChg chg="add del">
          <ac:chgData name="Young, Kimberly" userId="ff8ad6cf-2d73-4f8b-976d-198e6df20a90" providerId="ADAL" clId="{F7D994BF-B5D9-414D-915E-3F76C44D91B5}" dt="2021-07-16T20:30:27.973" v="363" actId="26606"/>
          <ac:picMkLst>
            <pc:docMk/>
            <pc:sldMk cId="4237964058" sldId="324"/>
            <ac:picMk id="15" creationId="{08625290-97B7-41E9-9685-D438F86FC9EA}"/>
          </ac:picMkLst>
        </pc:picChg>
        <pc:picChg chg="add">
          <ac:chgData name="Young, Kimberly" userId="ff8ad6cf-2d73-4f8b-976d-198e6df20a90" providerId="ADAL" clId="{F7D994BF-B5D9-414D-915E-3F76C44D91B5}" dt="2021-07-16T20:30:27.973" v="363" actId="26606"/>
          <ac:picMkLst>
            <pc:docMk/>
            <pc:sldMk cId="4237964058" sldId="324"/>
            <ac:picMk id="20" creationId="{CBECFFDC-94DB-4DA3-94FE-22FEDDA8FA30}"/>
          </ac:picMkLst>
        </pc:picChg>
        <pc:picChg chg="add">
          <ac:chgData name="Young, Kimberly" userId="ff8ad6cf-2d73-4f8b-976d-198e6df20a90" providerId="ADAL" clId="{F7D994BF-B5D9-414D-915E-3F76C44D91B5}" dt="2021-07-16T20:30:27.973" v="363" actId="26606"/>
          <ac:picMkLst>
            <pc:docMk/>
            <pc:sldMk cId="4237964058" sldId="324"/>
            <ac:picMk id="22" creationId="{F28C5E77-0080-4457-B42A-3E5420A7C8DC}"/>
          </ac:picMkLst>
        </pc:picChg>
      </pc:sldChg>
      <pc:sldChg chg="del">
        <pc:chgData name="Young, Kimberly" userId="ff8ad6cf-2d73-4f8b-976d-198e6df20a90" providerId="ADAL" clId="{F7D994BF-B5D9-414D-915E-3F76C44D91B5}" dt="2021-07-09T15:27:00.717" v="301" actId="2696"/>
        <pc:sldMkLst>
          <pc:docMk/>
          <pc:sldMk cId="909919199" sldId="325"/>
        </pc:sldMkLst>
      </pc:sldChg>
      <pc:sldChg chg="addSp delSp modSp del mod setBg modAnim">
        <pc:chgData name="Young, Kimberly" userId="ff8ad6cf-2d73-4f8b-976d-198e6df20a90" providerId="ADAL" clId="{F7D994BF-B5D9-414D-915E-3F76C44D91B5}" dt="2021-07-16T19:58:11.185" v="314" actId="2696"/>
        <pc:sldMkLst>
          <pc:docMk/>
          <pc:sldMk cId="2981445410" sldId="326"/>
        </pc:sldMkLst>
        <pc:spChg chg="del mod">
          <ac:chgData name="Young, Kimberly" userId="ff8ad6cf-2d73-4f8b-976d-198e6df20a90" providerId="ADAL" clId="{F7D994BF-B5D9-414D-915E-3F76C44D91B5}" dt="2021-07-09T15:11:24.931" v="45" actId="21"/>
          <ac:spMkLst>
            <pc:docMk/>
            <pc:sldMk cId="2981445410" sldId="326"/>
            <ac:spMk id="2" creationId="{00000000-0000-0000-0000-000000000000}"/>
          </ac:spMkLst>
        </pc:spChg>
        <pc:spChg chg="del mod">
          <ac:chgData name="Young, Kimberly" userId="ff8ad6cf-2d73-4f8b-976d-198e6df20a90" providerId="ADAL" clId="{F7D994BF-B5D9-414D-915E-3F76C44D91B5}" dt="2021-07-09T15:11:31.100" v="47" actId="21"/>
          <ac:spMkLst>
            <pc:docMk/>
            <pc:sldMk cId="2981445410" sldId="326"/>
            <ac:spMk id="3" creationId="{00000000-0000-0000-0000-000000000000}"/>
          </ac:spMkLst>
        </pc:spChg>
        <pc:spChg chg="del mod">
          <ac:chgData name="Young, Kimberly" userId="ff8ad6cf-2d73-4f8b-976d-198e6df20a90" providerId="ADAL" clId="{F7D994BF-B5D9-414D-915E-3F76C44D91B5}" dt="2021-07-09T15:11:27.958" v="46" actId="21"/>
          <ac:spMkLst>
            <pc:docMk/>
            <pc:sldMk cId="2981445410" sldId="326"/>
            <ac:spMk id="4" creationId="{00000000-0000-0000-0000-000000000000}"/>
          </ac:spMkLst>
        </pc:spChg>
        <pc:spChg chg="mod">
          <ac:chgData name="Young, Kimberly" userId="ff8ad6cf-2d73-4f8b-976d-198e6df20a90" providerId="ADAL" clId="{F7D994BF-B5D9-414D-915E-3F76C44D91B5}" dt="2021-07-09T15:11:50.405" v="50" actId="5793"/>
          <ac:spMkLst>
            <pc:docMk/>
            <pc:sldMk cId="2981445410" sldId="326"/>
            <ac:spMk id="5" creationId="{00000000-0000-0000-0000-000000000000}"/>
          </ac:spMkLst>
        </pc:spChg>
        <pc:spChg chg="mod">
          <ac:chgData name="Young, Kimberly" userId="ff8ad6cf-2d73-4f8b-976d-198e6df20a90" providerId="ADAL" clId="{F7D994BF-B5D9-414D-915E-3F76C44D91B5}" dt="2021-07-09T15:11:47.106" v="49" actId="26606"/>
          <ac:spMkLst>
            <pc:docMk/>
            <pc:sldMk cId="2981445410" sldId="326"/>
            <ac:spMk id="8" creationId="{00000000-0000-0000-0000-000000000000}"/>
          </ac:spMkLst>
        </pc:spChg>
        <pc:spChg chg="add">
          <ac:chgData name="Young, Kimberly" userId="ff8ad6cf-2d73-4f8b-976d-198e6df20a90" providerId="ADAL" clId="{F7D994BF-B5D9-414D-915E-3F76C44D91B5}" dt="2021-07-09T15:11:47.106" v="49" actId="26606"/>
          <ac:spMkLst>
            <pc:docMk/>
            <pc:sldMk cId="2981445410" sldId="326"/>
            <ac:spMk id="15" creationId="{50E53EDA-3B94-4F6B-9E86-D3BB9EBB9616}"/>
          </ac:spMkLst>
        </pc:spChg>
        <pc:picChg chg="add">
          <ac:chgData name="Young, Kimberly" userId="ff8ad6cf-2d73-4f8b-976d-198e6df20a90" providerId="ADAL" clId="{F7D994BF-B5D9-414D-915E-3F76C44D91B5}" dt="2021-07-09T15:11:47.106" v="49" actId="26606"/>
          <ac:picMkLst>
            <pc:docMk/>
            <pc:sldMk cId="2981445410" sldId="326"/>
            <ac:picMk id="13" creationId="{A17F7527-5AC0-479A-B79F-9CF463410490}"/>
          </ac:picMkLst>
        </pc:picChg>
        <pc:cxnChg chg="add">
          <ac:chgData name="Young, Kimberly" userId="ff8ad6cf-2d73-4f8b-976d-198e6df20a90" providerId="ADAL" clId="{F7D994BF-B5D9-414D-915E-3F76C44D91B5}" dt="2021-07-09T15:11:47.106" v="49" actId="26606"/>
          <ac:cxnSpMkLst>
            <pc:docMk/>
            <pc:sldMk cId="2981445410" sldId="326"/>
            <ac:cxnSpMk id="17" creationId="{30EFD79F-7790-479B-B7DB-BD0D8C101DDD}"/>
          </ac:cxnSpMkLst>
        </pc:cxnChg>
      </pc:sldChg>
      <pc:sldChg chg="modSp del">
        <pc:chgData name="Young, Kimberly" userId="ff8ad6cf-2d73-4f8b-976d-198e6df20a90" providerId="ADAL" clId="{F7D994BF-B5D9-414D-915E-3F76C44D91B5}" dt="2021-07-09T15:26:56.372" v="300" actId="2696"/>
        <pc:sldMkLst>
          <pc:docMk/>
          <pc:sldMk cId="2541207492" sldId="327"/>
        </pc:sldMkLst>
        <pc:spChg chg="mod">
          <ac:chgData name="Young, Kimberly" userId="ff8ad6cf-2d73-4f8b-976d-198e6df20a90" providerId="ADAL" clId="{F7D994BF-B5D9-414D-915E-3F76C44D91B5}" dt="2021-07-09T15:08:16.545" v="0"/>
          <ac:spMkLst>
            <pc:docMk/>
            <pc:sldMk cId="2541207492" sldId="327"/>
            <ac:spMk id="2" creationId="{00000000-0000-0000-0000-000000000000}"/>
          </ac:spMkLst>
        </pc:spChg>
        <pc:spChg chg="mod">
          <ac:chgData name="Young, Kimberly" userId="ff8ad6cf-2d73-4f8b-976d-198e6df20a90" providerId="ADAL" clId="{F7D994BF-B5D9-414D-915E-3F76C44D91B5}" dt="2021-07-09T15:08:16.545" v="0"/>
          <ac:spMkLst>
            <pc:docMk/>
            <pc:sldMk cId="2541207492" sldId="327"/>
            <ac:spMk id="3" creationId="{00000000-0000-0000-0000-000000000000}"/>
          </ac:spMkLst>
        </pc:spChg>
        <pc:spChg chg="mod">
          <ac:chgData name="Young, Kimberly" userId="ff8ad6cf-2d73-4f8b-976d-198e6df20a90" providerId="ADAL" clId="{F7D994BF-B5D9-414D-915E-3F76C44D91B5}" dt="2021-07-09T15:08:16.545" v="0"/>
          <ac:spMkLst>
            <pc:docMk/>
            <pc:sldMk cId="2541207492" sldId="327"/>
            <ac:spMk id="4" creationId="{00000000-0000-0000-0000-000000000000}"/>
          </ac:spMkLst>
        </pc:spChg>
      </pc:sldChg>
      <pc:sldChg chg="modSp del">
        <pc:chgData name="Young, Kimberly" userId="ff8ad6cf-2d73-4f8b-976d-198e6df20a90" providerId="ADAL" clId="{F7D994BF-B5D9-414D-915E-3F76C44D91B5}" dt="2021-07-09T15:26:56.372" v="300" actId="2696"/>
        <pc:sldMkLst>
          <pc:docMk/>
          <pc:sldMk cId="65002948" sldId="328"/>
        </pc:sldMkLst>
        <pc:spChg chg="mod">
          <ac:chgData name="Young, Kimberly" userId="ff8ad6cf-2d73-4f8b-976d-198e6df20a90" providerId="ADAL" clId="{F7D994BF-B5D9-414D-915E-3F76C44D91B5}" dt="2021-07-09T15:08:16.545" v="0"/>
          <ac:spMkLst>
            <pc:docMk/>
            <pc:sldMk cId="65002948" sldId="328"/>
            <ac:spMk id="2" creationId="{00000000-0000-0000-0000-000000000000}"/>
          </ac:spMkLst>
        </pc:spChg>
        <pc:spChg chg="mod">
          <ac:chgData name="Young, Kimberly" userId="ff8ad6cf-2d73-4f8b-976d-198e6df20a90" providerId="ADAL" clId="{F7D994BF-B5D9-414D-915E-3F76C44D91B5}" dt="2021-07-09T15:08:16.545" v="0"/>
          <ac:spMkLst>
            <pc:docMk/>
            <pc:sldMk cId="65002948" sldId="328"/>
            <ac:spMk id="3" creationId="{00000000-0000-0000-0000-000000000000}"/>
          </ac:spMkLst>
        </pc:spChg>
        <pc:spChg chg="mod">
          <ac:chgData name="Young, Kimberly" userId="ff8ad6cf-2d73-4f8b-976d-198e6df20a90" providerId="ADAL" clId="{F7D994BF-B5D9-414D-915E-3F76C44D91B5}" dt="2021-07-09T15:08:16.545" v="0"/>
          <ac:spMkLst>
            <pc:docMk/>
            <pc:sldMk cId="65002948" sldId="328"/>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D84C11-9000-4ACF-B2C6-3220FEF27650}" type="datetimeFigureOut">
              <a:rPr lang="en-US" smtClean="0"/>
              <a:t>7/16/2021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8B6CCB-C92E-49D9-B03D-41190C38FD47}" type="slidenum">
              <a:rPr lang="en-US" smtClean="0"/>
              <a:t>‹#›</a:t>
            </a:fld>
            <a:endParaRPr lang="en-US"/>
          </a:p>
        </p:txBody>
      </p:sp>
    </p:spTree>
    <p:extLst>
      <p:ext uri="{BB962C8B-B14F-4D97-AF65-F5344CB8AC3E}">
        <p14:creationId xmlns:p14="http://schemas.microsoft.com/office/powerpoint/2010/main" val="765935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D8454A-404F-4DF1-8F43-7DDF83BF3B63}" type="slidenum">
              <a:rPr lang="en-US" smtClean="0"/>
              <a:pPr/>
              <a:t>1</a:t>
            </a:fld>
            <a:endParaRPr lang="en-US" dirty="0"/>
          </a:p>
        </p:txBody>
      </p:sp>
    </p:spTree>
    <p:extLst>
      <p:ext uri="{BB962C8B-B14F-4D97-AF65-F5344CB8AC3E}">
        <p14:creationId xmlns:p14="http://schemas.microsoft.com/office/powerpoint/2010/main" val="402409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D8454A-404F-4DF1-8F43-7DDF83BF3B63}" type="slidenum">
              <a:rPr lang="en-US" smtClean="0"/>
              <a:pPr/>
              <a:t>10</a:t>
            </a:fld>
            <a:endParaRPr lang="en-US" dirty="0"/>
          </a:p>
        </p:txBody>
      </p:sp>
    </p:spTree>
    <p:extLst>
      <p:ext uri="{BB962C8B-B14F-4D97-AF65-F5344CB8AC3E}">
        <p14:creationId xmlns:p14="http://schemas.microsoft.com/office/powerpoint/2010/main" val="2188085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3842E3C9-4C7E-4685-9B95-93B0742FF721}" type="slidenum">
              <a:rPr lang="en-US" smtClean="0"/>
              <a:t>11</a:t>
            </a:fld>
            <a:endParaRPr lang="en-US"/>
          </a:p>
        </p:txBody>
      </p:sp>
    </p:spTree>
    <p:extLst>
      <p:ext uri="{BB962C8B-B14F-4D97-AF65-F5344CB8AC3E}">
        <p14:creationId xmlns:p14="http://schemas.microsoft.com/office/powerpoint/2010/main" val="3351678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first step will apply to tables, charts, and graphs. In Word, in the bar at the top of the page, click on the Insert tab </a:t>
            </a:r>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12</a:t>
            </a:fld>
            <a:endParaRPr lang="en-US"/>
          </a:p>
        </p:txBody>
      </p:sp>
    </p:spTree>
    <p:extLst>
      <p:ext uri="{BB962C8B-B14F-4D97-AF65-F5344CB8AC3E}">
        <p14:creationId xmlns:p14="http://schemas.microsoft.com/office/powerpoint/2010/main" val="287968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click on Table. A drop-down menu will appear. This drop-down will allow us to build a table with the number of rows and columns that we need.</a:t>
            </a:r>
          </a:p>
          <a:p>
            <a:r>
              <a:rPr lang="en-US" sz="1200" kern="1200" dirty="0">
                <a:solidFill>
                  <a:schemeClr val="tx1"/>
                </a:solidFill>
                <a:effectLst/>
                <a:latin typeface="+mn-lt"/>
                <a:ea typeface="+mn-ea"/>
                <a:cs typeface="+mn-cs"/>
              </a:rPr>
              <a:t>Note: Be sure to take into account header rows and total rows, if they are needed</a:t>
            </a:r>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13</a:t>
            </a:fld>
            <a:endParaRPr lang="en-US"/>
          </a:p>
        </p:txBody>
      </p:sp>
    </p:spTree>
    <p:extLst>
      <p:ext uri="{BB962C8B-B14F-4D97-AF65-F5344CB8AC3E}">
        <p14:creationId xmlns:p14="http://schemas.microsoft.com/office/powerpoint/2010/main" val="2751046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Drag the mouse to highlight the appropriate number of cells. Clicking in the bottom-right cell you’ve highlighted creates the table:</a:t>
            </a:r>
          </a:p>
          <a:p>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14</a:t>
            </a:fld>
            <a:endParaRPr lang="en-US"/>
          </a:p>
        </p:txBody>
      </p:sp>
    </p:spTree>
    <p:extLst>
      <p:ext uri="{BB962C8B-B14F-4D97-AF65-F5344CB8AC3E}">
        <p14:creationId xmlns:p14="http://schemas.microsoft.com/office/powerpoint/2010/main" val="479923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first step to making an OSA-approved table is changing its style. To do this, we first need to go to the Design tab, located under Table Tools.</a:t>
            </a:r>
          </a:p>
          <a:p>
            <a:r>
              <a:rPr lang="en-US" sz="1200" kern="1200" dirty="0">
                <a:solidFill>
                  <a:schemeClr val="tx1"/>
                </a:solidFill>
                <a:effectLst/>
                <a:latin typeface="+mn-lt"/>
                <a:ea typeface="+mn-ea"/>
                <a:cs typeface="+mn-cs"/>
              </a:rPr>
              <a:t>Hint: If these tabs aren’t visible, try clicking somewhere on the table. This should make the tabs appear.</a:t>
            </a:r>
          </a:p>
          <a:p>
            <a:r>
              <a:rPr lang="en-US" sz="1200" kern="1200" dirty="0">
                <a:solidFill>
                  <a:schemeClr val="tx1"/>
                </a:solidFill>
                <a:effectLst/>
                <a:latin typeface="+mn-lt"/>
                <a:ea typeface="+mn-ea"/>
                <a:cs typeface="+mn-cs"/>
              </a:rPr>
              <a:t>Now we should see a wide menu with many different table styles. To get to the one we want, click on the drop-down option in the bottom-right corner of the box, as illustrated below</a:t>
            </a:r>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15</a:t>
            </a:fld>
            <a:endParaRPr lang="en-US"/>
          </a:p>
        </p:txBody>
      </p:sp>
    </p:spTree>
    <p:extLst>
      <p:ext uri="{BB962C8B-B14F-4D97-AF65-F5344CB8AC3E}">
        <p14:creationId xmlns:p14="http://schemas.microsoft.com/office/powerpoint/2010/main" val="2324926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will bring up an even bigger list of style options. Choose “Light Shading – Accent 1”.</a:t>
            </a:r>
          </a:p>
          <a:p>
            <a:r>
              <a:rPr lang="en-US" sz="1200" kern="1200" dirty="0">
                <a:solidFill>
                  <a:schemeClr val="tx1"/>
                </a:solidFill>
                <a:effectLst/>
                <a:latin typeface="+mn-lt"/>
                <a:ea typeface="+mn-ea"/>
                <a:cs typeface="+mn-cs"/>
              </a:rPr>
              <a:t>After clicking this option, our table should have the correct colors and borders</a:t>
            </a:r>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16</a:t>
            </a:fld>
            <a:endParaRPr lang="en-US"/>
          </a:p>
        </p:txBody>
      </p:sp>
    </p:spTree>
    <p:extLst>
      <p:ext uri="{BB962C8B-B14F-4D97-AF65-F5344CB8AC3E}">
        <p14:creationId xmlns:p14="http://schemas.microsoft.com/office/powerpoint/2010/main" val="1736773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However, there’s still one more aspect we need to change to make our table fit the OSA standard: text style.</a:t>
            </a:r>
          </a:p>
          <a:p>
            <a:r>
              <a:rPr lang="en-US" sz="1200" kern="1200" dirty="0">
                <a:solidFill>
                  <a:schemeClr val="tx1"/>
                </a:solidFill>
                <a:effectLst/>
                <a:latin typeface="+mn-lt"/>
                <a:ea typeface="+mn-ea"/>
                <a:cs typeface="+mn-cs"/>
              </a:rPr>
              <a:t>To do this, we first need to highlight our entire table by clicking the box in its upper-left corner. Then, in the Home tab, look for the section labeled Styles and click the drop-down in the bottom-right corner.</a:t>
            </a:r>
          </a:p>
          <a:p>
            <a:r>
              <a:rPr lang="en-US" sz="1200" kern="1200" dirty="0">
                <a:solidFill>
                  <a:schemeClr val="tx1"/>
                </a:solidFill>
                <a:effectLst/>
                <a:latin typeface="+mn-lt"/>
                <a:ea typeface="+mn-ea"/>
                <a:cs typeface="+mn-cs"/>
              </a:rPr>
              <a:t>This drop-down will give us a list of all of OSA’s text styles. For a table, choose _Table Text</a:t>
            </a:r>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17</a:t>
            </a:fld>
            <a:endParaRPr lang="en-US"/>
          </a:p>
        </p:txBody>
      </p:sp>
    </p:spTree>
    <p:extLst>
      <p:ext uri="{BB962C8B-B14F-4D97-AF65-F5344CB8AC3E}">
        <p14:creationId xmlns:p14="http://schemas.microsoft.com/office/powerpoint/2010/main" val="3133265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example has all of the things that we need for a correctly formatted table. We have a table title and headings, which we talked about. I’m going to talk here about a few things that Editing always takes care of, but these are things that are important in making the table look just right. Note the way that we’ve included a table note. If you want a note in your table, it shouldn’t be a footnote. It should be a table note directly under the table using symbols instead of numbers. Editing always checks and fixes these things, but if you’re interested, these are the correct symbols. Also note that there are only $ on the first and total rows. Speaking of totals, note that the total is double underlined (a subtotal would be single underlined).</a:t>
            </a:r>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18</a:t>
            </a:fld>
            <a:endParaRPr lang="en-US"/>
          </a:p>
        </p:txBody>
      </p:sp>
    </p:spTree>
    <p:extLst>
      <p:ext uri="{BB962C8B-B14F-4D97-AF65-F5344CB8AC3E}">
        <p14:creationId xmlns:p14="http://schemas.microsoft.com/office/powerpoint/2010/main" val="1922256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know if it’s in as a picture: double click on it and see if you can edit it.</a:t>
            </a:r>
          </a:p>
        </p:txBody>
      </p:sp>
      <p:sp>
        <p:nvSpPr>
          <p:cNvPr id="4" name="Slide Number Placeholder 3"/>
          <p:cNvSpPr>
            <a:spLocks noGrp="1"/>
          </p:cNvSpPr>
          <p:nvPr>
            <p:ph type="sldNum" sz="quarter" idx="10"/>
          </p:nvPr>
        </p:nvSpPr>
        <p:spPr/>
        <p:txBody>
          <a:bodyPr/>
          <a:lstStyle/>
          <a:p>
            <a:fld id="{3842E3C9-4C7E-4685-9B95-93B0742FF721}" type="slidenum">
              <a:rPr lang="en-US" smtClean="0"/>
              <a:t>19</a:t>
            </a:fld>
            <a:endParaRPr lang="en-US"/>
          </a:p>
        </p:txBody>
      </p:sp>
    </p:spTree>
    <p:extLst>
      <p:ext uri="{BB962C8B-B14F-4D97-AF65-F5344CB8AC3E}">
        <p14:creationId xmlns:p14="http://schemas.microsoft.com/office/powerpoint/2010/main" val="77696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2</a:t>
            </a:fld>
            <a:endParaRPr lang="en-US"/>
          </a:p>
        </p:txBody>
      </p:sp>
    </p:spTree>
    <p:extLst>
      <p:ext uri="{BB962C8B-B14F-4D97-AF65-F5344CB8AC3E}">
        <p14:creationId xmlns:p14="http://schemas.microsoft.com/office/powerpoint/2010/main" val="812013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is missing a title</a:t>
            </a:r>
          </a:p>
        </p:txBody>
      </p:sp>
      <p:sp>
        <p:nvSpPr>
          <p:cNvPr id="4" name="Slide Number Placeholder 3"/>
          <p:cNvSpPr>
            <a:spLocks noGrp="1"/>
          </p:cNvSpPr>
          <p:nvPr>
            <p:ph type="sldNum" sz="quarter" idx="10"/>
          </p:nvPr>
        </p:nvSpPr>
        <p:spPr/>
        <p:txBody>
          <a:bodyPr/>
          <a:lstStyle/>
          <a:p>
            <a:fld id="{3842E3C9-4C7E-4685-9B95-93B0742FF721}" type="slidenum">
              <a:rPr lang="en-US" smtClean="0"/>
              <a:t>20</a:t>
            </a:fld>
            <a:endParaRPr lang="en-US"/>
          </a:p>
        </p:txBody>
      </p:sp>
    </p:spTree>
    <p:extLst>
      <p:ext uri="{BB962C8B-B14F-4D97-AF65-F5344CB8AC3E}">
        <p14:creationId xmlns:p14="http://schemas.microsoft.com/office/powerpoint/2010/main" val="2269882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Uses footnote instead of table note.</a:t>
            </a:r>
          </a:p>
        </p:txBody>
      </p:sp>
      <p:sp>
        <p:nvSpPr>
          <p:cNvPr id="4" name="Slide Number Placeholder 3"/>
          <p:cNvSpPr>
            <a:spLocks noGrp="1"/>
          </p:cNvSpPr>
          <p:nvPr>
            <p:ph type="sldNum" sz="quarter" idx="10"/>
          </p:nvPr>
        </p:nvSpPr>
        <p:spPr/>
        <p:txBody>
          <a:bodyPr/>
          <a:lstStyle/>
          <a:p>
            <a:fld id="{3842E3C9-4C7E-4685-9B95-93B0742FF721}" type="slidenum">
              <a:rPr lang="en-US" smtClean="0"/>
              <a:t>21</a:t>
            </a:fld>
            <a:endParaRPr lang="en-US"/>
          </a:p>
        </p:txBody>
      </p:sp>
    </p:spTree>
    <p:extLst>
      <p:ext uri="{BB962C8B-B14F-4D97-AF65-F5344CB8AC3E}">
        <p14:creationId xmlns:p14="http://schemas.microsoft.com/office/powerpoint/2010/main" val="4009562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is missing</a:t>
            </a:r>
            <a:r>
              <a:rPr lang="en-US" baseline="0" dirty="0"/>
              <a:t> a header row. This is also a nice example of what a table should look like when there is not total row.</a:t>
            </a:r>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22</a:t>
            </a:fld>
            <a:endParaRPr lang="en-US"/>
          </a:p>
        </p:txBody>
      </p:sp>
    </p:spTree>
    <p:extLst>
      <p:ext uri="{BB962C8B-B14F-4D97-AF65-F5344CB8AC3E}">
        <p14:creationId xmlns:p14="http://schemas.microsoft.com/office/powerpoint/2010/main" val="1416852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any type of chart, we’ll start by clicking on Chart in the Insert tab.</a:t>
            </a:r>
          </a:p>
          <a:p>
            <a:r>
              <a:rPr lang="en-US" sz="1200" kern="1200" dirty="0">
                <a:solidFill>
                  <a:schemeClr val="tx1"/>
                </a:solidFill>
                <a:effectLst/>
                <a:latin typeface="+mn-lt"/>
                <a:ea typeface="+mn-ea"/>
                <a:cs typeface="+mn-cs"/>
              </a:rPr>
              <a:t>This will bring up a dialogue box with all of the chart options listed along the left side. For a bar graph, click on Columns</a:t>
            </a:r>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23</a:t>
            </a:fld>
            <a:endParaRPr lang="en-US"/>
          </a:p>
        </p:txBody>
      </p:sp>
    </p:spTree>
    <p:extLst>
      <p:ext uri="{BB962C8B-B14F-4D97-AF65-F5344CB8AC3E}">
        <p14:creationId xmlns:p14="http://schemas.microsoft.com/office/powerpoint/2010/main" val="3069626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we can see in the picture below, along the top of the box, there will be several options for bar graphs. Toward the end of the list, we’ll see some very fancy-looking options with awesome 3-D effects: DO NOT USE THEM!!! They may look super-cool, but they do not fit OSA standards.</a:t>
            </a:r>
          </a:p>
          <a:p>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24</a:t>
            </a:fld>
            <a:endParaRPr lang="en-US"/>
          </a:p>
        </p:txBody>
      </p:sp>
    </p:spTree>
    <p:extLst>
      <p:ext uri="{BB962C8B-B14F-4D97-AF65-F5344CB8AC3E}">
        <p14:creationId xmlns:p14="http://schemas.microsoft.com/office/powerpoint/2010/main" val="398107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we choose the graph type that best fits our needs, Word will automatically bring up an Excel spreadsheet where we can input our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you can see in the above photo, the default labels are all generic (Series 1, Category 1, etc.). Make sure that you replace these in the Excel spreadsheet with the correct labels. You can also use more/less rows/columns if you need more. Also, don’t forget to change the title of the chart. You can do this after closing the Excel pop-up box.</a:t>
            </a:r>
          </a:p>
          <a:p>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25</a:t>
            </a:fld>
            <a:endParaRPr lang="en-US"/>
          </a:p>
        </p:txBody>
      </p:sp>
    </p:spTree>
    <p:extLst>
      <p:ext uri="{BB962C8B-B14F-4D97-AF65-F5344CB8AC3E}">
        <p14:creationId xmlns:p14="http://schemas.microsoft.com/office/powerpoint/2010/main" val="3955524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our data is in, Word will generate our chart. However, the default color scheme is not the OSA standard. You</a:t>
            </a:r>
            <a:r>
              <a:rPr lang="en-US" sz="1200" kern="1200" baseline="0" dirty="0">
                <a:solidFill>
                  <a:schemeClr val="tx1"/>
                </a:solidFill>
                <a:effectLst/>
                <a:latin typeface="+mn-lt"/>
                <a:ea typeface="+mn-ea"/>
                <a:cs typeface="+mn-cs"/>
              </a:rPr>
              <a:t> can at this point change the colors so that they are using the standard colors we now use, but you don’t have to. There isn’t currently a template for them, so Editing can handle that for now! </a:t>
            </a:r>
          </a:p>
          <a:p>
            <a:r>
              <a:rPr lang="en-US" sz="1200" kern="1200" baseline="0" dirty="0">
                <a:solidFill>
                  <a:schemeClr val="tx1"/>
                </a:solidFill>
                <a:effectLst/>
                <a:latin typeface="+mn-lt"/>
                <a:ea typeface="+mn-ea"/>
                <a:cs typeface="+mn-cs"/>
              </a:rPr>
              <a:t>Note the labels on the axis to transition to next slide.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26</a:t>
            </a:fld>
            <a:endParaRPr lang="en-US"/>
          </a:p>
        </p:txBody>
      </p:sp>
    </p:spTree>
    <p:extLst>
      <p:ext uri="{BB962C8B-B14F-4D97-AF65-F5344CB8AC3E}">
        <p14:creationId xmlns:p14="http://schemas.microsoft.com/office/powerpoint/2010/main" val="1791707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have any axis labeled so that the reader can understand the chart. If you want to change the default labels, right click on the axis. The box that pops up will give you the option “format axis” That will bring up this box on the right side of the page. There you can make any changes that you need. Note however, that the axis should start</a:t>
            </a:r>
            <a:r>
              <a:rPr lang="en-US" baseline="0" dirty="0"/>
              <a:t> at 0. The reader expects the axis to start at 0, and doing otherwise will create a graph that is misleading.</a:t>
            </a:r>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27</a:t>
            </a:fld>
            <a:endParaRPr lang="en-US"/>
          </a:p>
        </p:txBody>
      </p:sp>
    </p:spTree>
    <p:extLst>
      <p:ext uri="{BB962C8B-B14F-4D97-AF65-F5344CB8AC3E}">
        <p14:creationId xmlns:p14="http://schemas.microsoft.com/office/powerpoint/2010/main" val="4171131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thing you can do with your axis is add a label telling us what the axis represents. One thing you can do is change the units that are displayed, as you can see here. This can be especially helpful if the numbers are </a:t>
            </a:r>
            <a:r>
              <a:rPr lang="en-US" baseline="0"/>
              <a:t>very high.</a:t>
            </a:r>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28</a:t>
            </a:fld>
            <a:endParaRPr lang="en-US"/>
          </a:p>
        </p:txBody>
      </p:sp>
    </p:spTree>
    <p:extLst>
      <p:ext uri="{BB962C8B-B14F-4D97-AF65-F5344CB8AC3E}">
        <p14:creationId xmlns:p14="http://schemas.microsoft.com/office/powerpoint/2010/main" val="1512974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we have a title, axis labels,</a:t>
            </a:r>
            <a:r>
              <a:rPr lang="en-US" baseline="0" dirty="0"/>
              <a:t> and axis that starts at 0. Also, note that we have grid lines running across the chart. This is to make it easier to read the chart. Also, note that we’ve included a caption. This relates to accessibility for readers with visual impairments, which we’ll get to in a bit. For now I’ll just say that it’s very helpful to include a caption when there’s a graph or chart that gives the major take-away point. This is also a great way to test whether the chart is really necessary. If you can’t sum up in one sentence why you put in in there, you probably don’t need it in the report.</a:t>
            </a:r>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29</a:t>
            </a:fld>
            <a:endParaRPr lang="en-US"/>
          </a:p>
        </p:txBody>
      </p:sp>
    </p:spTree>
    <p:extLst>
      <p:ext uri="{BB962C8B-B14F-4D97-AF65-F5344CB8AC3E}">
        <p14:creationId xmlns:p14="http://schemas.microsoft.com/office/powerpoint/2010/main" val="3594443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the most important thing that I want you to remember when this presentation is over. Any graphic that is being added to the report needs to be giving us new, important information. Relevance is key.</a:t>
            </a:r>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3</a:t>
            </a:fld>
            <a:endParaRPr lang="en-US"/>
          </a:p>
        </p:txBody>
      </p:sp>
    </p:spTree>
    <p:extLst>
      <p:ext uri="{BB962C8B-B14F-4D97-AF65-F5344CB8AC3E}">
        <p14:creationId xmlns:p14="http://schemas.microsoft.com/office/powerpoint/2010/main" val="31288810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Uses 3d bars and colors that don’t fit OSA standards.</a:t>
            </a:r>
          </a:p>
        </p:txBody>
      </p:sp>
      <p:sp>
        <p:nvSpPr>
          <p:cNvPr id="4" name="Slide Number Placeholder 3"/>
          <p:cNvSpPr>
            <a:spLocks noGrp="1"/>
          </p:cNvSpPr>
          <p:nvPr>
            <p:ph type="sldNum" sz="quarter" idx="10"/>
          </p:nvPr>
        </p:nvSpPr>
        <p:spPr/>
        <p:txBody>
          <a:bodyPr/>
          <a:lstStyle/>
          <a:p>
            <a:fld id="{3842E3C9-4C7E-4685-9B95-93B0742FF721}" type="slidenum">
              <a:rPr lang="en-US" smtClean="0"/>
              <a:t>30</a:t>
            </a:fld>
            <a:endParaRPr lang="en-US"/>
          </a:p>
        </p:txBody>
      </p:sp>
    </p:spTree>
    <p:extLst>
      <p:ext uri="{BB962C8B-B14F-4D97-AF65-F5344CB8AC3E}">
        <p14:creationId xmlns:p14="http://schemas.microsoft.com/office/powerpoint/2010/main" val="7420345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Missing Table Title</a:t>
            </a:r>
          </a:p>
        </p:txBody>
      </p:sp>
      <p:sp>
        <p:nvSpPr>
          <p:cNvPr id="4" name="Slide Number Placeholder 3"/>
          <p:cNvSpPr>
            <a:spLocks noGrp="1"/>
          </p:cNvSpPr>
          <p:nvPr>
            <p:ph type="sldNum" sz="quarter" idx="10"/>
          </p:nvPr>
        </p:nvSpPr>
        <p:spPr/>
        <p:txBody>
          <a:bodyPr/>
          <a:lstStyle/>
          <a:p>
            <a:fld id="{3842E3C9-4C7E-4685-9B95-93B0742FF721}" type="slidenum">
              <a:rPr lang="en-US" smtClean="0"/>
              <a:t>31</a:t>
            </a:fld>
            <a:endParaRPr lang="en-US"/>
          </a:p>
        </p:txBody>
      </p:sp>
    </p:spTree>
    <p:extLst>
      <p:ext uri="{BB962C8B-B14F-4D97-AF65-F5344CB8AC3E}">
        <p14:creationId xmlns:p14="http://schemas.microsoft.com/office/powerpoint/2010/main" val="2949926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Missing labels for</a:t>
            </a:r>
            <a:r>
              <a:rPr lang="en-US" baseline="0" dirty="0"/>
              <a:t> vertical axis</a:t>
            </a:r>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32</a:t>
            </a:fld>
            <a:endParaRPr lang="en-US"/>
          </a:p>
        </p:txBody>
      </p:sp>
    </p:spTree>
    <p:extLst>
      <p:ext uri="{BB962C8B-B14F-4D97-AF65-F5344CB8AC3E}">
        <p14:creationId xmlns:p14="http://schemas.microsoft.com/office/powerpoint/2010/main" val="40642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33</a:t>
            </a:fld>
            <a:endParaRPr lang="en-US"/>
          </a:p>
        </p:txBody>
      </p:sp>
    </p:spTree>
    <p:extLst>
      <p:ext uri="{BB962C8B-B14F-4D97-AF65-F5344CB8AC3E}">
        <p14:creationId xmlns:p14="http://schemas.microsoft.com/office/powerpoint/2010/main" val="530698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 here is where you’ll see the space to change</a:t>
            </a:r>
            <a:r>
              <a:rPr lang="en-US" baseline="0" dirty="0"/>
              <a:t> the table’s title.</a:t>
            </a:r>
          </a:p>
          <a:p>
            <a:r>
              <a:rPr lang="en-US" baseline="0" dirty="0"/>
              <a:t>Notice here that there’s a space between the slices of the pie.</a:t>
            </a:r>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34</a:t>
            </a:fld>
            <a:endParaRPr lang="en-US"/>
          </a:p>
        </p:txBody>
      </p:sp>
    </p:spTree>
    <p:extLst>
      <p:ext uri="{BB962C8B-B14F-4D97-AF65-F5344CB8AC3E}">
        <p14:creationId xmlns:p14="http://schemas.microsoft.com/office/powerpoint/2010/main" val="3096819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default style places white space between the sections on the chart, which is not standard OSA style. To fix this, go to the Chart Tools tab and click the Format tab. Note that if chart tools aren’t showing up, you can click anywhere on the chart and they’ll appear. Click on the option for Shape Outline (in the Shape Styles area) and choose No Outline, as shown here.</a:t>
            </a:r>
          </a:p>
          <a:p>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35</a:t>
            </a:fld>
            <a:endParaRPr lang="en-US"/>
          </a:p>
        </p:txBody>
      </p:sp>
    </p:spTree>
    <p:extLst>
      <p:ext uri="{BB962C8B-B14F-4D97-AF65-F5344CB8AC3E}">
        <p14:creationId xmlns:p14="http://schemas.microsoft.com/office/powerpoint/2010/main" val="2012758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 this is a perfectly nice chart, now we’re going to talk about something extra that we can add that is especially useful in a pie chart: labels</a:t>
            </a:r>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36</a:t>
            </a:fld>
            <a:endParaRPr lang="en-US"/>
          </a:p>
        </p:txBody>
      </p:sp>
    </p:spTree>
    <p:extLst>
      <p:ext uri="{BB962C8B-B14F-4D97-AF65-F5344CB8AC3E}">
        <p14:creationId xmlns:p14="http://schemas.microsoft.com/office/powerpoint/2010/main" val="36657609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add labels to our chart, right-click on the chart and select Add Data Labels. This will label the chart with simple numbers. To change them to percentages, right-click again and select Format Data Labels.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37</a:t>
            </a:fld>
            <a:endParaRPr lang="en-US"/>
          </a:p>
        </p:txBody>
      </p:sp>
    </p:spTree>
    <p:extLst>
      <p:ext uri="{BB962C8B-B14F-4D97-AF65-F5344CB8AC3E}">
        <p14:creationId xmlns:p14="http://schemas.microsoft.com/office/powerpoint/2010/main" val="22920867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will bring up a menu with options for changing our data labels. We can select “percentages” and de-select “value.” You could also have both checked if you want and both will be displayed on the chart. There are also other options to create different types of labels.</a:t>
            </a:r>
          </a:p>
          <a:p>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38</a:t>
            </a:fld>
            <a:endParaRPr lang="en-US"/>
          </a:p>
        </p:txBody>
      </p:sp>
    </p:spTree>
    <p:extLst>
      <p:ext uri="{BB962C8B-B14F-4D97-AF65-F5344CB8AC3E}">
        <p14:creationId xmlns:p14="http://schemas.microsoft.com/office/powerpoint/2010/main" val="25844045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the previous example showed the percentages inside the chart, but another option is to use leader lines. To</a:t>
            </a:r>
            <a:r>
              <a:rPr lang="en-US" baseline="0" dirty="0"/>
              <a:t> make your chart look like this, right click on the chart and select format data labels. This will bring up this box again. You can see an option for show leader lines. You’ll also want to go down to label position and select outside end to make the chart look like this.</a:t>
            </a:r>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39</a:t>
            </a:fld>
            <a:endParaRPr lang="en-US"/>
          </a:p>
        </p:txBody>
      </p:sp>
    </p:spTree>
    <p:extLst>
      <p:ext uri="{BB962C8B-B14F-4D97-AF65-F5344CB8AC3E}">
        <p14:creationId xmlns:p14="http://schemas.microsoft.com/office/powerpoint/2010/main" val="1126090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graphic gives the exact same information that is in the text of the report.</a:t>
            </a:r>
          </a:p>
        </p:txBody>
      </p:sp>
      <p:sp>
        <p:nvSpPr>
          <p:cNvPr id="4" name="Slide Number Placeholder 3"/>
          <p:cNvSpPr>
            <a:spLocks noGrp="1"/>
          </p:cNvSpPr>
          <p:nvPr>
            <p:ph type="sldNum" sz="quarter" idx="10"/>
          </p:nvPr>
        </p:nvSpPr>
        <p:spPr/>
        <p:txBody>
          <a:bodyPr/>
          <a:lstStyle/>
          <a:p>
            <a:fld id="{3842E3C9-4C7E-4685-9B95-93B0742FF721}" type="slidenum">
              <a:rPr lang="en-US" smtClean="0"/>
              <a:t>4</a:t>
            </a:fld>
            <a:endParaRPr lang="en-US"/>
          </a:p>
        </p:txBody>
      </p:sp>
    </p:spTree>
    <p:extLst>
      <p:ext uri="{BB962C8B-B14F-4D97-AF65-F5344CB8AC3E}">
        <p14:creationId xmlns:p14="http://schemas.microsoft.com/office/powerpoint/2010/main" val="11728419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a:t>
            </a:r>
            <a:r>
              <a:rPr lang="en-US" sz="1200" kern="1200" baseline="0" dirty="0">
                <a:solidFill>
                  <a:schemeClr val="tx1"/>
                </a:solidFill>
                <a:effectLst/>
                <a:latin typeface="+mn-lt"/>
                <a:ea typeface="+mn-ea"/>
                <a:cs typeface="+mn-cs"/>
              </a:rPr>
              <a:t> chart has a title, as well as a legend. This is important for understanding the chart. </a:t>
            </a:r>
            <a:r>
              <a:rPr lang="en-US" sz="1200" kern="1200" dirty="0">
                <a:solidFill>
                  <a:schemeClr val="tx1"/>
                </a:solidFill>
                <a:effectLst/>
                <a:latin typeface="+mn-lt"/>
                <a:ea typeface="+mn-ea"/>
                <a:cs typeface="+mn-cs"/>
              </a:rPr>
              <a:t>Note that for this chart, we’ve used a slightly different caption. Most likely, if we’re using a pie chart, we’re more interested in the relationships specific categories have to the whole than in the amounts. Thinking about why we chose the type of graphic that we did can help us determine what to include in our caption.</a:t>
            </a:r>
          </a:p>
          <a:p>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40</a:t>
            </a:fld>
            <a:endParaRPr lang="en-US"/>
          </a:p>
        </p:txBody>
      </p:sp>
    </p:spTree>
    <p:extLst>
      <p:ext uri="{BB962C8B-B14F-4D97-AF65-F5344CB8AC3E}">
        <p14:creationId xmlns:p14="http://schemas.microsoft.com/office/powerpoint/2010/main" val="23955866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Uses 3D</a:t>
            </a:r>
            <a:r>
              <a:rPr lang="en-US" baseline="0" dirty="0"/>
              <a:t> format</a:t>
            </a:r>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41</a:t>
            </a:fld>
            <a:endParaRPr lang="en-US"/>
          </a:p>
        </p:txBody>
      </p:sp>
    </p:spTree>
    <p:extLst>
      <p:ext uri="{BB962C8B-B14F-4D97-AF65-F5344CB8AC3E}">
        <p14:creationId xmlns:p14="http://schemas.microsoft.com/office/powerpoint/2010/main" val="14065786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Missing labels</a:t>
            </a:r>
          </a:p>
        </p:txBody>
      </p:sp>
      <p:sp>
        <p:nvSpPr>
          <p:cNvPr id="4" name="Slide Number Placeholder 3"/>
          <p:cNvSpPr>
            <a:spLocks noGrp="1"/>
          </p:cNvSpPr>
          <p:nvPr>
            <p:ph type="sldNum" sz="quarter" idx="10"/>
          </p:nvPr>
        </p:nvSpPr>
        <p:spPr/>
        <p:txBody>
          <a:bodyPr/>
          <a:lstStyle/>
          <a:p>
            <a:fld id="{3842E3C9-4C7E-4685-9B95-93B0742FF721}" type="slidenum">
              <a:rPr lang="en-US" smtClean="0"/>
              <a:t>42</a:t>
            </a:fld>
            <a:endParaRPr lang="en-US"/>
          </a:p>
        </p:txBody>
      </p:sp>
    </p:spTree>
    <p:extLst>
      <p:ext uri="{BB962C8B-B14F-4D97-AF65-F5344CB8AC3E}">
        <p14:creationId xmlns:p14="http://schemas.microsoft.com/office/powerpoint/2010/main" val="10770308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Spaces between slices</a:t>
            </a:r>
          </a:p>
        </p:txBody>
      </p:sp>
      <p:sp>
        <p:nvSpPr>
          <p:cNvPr id="4" name="Slide Number Placeholder 3"/>
          <p:cNvSpPr>
            <a:spLocks noGrp="1"/>
          </p:cNvSpPr>
          <p:nvPr>
            <p:ph type="sldNum" sz="quarter" idx="10"/>
          </p:nvPr>
        </p:nvSpPr>
        <p:spPr/>
        <p:txBody>
          <a:bodyPr/>
          <a:lstStyle/>
          <a:p>
            <a:fld id="{3842E3C9-4C7E-4685-9B95-93B0742FF721}" type="slidenum">
              <a:rPr lang="en-US" smtClean="0"/>
              <a:t>43</a:t>
            </a:fld>
            <a:endParaRPr lang="en-US"/>
          </a:p>
        </p:txBody>
      </p:sp>
    </p:spTree>
    <p:extLst>
      <p:ext uri="{BB962C8B-B14F-4D97-AF65-F5344CB8AC3E}">
        <p14:creationId xmlns:p14="http://schemas.microsoft.com/office/powerpoint/2010/main" val="37338336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some cases, a finding might be easier to understand if we include photographs or scanned documents. These types of graphics are acceptable according to OSA standards; however, as with any other graphic, make sure that photos and documents are relevant to the report and add something to the text.</a:t>
            </a:r>
          </a:p>
          <a:p>
            <a:r>
              <a:rPr lang="en-US" sz="1200" kern="1200" dirty="0">
                <a:solidFill>
                  <a:schemeClr val="tx1"/>
                </a:solidFill>
                <a:effectLst/>
                <a:latin typeface="+mn-lt"/>
                <a:ea typeface="+mn-ea"/>
                <a:cs typeface="+mn-cs"/>
              </a:rPr>
              <a:t>For both photos and documents, an important OSA rule to remember is to always put these graphics in an appendix rather than in the body of the report. Because these graphics take up a lot of space, they can distract from the finding if not placed in an appendix.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using photographs, it is important to include captions that describe what is in the photos and give the reader an idea of why the photo is being included.</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44</a:t>
            </a:fld>
            <a:endParaRPr lang="en-US"/>
          </a:p>
        </p:txBody>
      </p:sp>
    </p:spTree>
    <p:extLst>
      <p:ext uri="{BB962C8B-B14F-4D97-AF65-F5344CB8AC3E}">
        <p14:creationId xmlns:p14="http://schemas.microsoft.com/office/powerpoint/2010/main" val="34408382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our photos and captions have been added to the table, navigate to the Table Tools tab and click on Design.</a:t>
            </a:r>
          </a:p>
          <a:p>
            <a:r>
              <a:rPr lang="en-US" dirty="0"/>
              <a:t>Hint: If these tabs aren’t visible, click on the table and they should appear.</a:t>
            </a:r>
          </a:p>
          <a:p>
            <a:r>
              <a:rPr lang="en-US" dirty="0"/>
              <a:t>Click on the drop-down labeled Borders and select No Borders. This will make the outlines of the cells invisible.</a:t>
            </a:r>
          </a:p>
          <a:p>
            <a:r>
              <a:rPr lang="en-US" dirty="0"/>
              <a:t>Note: The entire table must be highlighted/selected before we can remove the borders.</a:t>
            </a:r>
          </a:p>
          <a:p>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45</a:t>
            </a:fld>
            <a:endParaRPr lang="en-US"/>
          </a:p>
        </p:txBody>
      </p:sp>
    </p:spTree>
    <p:extLst>
      <p:ext uri="{BB962C8B-B14F-4D97-AF65-F5344CB8AC3E}">
        <p14:creationId xmlns:p14="http://schemas.microsoft.com/office/powerpoint/2010/main" val="32831234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how the finished product should look.</a:t>
            </a:r>
          </a:p>
        </p:txBody>
      </p:sp>
      <p:sp>
        <p:nvSpPr>
          <p:cNvPr id="4" name="Slide Number Placeholder 3"/>
          <p:cNvSpPr>
            <a:spLocks noGrp="1"/>
          </p:cNvSpPr>
          <p:nvPr>
            <p:ph type="sldNum" sz="quarter" idx="10"/>
          </p:nvPr>
        </p:nvSpPr>
        <p:spPr/>
        <p:txBody>
          <a:bodyPr/>
          <a:lstStyle/>
          <a:p>
            <a:fld id="{3842E3C9-4C7E-4685-9B95-93B0742FF721}" type="slidenum">
              <a:rPr lang="en-US" smtClean="0"/>
              <a:t>46</a:t>
            </a:fld>
            <a:endParaRPr lang="en-US"/>
          </a:p>
        </p:txBody>
      </p:sp>
    </p:spTree>
    <p:extLst>
      <p:ext uri="{BB962C8B-B14F-4D97-AF65-F5344CB8AC3E}">
        <p14:creationId xmlns:p14="http://schemas.microsoft.com/office/powerpoint/2010/main" val="4154658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Including a document in the report follows similar rules, but with a slightly different format than photographs. We should still place the image in an appendix and include a caption that describes the document and tells readers what they should know about it. However, because a document is likely to be larger than a photograph, we wouldn’t use a table format.</a:t>
            </a:r>
          </a:p>
          <a:p>
            <a:r>
              <a:rPr lang="en-US" dirty="0"/>
              <a:t>As this example illustrates, one easy way to include a caption for this type of graphic is to write a brief paragraph before the image that provides the necessary information. </a:t>
            </a:r>
          </a:p>
          <a:p>
            <a:r>
              <a:rPr lang="en-US" dirty="0"/>
              <a:t>Note that in this example, the caption directs the reader by pointing out exactly what aspect of the document is problematic, explaining why we’ve chosen to include it. </a:t>
            </a:r>
          </a:p>
          <a:p>
            <a:r>
              <a:rPr lang="en-US" dirty="0"/>
              <a:t>One way to avoid having to include a caption for visually impaired</a:t>
            </a:r>
            <a:r>
              <a:rPr lang="en-US" baseline="0" dirty="0"/>
              <a:t> readers is to actually copy/paste or type the text into the report instead of using an image, if it’s possible.</a:t>
            </a:r>
          </a:p>
          <a:p>
            <a:r>
              <a:rPr lang="en-US" baseline="0" dirty="0"/>
              <a:t>One other thing to note: do not change the page margins, even if the document doesn’t fit. Just shrink the document instead.</a:t>
            </a:r>
            <a:endParaRPr lang="en-US" dirty="0"/>
          </a:p>
          <a:p>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47</a:t>
            </a:fld>
            <a:endParaRPr lang="en-US"/>
          </a:p>
        </p:txBody>
      </p:sp>
    </p:spTree>
    <p:extLst>
      <p:ext uri="{BB962C8B-B14F-4D97-AF65-F5344CB8AC3E}">
        <p14:creationId xmlns:p14="http://schemas.microsoft.com/office/powerpoint/2010/main" val="15037842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Office</a:t>
            </a:r>
            <a:r>
              <a:rPr lang="en-US" baseline="0" dirty="0"/>
              <a:t> on Disability informed us that we are not up to par according to the Americans with Disabilities Act. They noted that it’s important that our reports are accessible to visually impaired readers so that everyone has equal access to the information on state agency websites. There are also liability issues at stake. For these reasons, </a:t>
            </a:r>
            <a:r>
              <a:rPr lang="en-US" baseline="0" dirty="0" err="1"/>
              <a:t>OSA</a:t>
            </a:r>
            <a:r>
              <a:rPr lang="en-US" baseline="0" dirty="0"/>
              <a:t> is being proactive about making reports accessible.</a:t>
            </a:r>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48</a:t>
            </a:fld>
            <a:endParaRPr lang="en-US"/>
          </a:p>
        </p:txBody>
      </p:sp>
    </p:spTree>
    <p:extLst>
      <p:ext uri="{BB962C8B-B14F-4D97-AF65-F5344CB8AC3E}">
        <p14:creationId xmlns:p14="http://schemas.microsoft.com/office/powerpoint/2010/main" val="14096033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Screen readers are software programs that allow blind or visually impaired users to read the text that is displayed on the computer screen with a speech synthesizer or braille display. The tough part about working with screen readers is that they can only pick up text. If there is an image</a:t>
            </a:r>
            <a:r>
              <a:rPr lang="en-US" sz="1200" b="0" i="0" kern="1200" baseline="0" dirty="0">
                <a:solidFill>
                  <a:schemeClr val="tx1"/>
                </a:solidFill>
                <a:effectLst/>
                <a:latin typeface="+mn-lt"/>
                <a:ea typeface="+mn-ea"/>
                <a:cs typeface="+mn-cs"/>
              </a:rPr>
              <a:t> on the page, the best it can do is to read the alternate text provided by whoever made the website, if there is any. For older OSA reports, the accessibility team has to create its own alternate text to make the report accessible. That means that if you put a graphic in a report without any kind of caption, one of your colleagues (who knows little about the audit) has to figure out what you wanted to say with your graphic.</a:t>
            </a:r>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49</a:t>
            </a:fld>
            <a:endParaRPr lang="en-US"/>
          </a:p>
        </p:txBody>
      </p:sp>
    </p:spTree>
    <p:extLst>
      <p:ext uri="{BB962C8B-B14F-4D97-AF65-F5344CB8AC3E}">
        <p14:creationId xmlns:p14="http://schemas.microsoft.com/office/powerpoint/2010/main" val="1963492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gives a little bit of extra information</a:t>
            </a:r>
            <a:r>
              <a:rPr lang="en-US" baseline="0" dirty="0"/>
              <a:t> (types of cars) but isn’t totally relevant to the finding.</a:t>
            </a:r>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5</a:t>
            </a:fld>
            <a:endParaRPr lang="en-US"/>
          </a:p>
        </p:txBody>
      </p:sp>
    </p:spTree>
    <p:extLst>
      <p:ext uri="{BB962C8B-B14F-4D97-AF65-F5344CB8AC3E}">
        <p14:creationId xmlns:p14="http://schemas.microsoft.com/office/powerpoint/2010/main" val="36499100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time maps are problematic. They</a:t>
            </a:r>
            <a:r>
              <a:rPr lang="en-US" baseline="0" dirty="0"/>
              <a:t> are not at all easy to make accessible. If you want to include a map, really think about what it’s adding to the report.</a:t>
            </a:r>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50</a:t>
            </a:fld>
            <a:endParaRPr lang="en-US"/>
          </a:p>
        </p:txBody>
      </p:sp>
    </p:spTree>
    <p:extLst>
      <p:ext uri="{BB962C8B-B14F-4D97-AF65-F5344CB8AC3E}">
        <p14:creationId xmlns:p14="http://schemas.microsoft.com/office/powerpoint/2010/main" val="35838545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sometimes maps can be useful. If the map can be easily summed</a:t>
            </a:r>
            <a:r>
              <a:rPr lang="en-US" baseline="0" dirty="0"/>
              <a:t> up in a short caption, go ahead and use it!</a:t>
            </a:r>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51</a:t>
            </a:fld>
            <a:endParaRPr lang="en-US"/>
          </a:p>
        </p:txBody>
      </p:sp>
    </p:spTree>
    <p:extLst>
      <p:ext uri="{BB962C8B-B14F-4D97-AF65-F5344CB8AC3E}">
        <p14:creationId xmlns:p14="http://schemas.microsoft.com/office/powerpoint/2010/main" val="25301312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Pie</a:t>
            </a:r>
            <a:r>
              <a:rPr lang="en-US" baseline="0" dirty="0"/>
              <a:t> charts are hard to translate, but captions can help. The best way is to use a text box like this to sum up the takeaway from the chart.</a:t>
            </a:r>
          </a:p>
          <a:p>
            <a:r>
              <a:rPr lang="en-US" dirty="0"/>
              <a:t>However, note that while the caption is useful for helping the reader understand the main point of the text, it still can’t give them all of the detailed information that the graphic does. </a:t>
            </a:r>
            <a:r>
              <a:rPr lang="en-US"/>
              <a:t>For this reason, it is still important to use such graphics sparingly. </a:t>
            </a:r>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52</a:t>
            </a:fld>
            <a:endParaRPr lang="en-US"/>
          </a:p>
        </p:txBody>
      </p:sp>
    </p:spTree>
    <p:extLst>
      <p:ext uri="{BB962C8B-B14F-4D97-AF65-F5344CB8AC3E}">
        <p14:creationId xmlns:p14="http://schemas.microsoft.com/office/powerpoint/2010/main" val="27157440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D8454A-404F-4DF1-8F43-7DDF83BF3B63}" type="slidenum">
              <a:rPr lang="en-US" smtClean="0"/>
              <a:pPr/>
              <a:t>53</a:t>
            </a:fld>
            <a:endParaRPr lang="en-US" dirty="0"/>
          </a:p>
        </p:txBody>
      </p:sp>
    </p:spTree>
    <p:extLst>
      <p:ext uri="{BB962C8B-B14F-4D97-AF65-F5344CB8AC3E}">
        <p14:creationId xmlns:p14="http://schemas.microsoft.com/office/powerpoint/2010/main" val="34631867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D8454A-404F-4DF1-8F43-7DDF83BF3B63}" type="slidenum">
              <a:rPr lang="en-US" smtClean="0"/>
              <a:pPr/>
              <a:t>54</a:t>
            </a:fld>
            <a:endParaRPr lang="en-US" dirty="0"/>
          </a:p>
        </p:txBody>
      </p:sp>
    </p:spTree>
    <p:extLst>
      <p:ext uri="{BB962C8B-B14F-4D97-AF65-F5344CB8AC3E}">
        <p14:creationId xmlns:p14="http://schemas.microsoft.com/office/powerpoint/2010/main" val="19439922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colors are a problem. Right: possible solution.</a:t>
            </a:r>
          </a:p>
          <a:p>
            <a:r>
              <a:rPr lang="en-US" dirty="0"/>
              <a:t>A tip that will help with this and with every other graphic: make your point with words. A</a:t>
            </a:r>
            <a:r>
              <a:rPr lang="en-US" baseline="0" dirty="0"/>
              <a:t> screen reader can only pick up words, so if you’re using text to make your point, you know that you’re in good shape.</a:t>
            </a:r>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55</a:t>
            </a:fld>
            <a:endParaRPr lang="en-US"/>
          </a:p>
        </p:txBody>
      </p:sp>
    </p:spTree>
    <p:extLst>
      <p:ext uri="{BB962C8B-B14F-4D97-AF65-F5344CB8AC3E}">
        <p14:creationId xmlns:p14="http://schemas.microsoft.com/office/powerpoint/2010/main" val="19036925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coworkers who need to make these fully</a:t>
            </a:r>
            <a:r>
              <a:rPr lang="en-US" baseline="0" dirty="0"/>
              <a:t> accessible. A lot of work goes into that step of the process, so keeping these tips in mind is important.</a:t>
            </a:r>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56</a:t>
            </a:fld>
            <a:endParaRPr lang="en-US"/>
          </a:p>
        </p:txBody>
      </p:sp>
    </p:spTree>
    <p:extLst>
      <p:ext uri="{BB962C8B-B14F-4D97-AF65-F5344CB8AC3E}">
        <p14:creationId xmlns:p14="http://schemas.microsoft.com/office/powerpoint/2010/main" val="3366723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D8454A-404F-4DF1-8F43-7DDF83BF3B63}" type="slidenum">
              <a:rPr lang="en-US" smtClean="0"/>
              <a:pPr/>
              <a:t>57</a:t>
            </a:fld>
            <a:endParaRPr lang="en-US" dirty="0"/>
          </a:p>
        </p:txBody>
      </p:sp>
    </p:spTree>
    <p:extLst>
      <p:ext uri="{BB962C8B-B14F-4D97-AF65-F5344CB8AC3E}">
        <p14:creationId xmlns:p14="http://schemas.microsoft.com/office/powerpoint/2010/main" val="1962289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gives additional information, but could be more easily described in text format. </a:t>
            </a:r>
          </a:p>
        </p:txBody>
      </p:sp>
      <p:sp>
        <p:nvSpPr>
          <p:cNvPr id="4" name="Slide Number Placeholder 3"/>
          <p:cNvSpPr>
            <a:spLocks noGrp="1"/>
          </p:cNvSpPr>
          <p:nvPr>
            <p:ph type="sldNum" sz="quarter" idx="10"/>
          </p:nvPr>
        </p:nvSpPr>
        <p:spPr/>
        <p:txBody>
          <a:bodyPr/>
          <a:lstStyle/>
          <a:p>
            <a:fld id="{3842E3C9-4C7E-4685-9B95-93B0742FF721}" type="slidenum">
              <a:rPr lang="en-US" smtClean="0"/>
              <a:t>6</a:t>
            </a:fld>
            <a:endParaRPr lang="en-US"/>
          </a:p>
        </p:txBody>
      </p:sp>
    </p:spTree>
    <p:extLst>
      <p:ext uri="{BB962C8B-B14F-4D97-AF65-F5344CB8AC3E}">
        <p14:creationId xmlns:p14="http://schemas.microsoft.com/office/powerpoint/2010/main" val="3236105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adds new information that is relevant.</a:t>
            </a:r>
          </a:p>
        </p:txBody>
      </p:sp>
      <p:sp>
        <p:nvSpPr>
          <p:cNvPr id="4" name="Slide Number Placeholder 3"/>
          <p:cNvSpPr>
            <a:spLocks noGrp="1"/>
          </p:cNvSpPr>
          <p:nvPr>
            <p:ph type="sldNum" sz="quarter" idx="10"/>
          </p:nvPr>
        </p:nvSpPr>
        <p:spPr/>
        <p:txBody>
          <a:bodyPr/>
          <a:lstStyle/>
          <a:p>
            <a:fld id="{3842E3C9-4C7E-4685-9B95-93B0742FF721}" type="slidenum">
              <a:rPr lang="en-US" smtClean="0"/>
              <a:t>7</a:t>
            </a:fld>
            <a:endParaRPr lang="en-US"/>
          </a:p>
        </p:txBody>
      </p:sp>
    </p:spTree>
    <p:extLst>
      <p:ext uri="{BB962C8B-B14F-4D97-AF65-F5344CB8AC3E}">
        <p14:creationId xmlns:p14="http://schemas.microsoft.com/office/powerpoint/2010/main" val="2760634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table adds information, but it isn’t relevant.</a:t>
            </a:r>
            <a:endParaRPr lang="en-US" dirty="0"/>
          </a:p>
        </p:txBody>
      </p:sp>
      <p:sp>
        <p:nvSpPr>
          <p:cNvPr id="4" name="Slide Number Placeholder 3"/>
          <p:cNvSpPr>
            <a:spLocks noGrp="1"/>
          </p:cNvSpPr>
          <p:nvPr>
            <p:ph type="sldNum" sz="quarter" idx="10"/>
          </p:nvPr>
        </p:nvSpPr>
        <p:spPr/>
        <p:txBody>
          <a:bodyPr/>
          <a:lstStyle/>
          <a:p>
            <a:fld id="{3842E3C9-4C7E-4685-9B95-93B0742FF721}" type="slidenum">
              <a:rPr lang="en-US" smtClean="0"/>
              <a:t>8</a:t>
            </a:fld>
            <a:endParaRPr lang="en-US"/>
          </a:p>
        </p:txBody>
      </p:sp>
    </p:spTree>
    <p:extLst>
      <p:ext uri="{BB962C8B-B14F-4D97-AF65-F5344CB8AC3E}">
        <p14:creationId xmlns:p14="http://schemas.microsoft.com/office/powerpoint/2010/main" val="3086838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adds no additional information. </a:t>
            </a:r>
          </a:p>
        </p:txBody>
      </p:sp>
      <p:sp>
        <p:nvSpPr>
          <p:cNvPr id="4" name="Slide Number Placeholder 3"/>
          <p:cNvSpPr>
            <a:spLocks noGrp="1"/>
          </p:cNvSpPr>
          <p:nvPr>
            <p:ph type="sldNum" sz="quarter" idx="10"/>
          </p:nvPr>
        </p:nvSpPr>
        <p:spPr/>
        <p:txBody>
          <a:bodyPr/>
          <a:lstStyle/>
          <a:p>
            <a:fld id="{3842E3C9-4C7E-4685-9B95-93B0742FF721}" type="slidenum">
              <a:rPr lang="en-US" smtClean="0"/>
              <a:t>9</a:t>
            </a:fld>
            <a:endParaRPr lang="en-US"/>
          </a:p>
        </p:txBody>
      </p:sp>
    </p:spTree>
    <p:extLst>
      <p:ext uri="{BB962C8B-B14F-4D97-AF65-F5344CB8AC3E}">
        <p14:creationId xmlns:p14="http://schemas.microsoft.com/office/powerpoint/2010/main" val="608908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3C7A113F-795E-4129-B8F6-ECAB50A7DC0E}" type="datetimeFigureOut">
              <a:rPr lang="en-US" smtClean="0"/>
              <a:t>7/16/2021</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911F6130-4CED-4CFC-A646-3D22FF03E90C}" type="slidenum">
              <a:rPr lang="en-US" smtClean="0"/>
              <a:t>‹#›</a:t>
            </a:fld>
            <a:endParaRPr lang="en-US"/>
          </a:p>
        </p:txBody>
      </p:sp>
    </p:spTree>
    <p:extLst>
      <p:ext uri="{BB962C8B-B14F-4D97-AF65-F5344CB8AC3E}">
        <p14:creationId xmlns:p14="http://schemas.microsoft.com/office/powerpoint/2010/main" val="380873555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7A113F-795E-4129-B8F6-ECAB50A7DC0E}"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F6130-4CED-4CFC-A646-3D22FF03E90C}" type="slidenum">
              <a:rPr lang="en-US" smtClean="0"/>
              <a:t>‹#›</a:t>
            </a:fld>
            <a:endParaRPr lang="en-US"/>
          </a:p>
        </p:txBody>
      </p:sp>
    </p:spTree>
    <p:extLst>
      <p:ext uri="{BB962C8B-B14F-4D97-AF65-F5344CB8AC3E}">
        <p14:creationId xmlns:p14="http://schemas.microsoft.com/office/powerpoint/2010/main" val="1960458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7A113F-795E-4129-B8F6-ECAB50A7DC0E}"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F6130-4CED-4CFC-A646-3D22FF03E90C}" type="slidenum">
              <a:rPr lang="en-US" smtClean="0"/>
              <a:t>‹#›</a:t>
            </a:fld>
            <a:endParaRPr lang="en-US"/>
          </a:p>
        </p:txBody>
      </p:sp>
    </p:spTree>
    <p:extLst>
      <p:ext uri="{BB962C8B-B14F-4D97-AF65-F5344CB8AC3E}">
        <p14:creationId xmlns:p14="http://schemas.microsoft.com/office/powerpoint/2010/main" val="1089849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7A113F-795E-4129-B8F6-ECAB50A7DC0E}"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F6130-4CED-4CFC-A646-3D22FF03E90C}" type="slidenum">
              <a:rPr lang="en-US" smtClean="0"/>
              <a:t>‹#›</a:t>
            </a:fld>
            <a:endParaRPr lang="en-US"/>
          </a:p>
        </p:txBody>
      </p:sp>
    </p:spTree>
    <p:extLst>
      <p:ext uri="{BB962C8B-B14F-4D97-AF65-F5344CB8AC3E}">
        <p14:creationId xmlns:p14="http://schemas.microsoft.com/office/powerpoint/2010/main" val="3493830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7A113F-795E-4129-B8F6-ECAB50A7DC0E}"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F6130-4CED-4CFC-A646-3D22FF03E90C}" type="slidenum">
              <a:rPr lang="en-US" smtClean="0"/>
              <a:t>‹#›</a:t>
            </a:fld>
            <a:endParaRPr lang="en-US"/>
          </a:p>
        </p:txBody>
      </p:sp>
    </p:spTree>
    <p:extLst>
      <p:ext uri="{BB962C8B-B14F-4D97-AF65-F5344CB8AC3E}">
        <p14:creationId xmlns:p14="http://schemas.microsoft.com/office/powerpoint/2010/main" val="605442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7A113F-795E-4129-B8F6-ECAB50A7DC0E}"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F6130-4CED-4CFC-A646-3D22FF03E90C}" type="slidenum">
              <a:rPr lang="en-US" smtClean="0"/>
              <a:t>‹#›</a:t>
            </a:fld>
            <a:endParaRPr lang="en-US"/>
          </a:p>
        </p:txBody>
      </p:sp>
    </p:spTree>
    <p:extLst>
      <p:ext uri="{BB962C8B-B14F-4D97-AF65-F5344CB8AC3E}">
        <p14:creationId xmlns:p14="http://schemas.microsoft.com/office/powerpoint/2010/main" val="313257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7A113F-795E-4129-B8F6-ECAB50A7DC0E}"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F6130-4CED-4CFC-A646-3D22FF03E90C}" type="slidenum">
              <a:rPr lang="en-US" smtClean="0"/>
              <a:t>‹#›</a:t>
            </a:fld>
            <a:endParaRPr lang="en-US"/>
          </a:p>
        </p:txBody>
      </p:sp>
    </p:spTree>
    <p:extLst>
      <p:ext uri="{BB962C8B-B14F-4D97-AF65-F5344CB8AC3E}">
        <p14:creationId xmlns:p14="http://schemas.microsoft.com/office/powerpoint/2010/main" val="1922109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7A113F-795E-4129-B8F6-ECAB50A7DC0E}"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F6130-4CED-4CFC-A646-3D22FF03E90C}"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197334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7A113F-795E-4129-B8F6-ECAB50A7DC0E}"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F6130-4CED-4CFC-A646-3D22FF03E90C}" type="slidenum">
              <a:rPr lang="en-US" smtClean="0"/>
              <a:t>‹#›</a:t>
            </a:fld>
            <a:endParaRPr lang="en-US"/>
          </a:p>
        </p:txBody>
      </p:sp>
    </p:spTree>
    <p:extLst>
      <p:ext uri="{BB962C8B-B14F-4D97-AF65-F5344CB8AC3E}">
        <p14:creationId xmlns:p14="http://schemas.microsoft.com/office/powerpoint/2010/main" val="3491061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7A113F-795E-4129-B8F6-ECAB50A7DC0E}"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F6130-4CED-4CFC-A646-3D22FF03E90C}" type="slidenum">
              <a:rPr lang="en-US" smtClean="0"/>
              <a:t>‹#›</a:t>
            </a:fld>
            <a:endParaRPr lang="en-US"/>
          </a:p>
        </p:txBody>
      </p:sp>
    </p:spTree>
    <p:extLst>
      <p:ext uri="{BB962C8B-B14F-4D97-AF65-F5344CB8AC3E}">
        <p14:creationId xmlns:p14="http://schemas.microsoft.com/office/powerpoint/2010/main" val="3274699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7A113F-795E-4129-B8F6-ECAB50A7DC0E}"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F6130-4CED-4CFC-A646-3D22FF03E90C}" type="slidenum">
              <a:rPr lang="en-US" smtClean="0"/>
              <a:t>‹#›</a:t>
            </a:fld>
            <a:endParaRPr lang="en-US"/>
          </a:p>
        </p:txBody>
      </p:sp>
    </p:spTree>
    <p:extLst>
      <p:ext uri="{BB962C8B-B14F-4D97-AF65-F5344CB8AC3E}">
        <p14:creationId xmlns:p14="http://schemas.microsoft.com/office/powerpoint/2010/main" val="192664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7A113F-795E-4129-B8F6-ECAB50A7DC0E}"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F6130-4CED-4CFC-A646-3D22FF03E90C}" type="slidenum">
              <a:rPr lang="en-US" smtClean="0"/>
              <a:t>‹#›</a:t>
            </a:fld>
            <a:endParaRPr lang="en-US"/>
          </a:p>
        </p:txBody>
      </p:sp>
    </p:spTree>
    <p:extLst>
      <p:ext uri="{BB962C8B-B14F-4D97-AF65-F5344CB8AC3E}">
        <p14:creationId xmlns:p14="http://schemas.microsoft.com/office/powerpoint/2010/main" val="2552201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7A113F-795E-4129-B8F6-ECAB50A7DC0E}" type="datetimeFigureOut">
              <a:rPr lang="en-US" smtClean="0"/>
              <a:t>7/16/2021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1F6130-4CED-4CFC-A646-3D22FF03E90C}" type="slidenum">
              <a:rPr lang="en-US" smtClean="0"/>
              <a:t>‹#›</a:t>
            </a:fld>
            <a:endParaRPr lang="en-US"/>
          </a:p>
        </p:txBody>
      </p:sp>
    </p:spTree>
    <p:extLst>
      <p:ext uri="{BB962C8B-B14F-4D97-AF65-F5344CB8AC3E}">
        <p14:creationId xmlns:p14="http://schemas.microsoft.com/office/powerpoint/2010/main" val="2530009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7A113F-795E-4129-B8F6-ECAB50A7DC0E}" type="datetimeFigureOut">
              <a:rPr lang="en-US" smtClean="0"/>
              <a:t>7/16/2021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1F6130-4CED-4CFC-A646-3D22FF03E90C}" type="slidenum">
              <a:rPr lang="en-US" smtClean="0"/>
              <a:t>‹#›</a:t>
            </a:fld>
            <a:endParaRPr lang="en-US"/>
          </a:p>
        </p:txBody>
      </p:sp>
    </p:spTree>
    <p:extLst>
      <p:ext uri="{BB962C8B-B14F-4D97-AF65-F5344CB8AC3E}">
        <p14:creationId xmlns:p14="http://schemas.microsoft.com/office/powerpoint/2010/main" val="3892708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3C7A113F-795E-4129-B8F6-ECAB50A7DC0E}" type="datetimeFigureOut">
              <a:rPr lang="en-US" smtClean="0"/>
              <a:t>7/16/2021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1F6130-4CED-4CFC-A646-3D22FF03E90C}" type="slidenum">
              <a:rPr lang="en-US" smtClean="0"/>
              <a:t>‹#›</a:t>
            </a:fld>
            <a:endParaRPr lang="en-US"/>
          </a:p>
        </p:txBody>
      </p:sp>
    </p:spTree>
    <p:extLst>
      <p:ext uri="{BB962C8B-B14F-4D97-AF65-F5344CB8AC3E}">
        <p14:creationId xmlns:p14="http://schemas.microsoft.com/office/powerpoint/2010/main" val="902126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7A113F-795E-4129-B8F6-ECAB50A7DC0E}"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F6130-4CED-4CFC-A646-3D22FF03E90C}" type="slidenum">
              <a:rPr lang="en-US" smtClean="0"/>
              <a:t>‹#›</a:t>
            </a:fld>
            <a:endParaRPr lang="en-US"/>
          </a:p>
        </p:txBody>
      </p:sp>
    </p:spTree>
    <p:extLst>
      <p:ext uri="{BB962C8B-B14F-4D97-AF65-F5344CB8AC3E}">
        <p14:creationId xmlns:p14="http://schemas.microsoft.com/office/powerpoint/2010/main" val="352110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7A113F-795E-4129-B8F6-ECAB50A7DC0E}"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F6130-4CED-4CFC-A646-3D22FF03E90C}" type="slidenum">
              <a:rPr lang="en-US" smtClean="0"/>
              <a:t>‹#›</a:t>
            </a:fld>
            <a:endParaRPr lang="en-US"/>
          </a:p>
        </p:txBody>
      </p:sp>
    </p:spTree>
    <p:extLst>
      <p:ext uri="{BB962C8B-B14F-4D97-AF65-F5344CB8AC3E}">
        <p14:creationId xmlns:p14="http://schemas.microsoft.com/office/powerpoint/2010/main" val="1573088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7A113F-795E-4129-B8F6-ECAB50A7DC0E}" type="datetimeFigureOut">
              <a:rPr lang="en-US" smtClean="0"/>
              <a:t>7/16/2021</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11F6130-4CED-4CFC-A646-3D22FF03E90C}" type="slidenum">
              <a:rPr lang="en-US" smtClean="0"/>
              <a:t>‹#›</a:t>
            </a:fld>
            <a:endParaRPr lang="en-US"/>
          </a:p>
        </p:txBody>
      </p:sp>
    </p:spTree>
    <p:extLst>
      <p:ext uri="{BB962C8B-B14F-4D97-AF65-F5344CB8AC3E}">
        <p14:creationId xmlns:p14="http://schemas.microsoft.com/office/powerpoint/2010/main" val="3927581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56.gif"/></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65.jpeg"/></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66.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C946AC-2072-4946-A2B8-39F09D094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748C8C8-F348-4D00-852A-26DD9EBCC2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50555"/>
          <a:stretch/>
        </p:blipFill>
        <p:spPr>
          <a:xfrm>
            <a:off x="0" y="0"/>
            <a:ext cx="6026763" cy="6856214"/>
          </a:xfrm>
          <a:prstGeom prst="rect">
            <a:avLst/>
          </a:prstGeom>
        </p:spPr>
      </p:pic>
      <p:sp>
        <p:nvSpPr>
          <p:cNvPr id="2" name="Title 1"/>
          <p:cNvSpPr>
            <a:spLocks noGrp="1"/>
          </p:cNvSpPr>
          <p:nvPr>
            <p:ph type="ctrTitle"/>
          </p:nvPr>
        </p:nvSpPr>
        <p:spPr>
          <a:xfrm>
            <a:off x="486876" y="2032000"/>
            <a:ext cx="4513792" cy="2819398"/>
          </a:xfrm>
        </p:spPr>
        <p:txBody>
          <a:bodyPr>
            <a:normAutofit/>
          </a:bodyPr>
          <a:lstStyle/>
          <a:p>
            <a:pPr>
              <a:lnSpc>
                <a:spcPct val="90000"/>
              </a:lnSpc>
            </a:pPr>
            <a:r>
              <a:rPr lang="en-US">
                <a:solidFill>
                  <a:srgbClr val="FFFFFF"/>
                </a:solidFill>
              </a:rPr>
              <a:t>Guide to Using Graphic Elements in Word</a:t>
            </a:r>
          </a:p>
        </p:txBody>
      </p:sp>
      <p:sp useBgFill="1">
        <p:nvSpPr>
          <p:cNvPr id="13" name="Freeform 5">
            <a:extLst>
              <a:ext uri="{FF2B5EF4-FFF2-40B4-BE49-F238E27FC236}">
                <a16:creationId xmlns:a16="http://schemas.microsoft.com/office/drawing/2014/main" id="{559FD8B5-8CC4-4CFE-BD2A-1216B1F2C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5" name="Freeform 14">
            <a:extLst>
              <a:ext uri="{FF2B5EF4-FFF2-40B4-BE49-F238E27FC236}">
                <a16:creationId xmlns:a16="http://schemas.microsoft.com/office/drawing/2014/main" id="{9ECF13F4-3D2A-4F2E-9BBD-3038670D2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9660E16-DCC0-4B6C-8E84-4C2925800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8" name="Straight Connector 17">
              <a:extLst>
                <a:ext uri="{FF2B5EF4-FFF2-40B4-BE49-F238E27FC236}">
                  <a16:creationId xmlns:a16="http://schemas.microsoft.com/office/drawing/2014/main" id="{29130F79-611E-4458-B53E-36A2572171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EA78691-46E9-469A-921B-9D16933EE1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A4AA196-3090-4283-ADF0-893F810858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FD33794-9D71-4B08-AE11-8B589EFBA2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8AFBF0E-867E-4181-93DF-9A13F334B0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7EA8258-0459-4037-BABC-B1A0A5D705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8BB355F-363A-4046-90AF-3DDB7AA184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334308-B9EC-41CF-8B6C-23FB134BA5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0781133-0656-4918-BE6A-703C148ED9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B4F93AD-8044-447B-8CAC-8A06971603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AA78689-5B7A-4420-A3DC-0EA0815835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09CC934-4D78-4334-8B7F-4D0C13D6C9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68DA411-6F43-42CF-8A08-B2871E3822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417563A-04A5-4952-AA6D-E503558C54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A41B232-E630-4AC7-9A97-763529D70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EABA1A2-F7BA-4FB5-AD0A-A4DBBCF6F7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EA99E51-908F-4D65-AC2B-A8E75A1FE4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F2D126B-7D1C-4D2C-97D5-2D8C686B78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4B20164-1C4E-4FA3-A2E5-389E740773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54E7AD9-228F-47CD-A598-CB579B489A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7D2B81A-6082-4668-8AA7-F2757C8EC2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469BD5F-3BFE-4BA0-A24F-7F80A73B82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24D532A-F49F-4BB9-AAA6-8B2B89CB6F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B2224AE-40A4-483D-991E-9490A01B76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D3DE117-F3FA-4657-B4A7-40DE41238F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85EA1EB-1126-463C-AD87-4FB126C6FF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0336723-7646-4B25-9EE9-519CC83342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52B6D8B-5579-4262-9376-B702382B0E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07893BD-D1AE-48C1-91A9-D478793762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C6FEEA5-8E66-4C31-92AD-01305FF488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3E18335-591C-4354-9390-DD371BB3F9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51098D0-C2B4-4D61-92D5-C81DDBDA22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EACD9C3-3E01-47CF-BC68-BDAE22E30B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0A5C950-6480-44E0-9D50-F193147D55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68F1BDE-24EB-4308-AB69-F353C8598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83E12EF-845B-41E6-BA82-F6CD46C0FE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646EE72-4D70-46B4-B655-74722AAC2A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2BB073B-89FD-4B47-814B-A8EE7A1EE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EE25488-63A9-43E5-A03F-2E628C3B21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BE7FDEE-BD70-4D8F-B5CE-4D03F1D00E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039673A-8522-4BFC-B8B2-7F2FEAED4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7AB08C4-AF01-4D1D-90EA-A4113CFF99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8E7B06-FF45-4365-9DF4-E8E315A5B3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8F00765-F5EC-427C-A7A1-CDFA0406F2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FE1EF8A-C81D-4879-9142-3697CA0BCB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80C0B62-6F07-4DD2-B308-F3C29F2944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9C7C8CB-2D13-4138-B3C1-B78EC19B59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EB1BC7E-04BC-423C-843D-7C149C25A1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8BA62C3-B17C-4AD0-B585-1C42ED7456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B6F8BD1-22F9-4EE2-93C7-F859F3B990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173F2AA-33AE-4A43-AFA9-50C60D6F68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6339DB1-5BB0-42C5-B12D-7555AD403D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413BF1A-CE02-41EB-8977-EBE39AE0DA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899680C-3DC7-4B71-8D34-7EE8306FEC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3B57EA5-419A-4EE0-BB93-356B12F6D0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7A79B15-73B1-417F-A985-25FBC893F7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66DE9DC-92E2-44D8-B7D0-D1295DD8F0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9A1F3CD-685D-4541-8715-91E39B1E23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63E90F9-BD80-4805-A68E-CA56D52496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014402D-979B-4D18-9E85-4D8F6C986F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A04AE49-4B0B-4908-B1DB-480F568D28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293E6AC-4EF0-4B88-AC7E-BCB112010B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344B49D-AFCD-4426-AC08-F3128282C3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3B776AB-0884-47E4-AC8D-69A19A6103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1EC5397-87DB-4803-855B-44DFE9BBB8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8EF0075-59DA-4C16-BF01-C65EE2DDD8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ABF3642-CC62-4EA5-8A59-1AFF97A560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7715913-AE6D-4FFC-A6EC-E7EE027D27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6B78CB6-17D0-445E-A523-FD18D3BE29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83E7655-41DA-4DFA-9DEC-FD37064F0A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E953697-F897-4DE0-B735-80C721129E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C7CED19-0566-4D81-A59A-5A3561F1B7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E247A59-B18F-4331-BC8D-07C3DA5E8E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21C3132-6A07-4EB5-A00C-2176067CB1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067D677-3FA9-4187-B1CA-F6298A917C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2E9FC80-B3E8-47CE-862C-9F6E9E598A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D383F3C-A57C-472A-9E05-CCD8A4F8E5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534D376-6ABA-4DF9-BBEA-EB5A881804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6" name="Graphic 5" descr="Pencil">
            <a:extLst>
              <a:ext uri="{FF2B5EF4-FFF2-40B4-BE49-F238E27FC236}">
                <a16:creationId xmlns:a16="http://schemas.microsoft.com/office/drawing/2014/main" id="{7A452276-578D-4FE4-9E73-D59430AFFB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55001" y="2191639"/>
            <a:ext cx="3686910" cy="3686910"/>
          </a:xfrm>
          <a:prstGeom prst="rect">
            <a:avLst/>
          </a:prstGeom>
        </p:spPr>
      </p:pic>
      <p:sp>
        <p:nvSpPr>
          <p:cNvPr id="3" name="TextBox 2">
            <a:extLst>
              <a:ext uri="{FF2B5EF4-FFF2-40B4-BE49-F238E27FC236}">
                <a16:creationId xmlns:a16="http://schemas.microsoft.com/office/drawing/2014/main" id="{0AEF7076-50AF-4E55-BB1B-490CC4BAF05D}"/>
              </a:ext>
            </a:extLst>
          </p:cNvPr>
          <p:cNvSpPr txBox="1"/>
          <p:nvPr/>
        </p:nvSpPr>
        <p:spPr>
          <a:xfrm>
            <a:off x="3358872" y="4851398"/>
            <a:ext cx="1804614" cy="369332"/>
          </a:xfrm>
          <a:prstGeom prst="rect">
            <a:avLst/>
          </a:prstGeom>
          <a:noFill/>
        </p:spPr>
        <p:txBody>
          <a:bodyPr wrap="square" rtlCol="0">
            <a:spAutoFit/>
          </a:bodyPr>
          <a:lstStyle/>
          <a:p>
            <a:r>
              <a:rPr lang="en-US" dirty="0">
                <a:solidFill>
                  <a:schemeClr val="bg1"/>
                </a:solidFill>
              </a:rPr>
              <a:t>Kimberly Young</a:t>
            </a:r>
          </a:p>
        </p:txBody>
      </p:sp>
    </p:spTree>
    <p:extLst>
      <p:ext uri="{BB962C8B-B14F-4D97-AF65-F5344CB8AC3E}">
        <p14:creationId xmlns:p14="http://schemas.microsoft.com/office/powerpoint/2010/main" val="161029240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28" name="Picture 17">
            <a:extLst>
              <a:ext uri="{FF2B5EF4-FFF2-40B4-BE49-F238E27FC236}">
                <a16:creationId xmlns:a16="http://schemas.microsoft.com/office/drawing/2014/main" id="{211E6139-248B-476F-BE9E-1140887409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 name="Title 3"/>
          <p:cNvSpPr>
            <a:spLocks noGrp="1"/>
          </p:cNvSpPr>
          <p:nvPr>
            <p:ph type="title"/>
          </p:nvPr>
        </p:nvSpPr>
        <p:spPr>
          <a:xfrm>
            <a:off x="685800" y="1030288"/>
            <a:ext cx="4784929" cy="1035579"/>
          </a:xfrm>
        </p:spPr>
        <p:txBody>
          <a:bodyPr vert="horz" lIns="91440" tIns="45720" rIns="91440" bIns="45720" rtlCol="0" anchor="ctr">
            <a:normAutofit/>
          </a:bodyPr>
          <a:lstStyle/>
          <a:p>
            <a:r>
              <a:rPr lang="en-US" sz="3300"/>
              <a:t>Types of Graphs/Charts</a:t>
            </a:r>
          </a:p>
        </p:txBody>
      </p:sp>
      <p:sp>
        <p:nvSpPr>
          <p:cNvPr id="10" name="TextBox 9"/>
          <p:cNvSpPr txBox="1"/>
          <p:nvPr/>
        </p:nvSpPr>
        <p:spPr>
          <a:xfrm>
            <a:off x="685801" y="2142067"/>
            <a:ext cx="4557532" cy="723275"/>
          </a:xfrm>
          <a:prstGeom prst="rect">
            <a:avLst/>
          </a:prstGeom>
        </p:spPr>
        <p:txBody>
          <a:bodyPr vert="horz" lIns="91440" tIns="45720" rIns="91440" bIns="45720" rtlCol="0" anchor="ctr">
            <a:normAutofit/>
          </a:bodyPr>
          <a:lstStyle/>
          <a:p>
            <a:pPr algn="ctr">
              <a:spcAft>
                <a:spcPts val="1000"/>
              </a:spcAft>
              <a:buClr>
                <a:schemeClr val="tx1"/>
              </a:buClr>
              <a:buSzPct val="100000"/>
            </a:pPr>
            <a:r>
              <a:rPr lang="en-US" u="sng" dirty="0"/>
              <a:t>Bar Graph</a:t>
            </a:r>
            <a:r>
              <a:rPr lang="en-US" dirty="0"/>
              <a:t>: Compare groups, see changes over time</a:t>
            </a:r>
          </a:p>
        </p:txBody>
      </p:sp>
      <p:pic>
        <p:nvPicPr>
          <p:cNvPr id="7" name="Picture 6"/>
          <p:cNvPicPr>
            <a:picLocks noChangeAspect="1"/>
          </p:cNvPicPr>
          <p:nvPr/>
        </p:nvPicPr>
        <p:blipFill>
          <a:blip r:embed="rId5">
            <a:duotone>
              <a:schemeClr val="accent1">
                <a:shade val="45000"/>
                <a:satMod val="135000"/>
              </a:schemeClr>
              <a:prstClr val="white"/>
            </a:duotone>
          </a:blip>
          <a:stretch>
            <a:fillRect/>
          </a:stretch>
        </p:blipFill>
        <p:spPr>
          <a:xfrm>
            <a:off x="6273750" y="1030288"/>
            <a:ext cx="2481891" cy="2314573"/>
          </a:xfrm>
          <a:prstGeom prst="roundRect">
            <a:avLst>
              <a:gd name="adj" fmla="val 7306"/>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pic>
        <p:nvPicPr>
          <p:cNvPr id="8" name="Picture 7"/>
          <p:cNvPicPr>
            <a:picLocks noChangeAspect="1"/>
          </p:cNvPicPr>
          <p:nvPr/>
        </p:nvPicPr>
        <p:blipFill>
          <a:blip r:embed="rId6">
            <a:duotone>
              <a:schemeClr val="accent1">
                <a:shade val="45000"/>
                <a:satMod val="135000"/>
              </a:schemeClr>
              <a:prstClr val="white"/>
            </a:duotone>
          </a:blip>
          <a:stretch>
            <a:fillRect/>
          </a:stretch>
        </p:blipFill>
        <p:spPr>
          <a:xfrm>
            <a:off x="8922826" y="1733694"/>
            <a:ext cx="2652127" cy="1611167"/>
          </a:xfrm>
          <a:prstGeom prst="roundRect">
            <a:avLst>
              <a:gd name="adj" fmla="val 7306"/>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7">
            <a:duotone>
              <a:schemeClr val="accent1">
                <a:shade val="45000"/>
                <a:satMod val="135000"/>
              </a:schemeClr>
              <a:prstClr val="white"/>
            </a:duotone>
          </a:blip>
          <a:stretch>
            <a:fillRect/>
          </a:stretch>
        </p:blipFill>
        <p:spPr>
          <a:xfrm>
            <a:off x="6103513" y="3513136"/>
            <a:ext cx="2658050" cy="1614765"/>
          </a:xfrm>
          <a:prstGeom prst="roundRect">
            <a:avLst>
              <a:gd name="adj" fmla="val 7306"/>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pic>
        <p:nvPicPr>
          <p:cNvPr id="9" name="Picture 8"/>
          <p:cNvPicPr>
            <a:picLocks noChangeAspect="1"/>
          </p:cNvPicPr>
          <p:nvPr/>
        </p:nvPicPr>
        <p:blipFill>
          <a:blip r:embed="rId8">
            <a:duotone>
              <a:schemeClr val="accent1">
                <a:shade val="45000"/>
                <a:satMod val="135000"/>
              </a:schemeClr>
              <a:prstClr val="white"/>
            </a:duotone>
          </a:blip>
          <a:stretch>
            <a:fillRect/>
          </a:stretch>
        </p:blipFill>
        <p:spPr>
          <a:xfrm>
            <a:off x="8922826" y="3513136"/>
            <a:ext cx="2658050" cy="1588184"/>
          </a:xfrm>
          <a:prstGeom prst="roundRect">
            <a:avLst>
              <a:gd name="adj" fmla="val 7306"/>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11" name="TextBox 10"/>
          <p:cNvSpPr txBox="1"/>
          <p:nvPr/>
        </p:nvSpPr>
        <p:spPr>
          <a:xfrm>
            <a:off x="713276" y="2983223"/>
            <a:ext cx="3537763" cy="723275"/>
          </a:xfrm>
          <a:prstGeom prst="rect">
            <a:avLst/>
          </a:prstGeom>
          <a:noFill/>
        </p:spPr>
        <p:txBody>
          <a:bodyPr wrap="none" rtlCol="0">
            <a:spAutoFit/>
          </a:bodyPr>
          <a:lstStyle/>
          <a:p>
            <a:pPr algn="ctr">
              <a:spcAft>
                <a:spcPts val="600"/>
              </a:spcAft>
            </a:pPr>
            <a:r>
              <a:rPr lang="en-US" u="sng" dirty="0"/>
              <a:t>Pie Chart</a:t>
            </a:r>
            <a:r>
              <a:rPr lang="en-US" dirty="0"/>
              <a:t>: See relationship between</a:t>
            </a:r>
          </a:p>
          <a:p>
            <a:pPr algn="ctr">
              <a:spcAft>
                <a:spcPts val="600"/>
              </a:spcAft>
            </a:pPr>
            <a:r>
              <a:rPr lang="en-US" dirty="0"/>
              <a:t>parts of a whole</a:t>
            </a:r>
          </a:p>
        </p:txBody>
      </p:sp>
      <p:sp>
        <p:nvSpPr>
          <p:cNvPr id="12" name="TextBox 11"/>
          <p:cNvSpPr txBox="1"/>
          <p:nvPr/>
        </p:nvSpPr>
        <p:spPr>
          <a:xfrm>
            <a:off x="713276" y="3945590"/>
            <a:ext cx="3941977" cy="723275"/>
          </a:xfrm>
          <a:prstGeom prst="rect">
            <a:avLst/>
          </a:prstGeom>
          <a:noFill/>
        </p:spPr>
        <p:txBody>
          <a:bodyPr wrap="none" rtlCol="0">
            <a:spAutoFit/>
          </a:bodyPr>
          <a:lstStyle/>
          <a:p>
            <a:pPr algn="ctr">
              <a:spcAft>
                <a:spcPts val="600"/>
              </a:spcAft>
            </a:pPr>
            <a:r>
              <a:rPr lang="en-US" u="sng" dirty="0"/>
              <a:t>Line Graph</a:t>
            </a:r>
            <a:r>
              <a:rPr lang="en-US" dirty="0"/>
              <a:t>: Compare changes over time</a:t>
            </a:r>
          </a:p>
          <a:p>
            <a:pPr algn="ctr">
              <a:spcAft>
                <a:spcPts val="600"/>
              </a:spcAft>
            </a:pPr>
            <a:r>
              <a:rPr lang="en-US" dirty="0"/>
              <a:t>for multiple groups</a:t>
            </a:r>
          </a:p>
        </p:txBody>
      </p:sp>
      <p:sp>
        <p:nvSpPr>
          <p:cNvPr id="13" name="TextBox 12"/>
          <p:cNvSpPr txBox="1"/>
          <p:nvPr/>
        </p:nvSpPr>
        <p:spPr>
          <a:xfrm>
            <a:off x="782076" y="4907957"/>
            <a:ext cx="3400162" cy="723275"/>
          </a:xfrm>
          <a:prstGeom prst="rect">
            <a:avLst/>
          </a:prstGeom>
          <a:noFill/>
        </p:spPr>
        <p:txBody>
          <a:bodyPr wrap="none" rtlCol="0">
            <a:spAutoFit/>
          </a:bodyPr>
          <a:lstStyle/>
          <a:p>
            <a:pPr algn="ctr">
              <a:spcAft>
                <a:spcPts val="600"/>
              </a:spcAft>
            </a:pPr>
            <a:r>
              <a:rPr lang="en-US" u="sng" dirty="0"/>
              <a:t>Scatter Plot</a:t>
            </a:r>
            <a:r>
              <a:rPr lang="en-US" dirty="0"/>
              <a:t>: Show correlation, see</a:t>
            </a:r>
          </a:p>
          <a:p>
            <a:pPr algn="ctr">
              <a:spcAft>
                <a:spcPts val="600"/>
              </a:spcAft>
            </a:pPr>
            <a:r>
              <a:rPr lang="en-US" dirty="0"/>
              <a:t>outliers</a:t>
            </a:r>
          </a:p>
        </p:txBody>
      </p:sp>
    </p:spTree>
    <p:extLst>
      <p:ext uri="{BB962C8B-B14F-4D97-AF65-F5344CB8AC3E}">
        <p14:creationId xmlns:p14="http://schemas.microsoft.com/office/powerpoint/2010/main" val="78284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8BD78ED-75E1-4879-B369-BC61F7C45E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C04F8797-ED77-4C70-AAEA-0DE48267C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CAD06229-FEB7-4CC9-8BE7-1A9457B9C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322895"/>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6" name="Picture 15">
            <a:extLst>
              <a:ext uri="{FF2B5EF4-FFF2-40B4-BE49-F238E27FC236}">
                <a16:creationId xmlns:a16="http://schemas.microsoft.com/office/drawing/2014/main" id="{42B44E02-2041-49BE-AF61-F91454DC3A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60549" r="62095"/>
          <a:stretch/>
        </p:blipFill>
        <p:spPr>
          <a:xfrm flipH="1">
            <a:off x="8948814" y="3265714"/>
            <a:ext cx="3243185" cy="1898718"/>
          </a:xfrm>
          <a:custGeom>
            <a:avLst/>
            <a:gdLst>
              <a:gd name="connsiteX0" fmla="*/ 220380 w 3243185"/>
              <a:gd name="connsiteY0" fmla="*/ 404386 h 1898718"/>
              <a:gd name="connsiteX1" fmla="*/ 278149 w 3243185"/>
              <a:gd name="connsiteY1" fmla="*/ 410805 h 1898718"/>
              <a:gd name="connsiteX2" fmla="*/ 297405 w 3243185"/>
              <a:gd name="connsiteY2" fmla="*/ 423642 h 1898718"/>
              <a:gd name="connsiteX3" fmla="*/ 316662 w 3243185"/>
              <a:gd name="connsiteY3" fmla="*/ 430061 h 1898718"/>
              <a:gd name="connsiteX4" fmla="*/ 355175 w 3243185"/>
              <a:gd name="connsiteY4" fmla="*/ 455737 h 1898718"/>
              <a:gd name="connsiteX5" fmla="*/ 406525 w 3243185"/>
              <a:gd name="connsiteY5" fmla="*/ 468574 h 1898718"/>
              <a:gd name="connsiteX6" fmla="*/ 425782 w 3243185"/>
              <a:gd name="connsiteY6" fmla="*/ 481412 h 1898718"/>
              <a:gd name="connsiteX7" fmla="*/ 445038 w 3243185"/>
              <a:gd name="connsiteY7" fmla="*/ 487831 h 1898718"/>
              <a:gd name="connsiteX8" fmla="*/ 483551 w 3243185"/>
              <a:gd name="connsiteY8" fmla="*/ 526344 h 1898718"/>
              <a:gd name="connsiteX9" fmla="*/ 483551 w 3243185"/>
              <a:gd name="connsiteY9" fmla="*/ 609788 h 1898718"/>
              <a:gd name="connsiteX10" fmla="*/ 445038 w 3243185"/>
              <a:gd name="connsiteY10" fmla="*/ 635464 h 1898718"/>
              <a:gd name="connsiteX11" fmla="*/ 246055 w 3243185"/>
              <a:gd name="connsiteY11" fmla="*/ 629045 h 1898718"/>
              <a:gd name="connsiteX12" fmla="*/ 233217 w 3243185"/>
              <a:gd name="connsiteY12" fmla="*/ 609788 h 1898718"/>
              <a:gd name="connsiteX13" fmla="*/ 213961 w 3243185"/>
              <a:gd name="connsiteY13" fmla="*/ 603370 h 1898718"/>
              <a:gd name="connsiteX14" fmla="*/ 188285 w 3243185"/>
              <a:gd name="connsiteY14" fmla="*/ 564857 h 1898718"/>
              <a:gd name="connsiteX15" fmla="*/ 175448 w 3243185"/>
              <a:gd name="connsiteY15" fmla="*/ 526344 h 1898718"/>
              <a:gd name="connsiteX16" fmla="*/ 220380 w 3243185"/>
              <a:gd name="connsiteY16" fmla="*/ 404386 h 1898718"/>
              <a:gd name="connsiteX17" fmla="*/ 3243185 w 3243185"/>
              <a:gd name="connsiteY17" fmla="*/ 0 h 1898718"/>
              <a:gd name="connsiteX18" fmla="*/ 2298567 w 3243185"/>
              <a:gd name="connsiteY18" fmla="*/ 0 h 1898718"/>
              <a:gd name="connsiteX19" fmla="*/ 2293659 w 3243185"/>
              <a:gd name="connsiteY19" fmla="*/ 51351 h 1898718"/>
              <a:gd name="connsiteX20" fmla="*/ 2274403 w 3243185"/>
              <a:gd name="connsiteY20" fmla="*/ 83445 h 1898718"/>
              <a:gd name="connsiteX21" fmla="*/ 2248728 w 3243185"/>
              <a:gd name="connsiteY21" fmla="*/ 121958 h 1898718"/>
              <a:gd name="connsiteX22" fmla="*/ 2203796 w 3243185"/>
              <a:gd name="connsiteY22" fmla="*/ 166890 h 1898718"/>
              <a:gd name="connsiteX23" fmla="*/ 2178121 w 3243185"/>
              <a:gd name="connsiteY23" fmla="*/ 173308 h 1898718"/>
              <a:gd name="connsiteX24" fmla="*/ 2126770 w 3243185"/>
              <a:gd name="connsiteY24" fmla="*/ 211821 h 1898718"/>
              <a:gd name="connsiteX25" fmla="*/ 2081838 w 3243185"/>
              <a:gd name="connsiteY25" fmla="*/ 237497 h 1898718"/>
              <a:gd name="connsiteX26" fmla="*/ 2043325 w 3243185"/>
              <a:gd name="connsiteY26" fmla="*/ 250334 h 1898718"/>
              <a:gd name="connsiteX27" fmla="*/ 1972718 w 3243185"/>
              <a:gd name="connsiteY27" fmla="*/ 288847 h 1898718"/>
              <a:gd name="connsiteX28" fmla="*/ 1940624 w 3243185"/>
              <a:gd name="connsiteY28" fmla="*/ 295266 h 1898718"/>
              <a:gd name="connsiteX29" fmla="*/ 1914949 w 3243185"/>
              <a:gd name="connsiteY29" fmla="*/ 308104 h 1898718"/>
              <a:gd name="connsiteX30" fmla="*/ 1895693 w 3243185"/>
              <a:gd name="connsiteY30" fmla="*/ 320941 h 1898718"/>
              <a:gd name="connsiteX31" fmla="*/ 1870017 w 3243185"/>
              <a:gd name="connsiteY31" fmla="*/ 327360 h 1898718"/>
              <a:gd name="connsiteX32" fmla="*/ 1831504 w 3243185"/>
              <a:gd name="connsiteY32" fmla="*/ 340198 h 1898718"/>
              <a:gd name="connsiteX33" fmla="*/ 1780154 w 3243185"/>
              <a:gd name="connsiteY33" fmla="*/ 353035 h 1898718"/>
              <a:gd name="connsiteX34" fmla="*/ 1760897 w 3243185"/>
              <a:gd name="connsiteY34" fmla="*/ 359454 h 1898718"/>
              <a:gd name="connsiteX35" fmla="*/ 1683871 w 3243185"/>
              <a:gd name="connsiteY35" fmla="*/ 397967 h 1898718"/>
              <a:gd name="connsiteX36" fmla="*/ 1632521 w 3243185"/>
              <a:gd name="connsiteY36" fmla="*/ 410805 h 1898718"/>
              <a:gd name="connsiteX37" fmla="*/ 1594008 w 3243185"/>
              <a:gd name="connsiteY37" fmla="*/ 423642 h 1898718"/>
              <a:gd name="connsiteX38" fmla="*/ 1568333 w 3243185"/>
              <a:gd name="connsiteY38" fmla="*/ 430061 h 1898718"/>
              <a:gd name="connsiteX39" fmla="*/ 1542657 w 3243185"/>
              <a:gd name="connsiteY39" fmla="*/ 442899 h 1898718"/>
              <a:gd name="connsiteX40" fmla="*/ 1516982 w 3243185"/>
              <a:gd name="connsiteY40" fmla="*/ 449318 h 1898718"/>
              <a:gd name="connsiteX41" fmla="*/ 1497725 w 3243185"/>
              <a:gd name="connsiteY41" fmla="*/ 455737 h 1898718"/>
              <a:gd name="connsiteX42" fmla="*/ 1452794 w 3243185"/>
              <a:gd name="connsiteY42" fmla="*/ 468574 h 1898718"/>
              <a:gd name="connsiteX43" fmla="*/ 1433537 w 3243185"/>
              <a:gd name="connsiteY43" fmla="*/ 481412 h 1898718"/>
              <a:gd name="connsiteX44" fmla="*/ 1369349 w 3243185"/>
              <a:gd name="connsiteY44" fmla="*/ 494250 h 1898718"/>
              <a:gd name="connsiteX45" fmla="*/ 1324417 w 3243185"/>
              <a:gd name="connsiteY45" fmla="*/ 519925 h 1898718"/>
              <a:gd name="connsiteX46" fmla="*/ 1285904 w 3243185"/>
              <a:gd name="connsiteY46" fmla="*/ 539181 h 1898718"/>
              <a:gd name="connsiteX47" fmla="*/ 1247391 w 3243185"/>
              <a:gd name="connsiteY47" fmla="*/ 545600 h 1898718"/>
              <a:gd name="connsiteX48" fmla="*/ 1176784 w 3243185"/>
              <a:gd name="connsiteY48" fmla="*/ 564857 h 1898718"/>
              <a:gd name="connsiteX49" fmla="*/ 907194 w 3243185"/>
              <a:gd name="connsiteY49" fmla="*/ 577694 h 1898718"/>
              <a:gd name="connsiteX50" fmla="*/ 881518 w 3243185"/>
              <a:gd name="connsiteY50" fmla="*/ 584113 h 1898718"/>
              <a:gd name="connsiteX51" fmla="*/ 656860 w 3243185"/>
              <a:gd name="connsiteY51" fmla="*/ 577694 h 1898718"/>
              <a:gd name="connsiteX52" fmla="*/ 637603 w 3243185"/>
              <a:gd name="connsiteY52" fmla="*/ 558438 h 1898718"/>
              <a:gd name="connsiteX53" fmla="*/ 618347 w 3243185"/>
              <a:gd name="connsiteY53" fmla="*/ 519925 h 1898718"/>
              <a:gd name="connsiteX54" fmla="*/ 599090 w 3243185"/>
              <a:gd name="connsiteY54" fmla="*/ 500668 h 1898718"/>
              <a:gd name="connsiteX55" fmla="*/ 566996 w 3243185"/>
              <a:gd name="connsiteY55" fmla="*/ 474993 h 1898718"/>
              <a:gd name="connsiteX56" fmla="*/ 560577 w 3243185"/>
              <a:gd name="connsiteY56" fmla="*/ 455737 h 1898718"/>
              <a:gd name="connsiteX57" fmla="*/ 522064 w 3243185"/>
              <a:gd name="connsiteY57" fmla="*/ 436480 h 1898718"/>
              <a:gd name="connsiteX58" fmla="*/ 502808 w 3243185"/>
              <a:gd name="connsiteY58" fmla="*/ 423642 h 1898718"/>
              <a:gd name="connsiteX59" fmla="*/ 464295 w 3243185"/>
              <a:gd name="connsiteY59" fmla="*/ 410805 h 1898718"/>
              <a:gd name="connsiteX60" fmla="*/ 445038 w 3243185"/>
              <a:gd name="connsiteY60" fmla="*/ 397967 h 1898718"/>
              <a:gd name="connsiteX61" fmla="*/ 374431 w 3243185"/>
              <a:gd name="connsiteY61" fmla="*/ 391548 h 1898718"/>
              <a:gd name="connsiteX62" fmla="*/ 329500 w 3243185"/>
              <a:gd name="connsiteY62" fmla="*/ 372292 h 1898718"/>
              <a:gd name="connsiteX63" fmla="*/ 310243 w 3243185"/>
              <a:gd name="connsiteY63" fmla="*/ 365873 h 1898718"/>
              <a:gd name="connsiteX64" fmla="*/ 271730 w 3243185"/>
              <a:gd name="connsiteY64" fmla="*/ 340198 h 1898718"/>
              <a:gd name="connsiteX65" fmla="*/ 239636 w 3243185"/>
              <a:gd name="connsiteY65" fmla="*/ 301685 h 1898718"/>
              <a:gd name="connsiteX66" fmla="*/ 201123 w 3243185"/>
              <a:gd name="connsiteY66" fmla="*/ 269591 h 1898718"/>
              <a:gd name="connsiteX67" fmla="*/ 149773 w 3243185"/>
              <a:gd name="connsiteY67" fmla="*/ 224659 h 1898718"/>
              <a:gd name="connsiteX68" fmla="*/ 111260 w 3243185"/>
              <a:gd name="connsiteY68" fmla="*/ 211821 h 1898718"/>
              <a:gd name="connsiteX69" fmla="*/ 92003 w 3243185"/>
              <a:gd name="connsiteY69" fmla="*/ 205402 h 1898718"/>
              <a:gd name="connsiteX70" fmla="*/ 72747 w 3243185"/>
              <a:gd name="connsiteY70" fmla="*/ 192565 h 1898718"/>
              <a:gd name="connsiteX71" fmla="*/ 34234 w 3243185"/>
              <a:gd name="connsiteY71" fmla="*/ 160471 h 1898718"/>
              <a:gd name="connsiteX72" fmla="*/ 8558 w 3243185"/>
              <a:gd name="connsiteY72" fmla="*/ 121958 h 1898718"/>
              <a:gd name="connsiteX73" fmla="*/ 11877 w 3243185"/>
              <a:gd name="connsiteY73" fmla="*/ 15345 h 1898718"/>
              <a:gd name="connsiteX74" fmla="*/ 16098 w 3243185"/>
              <a:gd name="connsiteY74" fmla="*/ 0 h 1898718"/>
              <a:gd name="connsiteX75" fmla="*/ 0 w 3243185"/>
              <a:gd name="connsiteY75" fmla="*/ 0 h 1898718"/>
              <a:gd name="connsiteX76" fmla="*/ 0 w 3243185"/>
              <a:gd name="connsiteY76" fmla="*/ 1540363 h 1898718"/>
              <a:gd name="connsiteX77" fmla="*/ 234477 w 3243185"/>
              <a:gd name="connsiteY77" fmla="*/ 1584265 h 1898718"/>
              <a:gd name="connsiteX78" fmla="*/ 512026 w 3243185"/>
              <a:gd name="connsiteY78" fmla="*/ 1634009 h 1898718"/>
              <a:gd name="connsiteX79" fmla="*/ 790802 w 3243185"/>
              <a:gd name="connsiteY79" fmla="*/ 1682702 h 1898718"/>
              <a:gd name="connsiteX80" fmla="*/ 1070807 w 3243185"/>
              <a:gd name="connsiteY80" fmla="*/ 1724388 h 1898718"/>
              <a:gd name="connsiteX81" fmla="*/ 1349583 w 3243185"/>
              <a:gd name="connsiteY81" fmla="*/ 1766425 h 1898718"/>
              <a:gd name="connsiteX82" fmla="*/ 1629588 w 3243185"/>
              <a:gd name="connsiteY82" fmla="*/ 1805660 h 1898718"/>
              <a:gd name="connsiteX83" fmla="*/ 1905908 w 3243185"/>
              <a:gd name="connsiteY83" fmla="*/ 1839289 h 1898718"/>
              <a:gd name="connsiteX84" fmla="*/ 2185913 w 3243185"/>
              <a:gd name="connsiteY84" fmla="*/ 1871167 h 1898718"/>
              <a:gd name="connsiteX85" fmla="*/ 2450068 w 3243185"/>
              <a:gd name="connsiteY85" fmla="*/ 1898718 h 1898718"/>
              <a:gd name="connsiteX86" fmla="*/ 3243185 w 3243185"/>
              <a:gd name="connsiteY86" fmla="*/ 1898718 h 189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243185" h="1898718">
                <a:moveTo>
                  <a:pt x="220380" y="404386"/>
                </a:moveTo>
                <a:cubicBezTo>
                  <a:pt x="239636" y="406526"/>
                  <a:pt x="259352" y="406106"/>
                  <a:pt x="278149" y="410805"/>
                </a:cubicBezTo>
                <a:cubicBezTo>
                  <a:pt x="285633" y="412676"/>
                  <a:pt x="290505" y="420192"/>
                  <a:pt x="297405" y="423642"/>
                </a:cubicBezTo>
                <a:cubicBezTo>
                  <a:pt x="303457" y="426669"/>
                  <a:pt x="310747" y="426775"/>
                  <a:pt x="316662" y="430061"/>
                </a:cubicBezTo>
                <a:cubicBezTo>
                  <a:pt x="330149" y="437554"/>
                  <a:pt x="340537" y="450857"/>
                  <a:pt x="355175" y="455737"/>
                </a:cubicBezTo>
                <a:cubicBezTo>
                  <a:pt x="384781" y="465606"/>
                  <a:pt x="367797" y="460829"/>
                  <a:pt x="406525" y="468574"/>
                </a:cubicBezTo>
                <a:cubicBezTo>
                  <a:pt x="412944" y="472853"/>
                  <a:pt x="418882" y="477962"/>
                  <a:pt x="425782" y="481412"/>
                </a:cubicBezTo>
                <a:cubicBezTo>
                  <a:pt x="431834" y="484438"/>
                  <a:pt x="439698" y="483676"/>
                  <a:pt x="445038" y="487831"/>
                </a:cubicBezTo>
                <a:cubicBezTo>
                  <a:pt x="459369" y="498977"/>
                  <a:pt x="483551" y="526344"/>
                  <a:pt x="483551" y="526344"/>
                </a:cubicBezTo>
                <a:cubicBezTo>
                  <a:pt x="493199" y="555288"/>
                  <a:pt x="501991" y="572910"/>
                  <a:pt x="483551" y="609788"/>
                </a:cubicBezTo>
                <a:cubicBezTo>
                  <a:pt x="476651" y="623588"/>
                  <a:pt x="445038" y="635464"/>
                  <a:pt x="445038" y="635464"/>
                </a:cubicBezTo>
                <a:cubicBezTo>
                  <a:pt x="378711" y="633324"/>
                  <a:pt x="311935" y="637030"/>
                  <a:pt x="246055" y="629045"/>
                </a:cubicBezTo>
                <a:cubicBezTo>
                  <a:pt x="238396" y="628117"/>
                  <a:pt x="239242" y="614607"/>
                  <a:pt x="233217" y="609788"/>
                </a:cubicBezTo>
                <a:cubicBezTo>
                  <a:pt x="227934" y="605562"/>
                  <a:pt x="220380" y="605509"/>
                  <a:pt x="213961" y="603370"/>
                </a:cubicBezTo>
                <a:cubicBezTo>
                  <a:pt x="205402" y="590532"/>
                  <a:pt x="193165" y="579494"/>
                  <a:pt x="188285" y="564857"/>
                </a:cubicBezTo>
                <a:lnTo>
                  <a:pt x="175448" y="526344"/>
                </a:lnTo>
                <a:cubicBezTo>
                  <a:pt x="182293" y="423657"/>
                  <a:pt x="212891" y="424712"/>
                  <a:pt x="220380" y="404386"/>
                </a:cubicBezTo>
                <a:close/>
                <a:moveTo>
                  <a:pt x="3243185" y="0"/>
                </a:moveTo>
                <a:lnTo>
                  <a:pt x="2298567" y="0"/>
                </a:lnTo>
                <a:lnTo>
                  <a:pt x="2293659" y="51351"/>
                </a:lnTo>
                <a:cubicBezTo>
                  <a:pt x="2291895" y="63701"/>
                  <a:pt x="2281101" y="72919"/>
                  <a:pt x="2274403" y="83445"/>
                </a:cubicBezTo>
                <a:cubicBezTo>
                  <a:pt x="2266120" y="96461"/>
                  <a:pt x="2257985" y="109614"/>
                  <a:pt x="2248728" y="121958"/>
                </a:cubicBezTo>
                <a:cubicBezTo>
                  <a:pt x="2233323" y="142498"/>
                  <a:pt x="2227760" y="154908"/>
                  <a:pt x="2203796" y="166890"/>
                </a:cubicBezTo>
                <a:cubicBezTo>
                  <a:pt x="2195906" y="170835"/>
                  <a:pt x="2186679" y="171169"/>
                  <a:pt x="2178121" y="173308"/>
                </a:cubicBezTo>
                <a:cubicBezTo>
                  <a:pt x="2148108" y="203321"/>
                  <a:pt x="2169307" y="185236"/>
                  <a:pt x="2126770" y="211821"/>
                </a:cubicBezTo>
                <a:cubicBezTo>
                  <a:pt x="2106184" y="224688"/>
                  <a:pt x="2106188" y="227757"/>
                  <a:pt x="2081838" y="237497"/>
                </a:cubicBezTo>
                <a:cubicBezTo>
                  <a:pt x="2069275" y="242522"/>
                  <a:pt x="2054585" y="242828"/>
                  <a:pt x="2043325" y="250334"/>
                </a:cubicBezTo>
                <a:cubicBezTo>
                  <a:pt x="2023241" y="263724"/>
                  <a:pt x="1993522" y="284687"/>
                  <a:pt x="1972718" y="288847"/>
                </a:cubicBezTo>
                <a:lnTo>
                  <a:pt x="1940624" y="295266"/>
                </a:lnTo>
                <a:cubicBezTo>
                  <a:pt x="1932066" y="299545"/>
                  <a:pt x="1923257" y="303356"/>
                  <a:pt x="1914949" y="308104"/>
                </a:cubicBezTo>
                <a:cubicBezTo>
                  <a:pt x="1908251" y="311931"/>
                  <a:pt x="1902783" y="317902"/>
                  <a:pt x="1895693" y="320941"/>
                </a:cubicBezTo>
                <a:cubicBezTo>
                  <a:pt x="1887584" y="324416"/>
                  <a:pt x="1878467" y="324825"/>
                  <a:pt x="1870017" y="327360"/>
                </a:cubicBezTo>
                <a:cubicBezTo>
                  <a:pt x="1857056" y="331248"/>
                  <a:pt x="1844633" y="336916"/>
                  <a:pt x="1831504" y="340198"/>
                </a:cubicBezTo>
                <a:cubicBezTo>
                  <a:pt x="1814387" y="344477"/>
                  <a:pt x="1796892" y="347456"/>
                  <a:pt x="1780154" y="353035"/>
                </a:cubicBezTo>
                <a:cubicBezTo>
                  <a:pt x="1773735" y="355175"/>
                  <a:pt x="1766812" y="356168"/>
                  <a:pt x="1760897" y="359454"/>
                </a:cubicBezTo>
                <a:cubicBezTo>
                  <a:pt x="1709553" y="387979"/>
                  <a:pt x="1738400" y="384335"/>
                  <a:pt x="1683871" y="397967"/>
                </a:cubicBezTo>
                <a:cubicBezTo>
                  <a:pt x="1666755" y="402246"/>
                  <a:pt x="1649259" y="405226"/>
                  <a:pt x="1632521" y="410805"/>
                </a:cubicBezTo>
                <a:cubicBezTo>
                  <a:pt x="1619683" y="415084"/>
                  <a:pt x="1607136" y="420361"/>
                  <a:pt x="1594008" y="423642"/>
                </a:cubicBezTo>
                <a:cubicBezTo>
                  <a:pt x="1585449" y="425782"/>
                  <a:pt x="1576593" y="426964"/>
                  <a:pt x="1568333" y="430061"/>
                </a:cubicBezTo>
                <a:cubicBezTo>
                  <a:pt x="1559373" y="433421"/>
                  <a:pt x="1551617" y="439539"/>
                  <a:pt x="1542657" y="442899"/>
                </a:cubicBezTo>
                <a:cubicBezTo>
                  <a:pt x="1534397" y="445997"/>
                  <a:pt x="1525465" y="446895"/>
                  <a:pt x="1516982" y="449318"/>
                </a:cubicBezTo>
                <a:cubicBezTo>
                  <a:pt x="1510476" y="451177"/>
                  <a:pt x="1504231" y="453878"/>
                  <a:pt x="1497725" y="455737"/>
                </a:cubicBezTo>
                <a:cubicBezTo>
                  <a:pt x="1488128" y="458478"/>
                  <a:pt x="1463054" y="463444"/>
                  <a:pt x="1452794" y="468574"/>
                </a:cubicBezTo>
                <a:cubicBezTo>
                  <a:pt x="1445893" y="472024"/>
                  <a:pt x="1440911" y="479143"/>
                  <a:pt x="1433537" y="481412"/>
                </a:cubicBezTo>
                <a:cubicBezTo>
                  <a:pt x="1412682" y="487829"/>
                  <a:pt x="1369349" y="494250"/>
                  <a:pt x="1369349" y="494250"/>
                </a:cubicBezTo>
                <a:cubicBezTo>
                  <a:pt x="1307265" y="540813"/>
                  <a:pt x="1373427" y="495420"/>
                  <a:pt x="1324417" y="519925"/>
                </a:cubicBezTo>
                <a:cubicBezTo>
                  <a:pt x="1296720" y="533774"/>
                  <a:pt x="1314945" y="532728"/>
                  <a:pt x="1285904" y="539181"/>
                </a:cubicBezTo>
                <a:cubicBezTo>
                  <a:pt x="1273199" y="542005"/>
                  <a:pt x="1260096" y="542777"/>
                  <a:pt x="1247391" y="545600"/>
                </a:cubicBezTo>
                <a:cubicBezTo>
                  <a:pt x="1214234" y="552969"/>
                  <a:pt x="1227302" y="562451"/>
                  <a:pt x="1176784" y="564857"/>
                </a:cubicBezTo>
                <a:lnTo>
                  <a:pt x="907194" y="577694"/>
                </a:lnTo>
                <a:cubicBezTo>
                  <a:pt x="898635" y="579834"/>
                  <a:pt x="890340" y="584113"/>
                  <a:pt x="881518" y="584113"/>
                </a:cubicBezTo>
                <a:cubicBezTo>
                  <a:pt x="806601" y="584113"/>
                  <a:pt x="731365" y="585537"/>
                  <a:pt x="656860" y="577694"/>
                </a:cubicBezTo>
                <a:cubicBezTo>
                  <a:pt x="647832" y="576744"/>
                  <a:pt x="643415" y="565411"/>
                  <a:pt x="637603" y="558438"/>
                </a:cubicBezTo>
                <a:cubicBezTo>
                  <a:pt x="587103" y="497837"/>
                  <a:pt x="656946" y="577823"/>
                  <a:pt x="618347" y="519925"/>
                </a:cubicBezTo>
                <a:cubicBezTo>
                  <a:pt x="613311" y="512372"/>
                  <a:pt x="604902" y="507642"/>
                  <a:pt x="599090" y="500668"/>
                </a:cubicBezTo>
                <a:cubicBezTo>
                  <a:pt x="576756" y="473868"/>
                  <a:pt x="598608" y="485530"/>
                  <a:pt x="566996" y="474993"/>
                </a:cubicBezTo>
                <a:cubicBezTo>
                  <a:pt x="564857" y="468574"/>
                  <a:pt x="564804" y="461020"/>
                  <a:pt x="560577" y="455737"/>
                </a:cubicBezTo>
                <a:cubicBezTo>
                  <a:pt x="548314" y="440407"/>
                  <a:pt x="537569" y="444232"/>
                  <a:pt x="522064" y="436480"/>
                </a:cubicBezTo>
                <a:cubicBezTo>
                  <a:pt x="515164" y="433030"/>
                  <a:pt x="509858" y="426775"/>
                  <a:pt x="502808" y="423642"/>
                </a:cubicBezTo>
                <a:cubicBezTo>
                  <a:pt x="490442" y="418147"/>
                  <a:pt x="475555" y="418311"/>
                  <a:pt x="464295" y="410805"/>
                </a:cubicBezTo>
                <a:cubicBezTo>
                  <a:pt x="457876" y="406526"/>
                  <a:pt x="452582" y="399584"/>
                  <a:pt x="445038" y="397967"/>
                </a:cubicBezTo>
                <a:cubicBezTo>
                  <a:pt x="421930" y="393015"/>
                  <a:pt x="397967" y="393688"/>
                  <a:pt x="374431" y="391548"/>
                </a:cubicBezTo>
                <a:cubicBezTo>
                  <a:pt x="320996" y="378189"/>
                  <a:pt x="373828" y="394456"/>
                  <a:pt x="329500" y="372292"/>
                </a:cubicBezTo>
                <a:cubicBezTo>
                  <a:pt x="323448" y="369266"/>
                  <a:pt x="316158" y="369159"/>
                  <a:pt x="310243" y="365873"/>
                </a:cubicBezTo>
                <a:cubicBezTo>
                  <a:pt x="296756" y="358380"/>
                  <a:pt x="271730" y="340198"/>
                  <a:pt x="271730" y="340198"/>
                </a:cubicBezTo>
                <a:cubicBezTo>
                  <a:pt x="259107" y="321264"/>
                  <a:pt x="258170" y="317130"/>
                  <a:pt x="239636" y="301685"/>
                </a:cubicBezTo>
                <a:cubicBezTo>
                  <a:pt x="212096" y="278735"/>
                  <a:pt x="226695" y="300277"/>
                  <a:pt x="201123" y="269591"/>
                </a:cubicBezTo>
                <a:cubicBezTo>
                  <a:pt x="180961" y="245397"/>
                  <a:pt x="192235" y="238813"/>
                  <a:pt x="149773" y="224659"/>
                </a:cubicBezTo>
                <a:lnTo>
                  <a:pt x="111260" y="211821"/>
                </a:lnTo>
                <a:cubicBezTo>
                  <a:pt x="104841" y="209682"/>
                  <a:pt x="97633" y="209156"/>
                  <a:pt x="92003" y="205402"/>
                </a:cubicBezTo>
                <a:cubicBezTo>
                  <a:pt x="85584" y="201123"/>
                  <a:pt x="78673" y="197503"/>
                  <a:pt x="72747" y="192565"/>
                </a:cubicBezTo>
                <a:cubicBezTo>
                  <a:pt x="23324" y="151379"/>
                  <a:pt x="82044" y="192344"/>
                  <a:pt x="34234" y="160471"/>
                </a:cubicBezTo>
                <a:cubicBezTo>
                  <a:pt x="25675" y="147633"/>
                  <a:pt x="7748" y="137365"/>
                  <a:pt x="8558" y="121958"/>
                </a:cubicBezTo>
                <a:cubicBezTo>
                  <a:pt x="10157" y="91584"/>
                  <a:pt x="6161" y="51646"/>
                  <a:pt x="11877" y="15345"/>
                </a:cubicBezTo>
                <a:lnTo>
                  <a:pt x="16098" y="0"/>
                </a:lnTo>
                <a:lnTo>
                  <a:pt x="0" y="0"/>
                </a:lnTo>
                <a:lnTo>
                  <a:pt x="0" y="1540363"/>
                </a:lnTo>
                <a:lnTo>
                  <a:pt x="234477" y="1584265"/>
                </a:lnTo>
                <a:lnTo>
                  <a:pt x="512026" y="1634009"/>
                </a:lnTo>
                <a:lnTo>
                  <a:pt x="790802" y="1682702"/>
                </a:lnTo>
                <a:lnTo>
                  <a:pt x="1070807" y="1724388"/>
                </a:lnTo>
                <a:lnTo>
                  <a:pt x="1349583" y="1766425"/>
                </a:lnTo>
                <a:lnTo>
                  <a:pt x="1629588" y="1805660"/>
                </a:lnTo>
                <a:lnTo>
                  <a:pt x="1905908" y="1839289"/>
                </a:lnTo>
                <a:lnTo>
                  <a:pt x="2185913" y="1871167"/>
                </a:lnTo>
                <a:lnTo>
                  <a:pt x="2450068" y="1898718"/>
                </a:lnTo>
                <a:lnTo>
                  <a:pt x="3243185" y="1898718"/>
                </a:lnTo>
                <a:close/>
              </a:path>
            </a:pathLst>
          </a:custGeom>
        </p:spPr>
      </p:pic>
      <p:pic>
        <p:nvPicPr>
          <p:cNvPr id="18" name="Picture 17">
            <a:extLst>
              <a:ext uri="{FF2B5EF4-FFF2-40B4-BE49-F238E27FC236}">
                <a16:creationId xmlns:a16="http://schemas.microsoft.com/office/drawing/2014/main" id="{08625290-97B7-41E9-9685-D438F86FC9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rcRect b="18503"/>
          <a:stretch>
            <a:fillRect/>
          </a:stretch>
        </p:blipFill>
        <p:spPr>
          <a:xfrm>
            <a:off x="0" y="0"/>
            <a:ext cx="11611430" cy="5322895"/>
          </a:xfrm>
          <a:custGeom>
            <a:avLst/>
            <a:gdLst>
              <a:gd name="connsiteX0" fmla="*/ 0 w 11611430"/>
              <a:gd name="connsiteY0" fmla="*/ 0 h 5322895"/>
              <a:gd name="connsiteX1" fmla="*/ 11611430 w 11611430"/>
              <a:gd name="connsiteY1" fmla="*/ 0 h 5322895"/>
              <a:gd name="connsiteX2" fmla="*/ 11611430 w 11611430"/>
              <a:gd name="connsiteY2" fmla="*/ 4911695 h 5322895"/>
              <a:gd name="connsiteX3" fmla="*/ 11401197 w 11611430"/>
              <a:gd name="connsiteY3" fmla="*/ 4948416 h 5322895"/>
              <a:gd name="connsiteX4" fmla="*/ 11121192 w 11611430"/>
              <a:gd name="connsiteY4" fmla="*/ 4990102 h 5322895"/>
              <a:gd name="connsiteX5" fmla="*/ 10842416 w 11611430"/>
              <a:gd name="connsiteY5" fmla="*/ 5032139 h 5322895"/>
              <a:gd name="connsiteX6" fmla="*/ 10562411 w 11611430"/>
              <a:gd name="connsiteY6" fmla="*/ 5071374 h 5322895"/>
              <a:gd name="connsiteX7" fmla="*/ 10286091 w 11611430"/>
              <a:gd name="connsiteY7" fmla="*/ 5105003 h 5322895"/>
              <a:gd name="connsiteX8" fmla="*/ 10006086 w 11611430"/>
              <a:gd name="connsiteY8" fmla="*/ 5136881 h 5322895"/>
              <a:gd name="connsiteX9" fmla="*/ 9727310 w 11611430"/>
              <a:gd name="connsiteY9" fmla="*/ 5165957 h 5322895"/>
              <a:gd name="connsiteX10" fmla="*/ 9453445 w 11611430"/>
              <a:gd name="connsiteY10" fmla="*/ 5191179 h 5322895"/>
              <a:gd name="connsiteX11" fmla="*/ 9175897 w 11611430"/>
              <a:gd name="connsiteY11" fmla="*/ 5216401 h 5322895"/>
              <a:gd name="connsiteX12" fmla="*/ 8902033 w 11611430"/>
              <a:gd name="connsiteY12" fmla="*/ 5237420 h 5322895"/>
              <a:gd name="connsiteX13" fmla="*/ 8628169 w 11611430"/>
              <a:gd name="connsiteY13" fmla="*/ 5253884 h 5322895"/>
              <a:gd name="connsiteX14" fmla="*/ 8355533 w 11611430"/>
              <a:gd name="connsiteY14" fmla="*/ 5271050 h 5322895"/>
              <a:gd name="connsiteX15" fmla="*/ 8085353 w 11611430"/>
              <a:gd name="connsiteY15" fmla="*/ 5285412 h 5322895"/>
              <a:gd name="connsiteX16" fmla="*/ 7817629 w 11611430"/>
              <a:gd name="connsiteY16" fmla="*/ 5295571 h 5322895"/>
              <a:gd name="connsiteX17" fmla="*/ 7549905 w 11611430"/>
              <a:gd name="connsiteY17" fmla="*/ 5304329 h 5322895"/>
              <a:gd name="connsiteX18" fmla="*/ 7284638 w 11611430"/>
              <a:gd name="connsiteY18" fmla="*/ 5312736 h 5322895"/>
              <a:gd name="connsiteX19" fmla="*/ 7023055 w 11611430"/>
              <a:gd name="connsiteY19" fmla="*/ 5316590 h 5322895"/>
              <a:gd name="connsiteX20" fmla="*/ 6761472 w 11611430"/>
              <a:gd name="connsiteY20" fmla="*/ 5320793 h 5322895"/>
              <a:gd name="connsiteX21" fmla="*/ 6503573 w 11611430"/>
              <a:gd name="connsiteY21" fmla="*/ 5322895 h 5322895"/>
              <a:gd name="connsiteX22" fmla="*/ 6248130 w 11611430"/>
              <a:gd name="connsiteY22" fmla="*/ 5320793 h 5322895"/>
              <a:gd name="connsiteX23" fmla="*/ 5995144 w 11611430"/>
              <a:gd name="connsiteY23" fmla="*/ 5320793 h 5322895"/>
              <a:gd name="connsiteX24" fmla="*/ 5744613 w 11611430"/>
              <a:gd name="connsiteY24" fmla="*/ 5316590 h 5322895"/>
              <a:gd name="connsiteX25" fmla="*/ 5498995 w 11611430"/>
              <a:gd name="connsiteY25" fmla="*/ 5310284 h 5322895"/>
              <a:gd name="connsiteX26" fmla="*/ 5255834 w 11611430"/>
              <a:gd name="connsiteY26" fmla="*/ 5304329 h 5322895"/>
              <a:gd name="connsiteX27" fmla="*/ 5017584 w 11611430"/>
              <a:gd name="connsiteY27" fmla="*/ 5297673 h 5322895"/>
              <a:gd name="connsiteX28" fmla="*/ 4785514 w 11611430"/>
              <a:gd name="connsiteY28" fmla="*/ 5287726 h 5322895"/>
              <a:gd name="connsiteX29" fmla="*/ 4601441 w 11611430"/>
              <a:gd name="connsiteY29" fmla="*/ 4972173 h 5322895"/>
              <a:gd name="connsiteX30" fmla="*/ 4514210 w 11611430"/>
              <a:gd name="connsiteY30" fmla="*/ 4830422 h 5322895"/>
              <a:gd name="connsiteX31" fmla="*/ 4416075 w 11611430"/>
              <a:gd name="connsiteY31" fmla="*/ 4732288 h 5322895"/>
              <a:gd name="connsiteX32" fmla="*/ 4274324 w 11611430"/>
              <a:gd name="connsiteY32" fmla="*/ 4557826 h 5322895"/>
              <a:gd name="connsiteX33" fmla="*/ 4241613 w 11611430"/>
              <a:gd name="connsiteY33" fmla="*/ 4525113 h 5322895"/>
              <a:gd name="connsiteX34" fmla="*/ 4208901 w 11611430"/>
              <a:gd name="connsiteY34" fmla="*/ 4481499 h 5322895"/>
              <a:gd name="connsiteX35" fmla="*/ 4154382 w 11611430"/>
              <a:gd name="connsiteY35" fmla="*/ 4437883 h 5322895"/>
              <a:gd name="connsiteX36" fmla="*/ 4110766 w 11611430"/>
              <a:gd name="connsiteY36" fmla="*/ 4416075 h 5322895"/>
              <a:gd name="connsiteX37" fmla="*/ 4078054 w 11611430"/>
              <a:gd name="connsiteY37" fmla="*/ 4394267 h 5322895"/>
              <a:gd name="connsiteX38" fmla="*/ 4034439 w 11611430"/>
              <a:gd name="connsiteY38" fmla="*/ 4361556 h 5322895"/>
              <a:gd name="connsiteX39" fmla="*/ 3958111 w 11611430"/>
              <a:gd name="connsiteY39" fmla="*/ 4339747 h 5322895"/>
              <a:gd name="connsiteX40" fmla="*/ 3892688 w 11611430"/>
              <a:gd name="connsiteY40" fmla="*/ 4328844 h 5322895"/>
              <a:gd name="connsiteX41" fmla="*/ 3718226 w 11611430"/>
              <a:gd name="connsiteY41" fmla="*/ 4307036 h 5322895"/>
              <a:gd name="connsiteX42" fmla="*/ 3641899 w 11611430"/>
              <a:gd name="connsiteY42" fmla="*/ 4274324 h 5322895"/>
              <a:gd name="connsiteX43" fmla="*/ 3620091 w 11611430"/>
              <a:gd name="connsiteY43" fmla="*/ 4252517 h 5322895"/>
              <a:gd name="connsiteX44" fmla="*/ 3565572 w 11611430"/>
              <a:gd name="connsiteY44" fmla="*/ 4230709 h 5322895"/>
              <a:gd name="connsiteX45" fmla="*/ 3500148 w 11611430"/>
              <a:gd name="connsiteY45" fmla="*/ 4208901 h 5322895"/>
              <a:gd name="connsiteX46" fmla="*/ 3478341 w 11611430"/>
              <a:gd name="connsiteY46" fmla="*/ 4176190 h 5322895"/>
              <a:gd name="connsiteX47" fmla="*/ 3543764 w 11611430"/>
              <a:gd name="connsiteY47" fmla="*/ 4132574 h 5322895"/>
              <a:gd name="connsiteX48" fmla="*/ 3445629 w 11611430"/>
              <a:gd name="connsiteY48" fmla="*/ 4121670 h 5322895"/>
              <a:gd name="connsiteX49" fmla="*/ 3391109 w 11611430"/>
              <a:gd name="connsiteY49" fmla="*/ 4132574 h 5322895"/>
              <a:gd name="connsiteX50" fmla="*/ 3303878 w 11611430"/>
              <a:gd name="connsiteY50" fmla="*/ 4154381 h 5322895"/>
              <a:gd name="connsiteX51" fmla="*/ 3260263 w 11611430"/>
              <a:gd name="connsiteY51" fmla="*/ 4165285 h 5322895"/>
              <a:gd name="connsiteX52" fmla="*/ 3194839 w 11611430"/>
              <a:gd name="connsiteY52" fmla="*/ 4187093 h 5322895"/>
              <a:gd name="connsiteX53" fmla="*/ 3162128 w 11611430"/>
              <a:gd name="connsiteY53" fmla="*/ 4197997 h 5322895"/>
              <a:gd name="connsiteX54" fmla="*/ 3053089 w 11611430"/>
              <a:gd name="connsiteY54" fmla="*/ 4230709 h 5322895"/>
              <a:gd name="connsiteX55" fmla="*/ 2987666 w 11611430"/>
              <a:gd name="connsiteY55" fmla="*/ 4252517 h 5322895"/>
              <a:gd name="connsiteX56" fmla="*/ 2954954 w 11611430"/>
              <a:gd name="connsiteY56" fmla="*/ 4263420 h 5322895"/>
              <a:gd name="connsiteX57" fmla="*/ 2867723 w 11611430"/>
              <a:gd name="connsiteY57" fmla="*/ 4285228 h 5322895"/>
              <a:gd name="connsiteX58" fmla="*/ 2802300 w 11611430"/>
              <a:gd name="connsiteY58" fmla="*/ 4307036 h 5322895"/>
              <a:gd name="connsiteX59" fmla="*/ 2780492 w 11611430"/>
              <a:gd name="connsiteY59" fmla="*/ 4328844 h 5322895"/>
              <a:gd name="connsiteX60" fmla="*/ 2715069 w 11611430"/>
              <a:gd name="connsiteY60" fmla="*/ 4350652 h 5322895"/>
              <a:gd name="connsiteX61" fmla="*/ 2682357 w 11611430"/>
              <a:gd name="connsiteY61" fmla="*/ 4361556 h 5322895"/>
              <a:gd name="connsiteX62" fmla="*/ 2649646 w 11611430"/>
              <a:gd name="connsiteY62" fmla="*/ 4372459 h 5322895"/>
              <a:gd name="connsiteX63" fmla="*/ 2616933 w 11611430"/>
              <a:gd name="connsiteY63" fmla="*/ 4383363 h 5322895"/>
              <a:gd name="connsiteX64" fmla="*/ 2595126 w 11611430"/>
              <a:gd name="connsiteY64" fmla="*/ 4405171 h 5322895"/>
              <a:gd name="connsiteX65" fmla="*/ 2529703 w 11611430"/>
              <a:gd name="connsiteY65" fmla="*/ 4437883 h 5322895"/>
              <a:gd name="connsiteX66" fmla="*/ 2486087 w 11611430"/>
              <a:gd name="connsiteY66" fmla="*/ 4481499 h 5322895"/>
              <a:gd name="connsiteX67" fmla="*/ 2453375 w 11611430"/>
              <a:gd name="connsiteY67" fmla="*/ 4514210 h 5322895"/>
              <a:gd name="connsiteX68" fmla="*/ 2420664 w 11611430"/>
              <a:gd name="connsiteY68" fmla="*/ 4536017 h 5322895"/>
              <a:gd name="connsiteX69" fmla="*/ 2398856 w 11611430"/>
              <a:gd name="connsiteY69" fmla="*/ 4568729 h 5322895"/>
              <a:gd name="connsiteX70" fmla="*/ 2377048 w 11611430"/>
              <a:gd name="connsiteY70" fmla="*/ 4590537 h 5322895"/>
              <a:gd name="connsiteX71" fmla="*/ 2366144 w 11611430"/>
              <a:gd name="connsiteY71" fmla="*/ 4623249 h 5322895"/>
              <a:gd name="connsiteX72" fmla="*/ 2344336 w 11611430"/>
              <a:gd name="connsiteY72" fmla="*/ 4666865 h 5322895"/>
              <a:gd name="connsiteX73" fmla="*/ 2322528 w 11611430"/>
              <a:gd name="connsiteY73" fmla="*/ 4732288 h 5322895"/>
              <a:gd name="connsiteX74" fmla="*/ 2300721 w 11611430"/>
              <a:gd name="connsiteY74" fmla="*/ 4764999 h 5322895"/>
              <a:gd name="connsiteX75" fmla="*/ 2268010 w 11611430"/>
              <a:gd name="connsiteY75" fmla="*/ 4852231 h 5322895"/>
              <a:gd name="connsiteX76" fmla="*/ 2235297 w 11611430"/>
              <a:gd name="connsiteY76" fmla="*/ 4993981 h 5322895"/>
              <a:gd name="connsiteX77" fmla="*/ 2230567 w 11611430"/>
              <a:gd name="connsiteY77" fmla="*/ 5079209 h 5322895"/>
              <a:gd name="connsiteX78" fmla="*/ 2229538 w 11611430"/>
              <a:gd name="connsiteY78" fmla="*/ 5104344 h 5322895"/>
              <a:gd name="connsiteX79" fmla="*/ 1932621 w 11611430"/>
              <a:gd name="connsiteY79" fmla="*/ 5071374 h 5322895"/>
              <a:gd name="connsiteX80" fmla="*/ 1609634 w 11611430"/>
              <a:gd name="connsiteY80" fmla="*/ 5033891 h 5322895"/>
              <a:gd name="connsiteX81" fmla="*/ 1312435 w 11611430"/>
              <a:gd name="connsiteY81" fmla="*/ 4996408 h 5322895"/>
              <a:gd name="connsiteX82" fmla="*/ 1039799 w 11611430"/>
              <a:gd name="connsiteY82" fmla="*/ 4961027 h 5322895"/>
              <a:gd name="connsiteX83" fmla="*/ 797865 w 11611430"/>
              <a:gd name="connsiteY83" fmla="*/ 4927397 h 5322895"/>
              <a:gd name="connsiteX84" fmla="*/ 579265 w 11611430"/>
              <a:gd name="connsiteY84" fmla="*/ 4895519 h 5322895"/>
              <a:gd name="connsiteX85" fmla="*/ 395052 w 11611430"/>
              <a:gd name="connsiteY85" fmla="*/ 4868896 h 5322895"/>
              <a:gd name="connsiteX86" fmla="*/ 240312 w 11611430"/>
              <a:gd name="connsiteY86" fmla="*/ 4843673 h 5322895"/>
              <a:gd name="connsiteX87" fmla="*/ 27853 w 11611430"/>
              <a:gd name="connsiteY87" fmla="*/ 4807592 h 5322895"/>
              <a:gd name="connsiteX88" fmla="*/ 0 w 11611430"/>
              <a:gd name="connsiteY88" fmla="*/ 4802879 h 5322895"/>
              <a:gd name="connsiteX89" fmla="*/ 0 w 11611430"/>
              <a:gd name="connsiteY89" fmla="*/ 3753332 h 5322895"/>
              <a:gd name="connsiteX90" fmla="*/ 0 w 11611430"/>
              <a:gd name="connsiteY90" fmla="*/ 3571886 h 5322895"/>
              <a:gd name="connsiteX91" fmla="*/ 0 w 11611430"/>
              <a:gd name="connsiteY91" fmla="*/ 471948 h 5322895"/>
              <a:gd name="connsiteX92" fmla="*/ 0 w 11611430"/>
              <a:gd name="connsiteY92"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1611430" h="5322895">
                <a:moveTo>
                  <a:pt x="0" y="0"/>
                </a:moveTo>
                <a:lnTo>
                  <a:pt x="11611430" y="0"/>
                </a:lnTo>
                <a:lnTo>
                  <a:pt x="11611430" y="4911695"/>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5514" y="5287726"/>
                </a:lnTo>
                <a:lnTo>
                  <a:pt x="4601441" y="4972173"/>
                </a:lnTo>
                <a:cubicBezTo>
                  <a:pt x="4573183" y="4924429"/>
                  <a:pt x="4553441" y="4869653"/>
                  <a:pt x="4514210" y="4830422"/>
                </a:cubicBezTo>
                <a:cubicBezTo>
                  <a:pt x="4481500" y="4797711"/>
                  <a:pt x="4446637" y="4767016"/>
                  <a:pt x="4416075" y="4732288"/>
                </a:cubicBezTo>
                <a:cubicBezTo>
                  <a:pt x="4366574" y="4676037"/>
                  <a:pt x="4327307" y="4610810"/>
                  <a:pt x="4274324" y="4557826"/>
                </a:cubicBezTo>
                <a:cubicBezTo>
                  <a:pt x="4263420" y="4546922"/>
                  <a:pt x="4251649" y="4536822"/>
                  <a:pt x="4241613" y="4525113"/>
                </a:cubicBezTo>
                <a:cubicBezTo>
                  <a:pt x="4229786" y="4511315"/>
                  <a:pt x="4220536" y="4495459"/>
                  <a:pt x="4208901" y="4481499"/>
                </a:cubicBezTo>
                <a:cubicBezTo>
                  <a:pt x="4192618" y="4461959"/>
                  <a:pt x="4176792" y="4450689"/>
                  <a:pt x="4154382" y="4437883"/>
                </a:cubicBezTo>
                <a:cubicBezTo>
                  <a:pt x="4140269" y="4429818"/>
                  <a:pt x="4124878" y="4424139"/>
                  <a:pt x="4110766" y="4416075"/>
                </a:cubicBezTo>
                <a:cubicBezTo>
                  <a:pt x="4099388" y="4409573"/>
                  <a:pt x="4088718" y="4401884"/>
                  <a:pt x="4078054" y="4394267"/>
                </a:cubicBezTo>
                <a:cubicBezTo>
                  <a:pt x="4063266" y="4383705"/>
                  <a:pt x="4050217" y="4370572"/>
                  <a:pt x="4034439" y="4361556"/>
                </a:cubicBezTo>
                <a:cubicBezTo>
                  <a:pt x="4023246" y="4355160"/>
                  <a:pt x="3966283" y="4341382"/>
                  <a:pt x="3958111" y="4339747"/>
                </a:cubicBezTo>
                <a:cubicBezTo>
                  <a:pt x="3936432" y="4335411"/>
                  <a:pt x="3914626" y="4331587"/>
                  <a:pt x="3892688" y="4328844"/>
                </a:cubicBezTo>
                <a:cubicBezTo>
                  <a:pt x="3823740" y="4320226"/>
                  <a:pt x="3782100" y="4321230"/>
                  <a:pt x="3718226" y="4307036"/>
                </a:cubicBezTo>
                <a:cubicBezTo>
                  <a:pt x="3696418" y="4302190"/>
                  <a:pt x="3658568" y="4285437"/>
                  <a:pt x="3641899" y="4274324"/>
                </a:cubicBezTo>
                <a:cubicBezTo>
                  <a:pt x="3633345" y="4268622"/>
                  <a:pt x="3629017" y="4257617"/>
                  <a:pt x="3620091" y="4252517"/>
                </a:cubicBezTo>
                <a:cubicBezTo>
                  <a:pt x="3603097" y="4242806"/>
                  <a:pt x="3583967" y="4237398"/>
                  <a:pt x="3565572" y="4230709"/>
                </a:cubicBezTo>
                <a:cubicBezTo>
                  <a:pt x="3543968" y="4222853"/>
                  <a:pt x="3500148" y="4208901"/>
                  <a:pt x="3500148" y="4208901"/>
                </a:cubicBezTo>
                <a:cubicBezTo>
                  <a:pt x="3475771" y="4184523"/>
                  <a:pt x="3478341" y="4197373"/>
                  <a:pt x="3478341" y="4176190"/>
                </a:cubicBezTo>
                <a:lnTo>
                  <a:pt x="3543764" y="4132574"/>
                </a:lnTo>
                <a:cubicBezTo>
                  <a:pt x="3511052" y="4128939"/>
                  <a:pt x="3478542" y="4121670"/>
                  <a:pt x="3445629" y="4121670"/>
                </a:cubicBezTo>
                <a:cubicBezTo>
                  <a:pt x="3427096" y="4121670"/>
                  <a:pt x="3409168" y="4128407"/>
                  <a:pt x="3391109" y="4132574"/>
                </a:cubicBezTo>
                <a:cubicBezTo>
                  <a:pt x="3361904" y="4139313"/>
                  <a:pt x="3332955" y="4147112"/>
                  <a:pt x="3303878" y="4154381"/>
                </a:cubicBezTo>
                <a:cubicBezTo>
                  <a:pt x="3289340" y="4158016"/>
                  <a:pt x="3274480" y="4160547"/>
                  <a:pt x="3260263" y="4165285"/>
                </a:cubicBezTo>
                <a:lnTo>
                  <a:pt x="3194839" y="4187093"/>
                </a:lnTo>
                <a:cubicBezTo>
                  <a:pt x="3183935" y="4190728"/>
                  <a:pt x="3173278" y="4195209"/>
                  <a:pt x="3162128" y="4197997"/>
                </a:cubicBezTo>
                <a:cubicBezTo>
                  <a:pt x="3096214" y="4214476"/>
                  <a:pt x="3132724" y="4204163"/>
                  <a:pt x="3053089" y="4230709"/>
                </a:cubicBezTo>
                <a:lnTo>
                  <a:pt x="2987666" y="4252517"/>
                </a:lnTo>
                <a:cubicBezTo>
                  <a:pt x="2976762" y="4256151"/>
                  <a:pt x="2966105" y="4260632"/>
                  <a:pt x="2954954" y="4263420"/>
                </a:cubicBezTo>
                <a:cubicBezTo>
                  <a:pt x="2925877" y="4270689"/>
                  <a:pt x="2896157" y="4275751"/>
                  <a:pt x="2867723" y="4285228"/>
                </a:cubicBezTo>
                <a:lnTo>
                  <a:pt x="2802300" y="4307036"/>
                </a:lnTo>
                <a:cubicBezTo>
                  <a:pt x="2795031" y="4314305"/>
                  <a:pt x="2789687" y="4324247"/>
                  <a:pt x="2780492" y="4328844"/>
                </a:cubicBezTo>
                <a:cubicBezTo>
                  <a:pt x="2759931" y="4339124"/>
                  <a:pt x="2736876" y="4343382"/>
                  <a:pt x="2715069" y="4350652"/>
                </a:cubicBezTo>
                <a:lnTo>
                  <a:pt x="2682357" y="4361556"/>
                </a:lnTo>
                <a:lnTo>
                  <a:pt x="2649646" y="4372459"/>
                </a:lnTo>
                <a:lnTo>
                  <a:pt x="2616933" y="4383363"/>
                </a:lnTo>
                <a:cubicBezTo>
                  <a:pt x="2609664" y="4390632"/>
                  <a:pt x="2603941" y="4399883"/>
                  <a:pt x="2595126" y="4405171"/>
                </a:cubicBezTo>
                <a:cubicBezTo>
                  <a:pt x="2530624" y="4443872"/>
                  <a:pt x="2594048" y="4382729"/>
                  <a:pt x="2529703" y="4437883"/>
                </a:cubicBezTo>
                <a:cubicBezTo>
                  <a:pt x="2514092" y="4451263"/>
                  <a:pt x="2500625" y="4466960"/>
                  <a:pt x="2486087" y="4481499"/>
                </a:cubicBezTo>
                <a:cubicBezTo>
                  <a:pt x="2475183" y="4492403"/>
                  <a:pt x="2466206" y="4505657"/>
                  <a:pt x="2453375" y="4514210"/>
                </a:cubicBezTo>
                <a:lnTo>
                  <a:pt x="2420664" y="4536017"/>
                </a:lnTo>
                <a:cubicBezTo>
                  <a:pt x="2413395" y="4546922"/>
                  <a:pt x="2407042" y="4558496"/>
                  <a:pt x="2398856" y="4568729"/>
                </a:cubicBezTo>
                <a:cubicBezTo>
                  <a:pt x="2392434" y="4576756"/>
                  <a:pt x="2382337" y="4581722"/>
                  <a:pt x="2377048" y="4590537"/>
                </a:cubicBezTo>
                <a:cubicBezTo>
                  <a:pt x="2371134" y="4600393"/>
                  <a:pt x="2370672" y="4612684"/>
                  <a:pt x="2366144" y="4623249"/>
                </a:cubicBezTo>
                <a:cubicBezTo>
                  <a:pt x="2359741" y="4638189"/>
                  <a:pt x="2350374" y="4651772"/>
                  <a:pt x="2344336" y="4666865"/>
                </a:cubicBezTo>
                <a:cubicBezTo>
                  <a:pt x="2335799" y="4688208"/>
                  <a:pt x="2335280" y="4713161"/>
                  <a:pt x="2322528" y="4732288"/>
                </a:cubicBezTo>
                <a:cubicBezTo>
                  <a:pt x="2315259" y="4743192"/>
                  <a:pt x="2306582" y="4753278"/>
                  <a:pt x="2300721" y="4764999"/>
                </a:cubicBezTo>
                <a:cubicBezTo>
                  <a:pt x="2296862" y="4772717"/>
                  <a:pt x="2272055" y="4834699"/>
                  <a:pt x="2268010" y="4852231"/>
                </a:cubicBezTo>
                <a:cubicBezTo>
                  <a:pt x="2231919" y="5008621"/>
                  <a:pt x="2261653" y="4914917"/>
                  <a:pt x="2235297" y="4993981"/>
                </a:cubicBezTo>
                <a:cubicBezTo>
                  <a:pt x="2233101" y="5029118"/>
                  <a:pt x="2231590" y="5057039"/>
                  <a:pt x="2230567" y="5079209"/>
                </a:cubicBezTo>
                <a:lnTo>
                  <a:pt x="2229538" y="5104344"/>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p:spPr>
      </p:pic>
      <p:sp>
        <p:nvSpPr>
          <p:cNvPr id="2" name="Rectangle 1"/>
          <p:cNvSpPr/>
          <p:nvPr/>
        </p:nvSpPr>
        <p:spPr>
          <a:xfrm>
            <a:off x="1871209" y="792337"/>
            <a:ext cx="8449582" cy="2421464"/>
          </a:xfrm>
          <a:prstGeom prst="rect">
            <a:avLst/>
          </a:prstGeom>
        </p:spPr>
        <p:txBody>
          <a:bodyPr vert="horz" lIns="91440" tIns="45720" rIns="91440" bIns="45720" rtlCol="0" anchor="b">
            <a:normAutofit/>
          </a:bodyPr>
          <a:lstStyle/>
          <a:p>
            <a:pPr algn="ctr">
              <a:spcBef>
                <a:spcPct val="0"/>
              </a:spcBef>
              <a:spcAft>
                <a:spcPts val="600"/>
              </a:spcAft>
            </a:pPr>
            <a:r>
              <a:rPr lang="en-US" sz="4800" b="1" cap="all" spc="300" dirty="0">
                <a:ln w="3175" cmpd="sng">
                  <a:noFill/>
                </a:ln>
                <a:latin typeface="+mj-lt"/>
                <a:ea typeface="+mj-ea"/>
                <a:cs typeface="+mj-cs"/>
              </a:rPr>
              <a:t>So how do we make graphics?</a:t>
            </a:r>
          </a:p>
        </p:txBody>
      </p:sp>
    </p:spTree>
    <p:extLst>
      <p:ext uri="{BB962C8B-B14F-4D97-AF65-F5344CB8AC3E}">
        <p14:creationId xmlns:p14="http://schemas.microsoft.com/office/powerpoint/2010/main" val="703341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AF6706C-CF07-43A1-BCC4-CBA5D33820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 name="Title 3"/>
          <p:cNvSpPr>
            <a:spLocks noGrp="1"/>
          </p:cNvSpPr>
          <p:nvPr>
            <p:ph type="title"/>
          </p:nvPr>
        </p:nvSpPr>
        <p:spPr>
          <a:xfrm>
            <a:off x="1032933" y="4538133"/>
            <a:ext cx="10127192" cy="931341"/>
          </a:xfrm>
        </p:spPr>
        <p:txBody>
          <a:bodyPr vert="horz" lIns="91440" tIns="45720" rIns="91440" bIns="45720" rtlCol="0" anchor="b">
            <a:normAutofit/>
          </a:bodyPr>
          <a:lstStyle/>
          <a:p>
            <a:pPr algn="r"/>
            <a:r>
              <a:rPr lang="en-US" sz="4000"/>
              <a:t>Tables</a:t>
            </a:r>
          </a:p>
        </p:txBody>
      </p:sp>
      <p:pic>
        <p:nvPicPr>
          <p:cNvPr id="3" name="Picture 2"/>
          <p:cNvPicPr>
            <a:picLocks noChangeAspect="1"/>
          </p:cNvPicPr>
          <p:nvPr/>
        </p:nvPicPr>
        <p:blipFill>
          <a:blip r:embed="rId5"/>
          <a:stretch>
            <a:fillRect/>
          </a:stretch>
        </p:blipFill>
        <p:spPr>
          <a:xfrm>
            <a:off x="2552715" y="645517"/>
            <a:ext cx="7086569" cy="373816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32664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198717" y="1409700"/>
            <a:ext cx="4362305" cy="4038600"/>
          </a:xfrm>
          <a:prstGeom prst="rect">
            <a:avLst/>
          </a:prstGeom>
        </p:spPr>
      </p:pic>
    </p:spTree>
    <p:extLst>
      <p:ext uri="{BB962C8B-B14F-4D97-AF65-F5344CB8AC3E}">
        <p14:creationId xmlns:p14="http://schemas.microsoft.com/office/powerpoint/2010/main" val="59127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93819" y="1250815"/>
            <a:ext cx="6804361" cy="4356370"/>
          </a:xfrm>
          <a:prstGeom prst="rect">
            <a:avLst/>
          </a:prstGeom>
        </p:spPr>
      </p:pic>
    </p:spTree>
    <p:extLst>
      <p:ext uri="{BB962C8B-B14F-4D97-AF65-F5344CB8AC3E}">
        <p14:creationId xmlns:p14="http://schemas.microsoft.com/office/powerpoint/2010/main" val="937357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92710" y="1304925"/>
            <a:ext cx="7984474" cy="4248150"/>
          </a:xfrm>
          <a:prstGeom prst="rect">
            <a:avLst/>
          </a:prstGeom>
        </p:spPr>
      </p:pic>
    </p:spTree>
    <p:extLst>
      <p:ext uri="{BB962C8B-B14F-4D97-AF65-F5344CB8AC3E}">
        <p14:creationId xmlns:p14="http://schemas.microsoft.com/office/powerpoint/2010/main" val="636956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71929" y="1676400"/>
            <a:ext cx="7532901" cy="3900488"/>
          </a:xfrm>
          <a:prstGeom prst="rect">
            <a:avLst/>
          </a:prstGeom>
        </p:spPr>
      </p:pic>
    </p:spTree>
    <p:extLst>
      <p:ext uri="{BB962C8B-B14F-4D97-AF65-F5344CB8AC3E}">
        <p14:creationId xmlns:p14="http://schemas.microsoft.com/office/powerpoint/2010/main" val="3174634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62177" y="1845698"/>
            <a:ext cx="6548399" cy="348830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0555" y="1345119"/>
            <a:ext cx="2079271" cy="5031965"/>
          </a:xfrm>
          <a:prstGeom prst="rect">
            <a:avLst/>
          </a:prstGeom>
        </p:spPr>
      </p:pic>
      <p:sp>
        <p:nvSpPr>
          <p:cNvPr id="5" name="Right Arrow 4"/>
          <p:cNvSpPr/>
          <p:nvPr/>
        </p:nvSpPr>
        <p:spPr>
          <a:xfrm>
            <a:off x="8218865" y="3962401"/>
            <a:ext cx="533400" cy="297427"/>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64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1" y="1853089"/>
            <a:ext cx="7191375"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055432" y="2388205"/>
            <a:ext cx="1295399" cy="369332"/>
          </a:xfrm>
          <a:prstGeom prst="rect">
            <a:avLst/>
          </a:prstGeom>
          <a:noFill/>
        </p:spPr>
        <p:txBody>
          <a:bodyPr wrap="square" rtlCol="0">
            <a:spAutoFit/>
          </a:bodyPr>
          <a:lstStyle/>
          <a:p>
            <a:r>
              <a:rPr lang="en-US" dirty="0"/>
              <a:t>Table title</a:t>
            </a:r>
          </a:p>
        </p:txBody>
      </p:sp>
      <p:cxnSp>
        <p:nvCxnSpPr>
          <p:cNvPr id="9" name="Straight Arrow Connector 8"/>
          <p:cNvCxnSpPr>
            <a:cxnSpLocks/>
          </p:cNvCxnSpPr>
          <p:nvPr/>
        </p:nvCxnSpPr>
        <p:spPr>
          <a:xfrm flipH="1">
            <a:off x="8710416" y="2617546"/>
            <a:ext cx="15216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9147160" y="2736784"/>
            <a:ext cx="2382039" cy="369332"/>
            <a:chOff x="6228561" y="3036332"/>
            <a:chExt cx="2382039" cy="369332"/>
          </a:xfrm>
        </p:grpSpPr>
        <p:sp>
          <p:nvSpPr>
            <p:cNvPr id="11" name="TextBox 10"/>
            <p:cNvSpPr txBox="1"/>
            <p:nvPr/>
          </p:nvSpPr>
          <p:spPr>
            <a:xfrm>
              <a:off x="7313467" y="3036332"/>
              <a:ext cx="1297133" cy="369332"/>
            </a:xfrm>
            <a:prstGeom prst="rect">
              <a:avLst/>
            </a:prstGeom>
            <a:noFill/>
          </p:spPr>
          <p:txBody>
            <a:bodyPr wrap="square" rtlCol="0">
              <a:spAutoFit/>
            </a:bodyPr>
            <a:lstStyle/>
            <a:p>
              <a:r>
                <a:rPr lang="en-US" dirty="0"/>
                <a:t>Headings</a:t>
              </a:r>
            </a:p>
          </p:txBody>
        </p:sp>
        <p:cxnSp>
          <p:nvCxnSpPr>
            <p:cNvPr id="13" name="Straight Arrow Connector 12"/>
            <p:cNvCxnSpPr/>
            <p:nvPr/>
          </p:nvCxnSpPr>
          <p:spPr>
            <a:xfrm flipH="1">
              <a:off x="6228561" y="3215146"/>
              <a:ext cx="1219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6950112" y="4709678"/>
            <a:ext cx="989968" cy="589116"/>
            <a:chOff x="5252067" y="4641035"/>
            <a:chExt cx="838200" cy="589116"/>
          </a:xfrm>
        </p:grpSpPr>
        <p:sp>
          <p:nvSpPr>
            <p:cNvPr id="21" name="TextBox 20"/>
            <p:cNvSpPr txBox="1"/>
            <p:nvPr/>
          </p:nvSpPr>
          <p:spPr>
            <a:xfrm>
              <a:off x="5252067" y="4860819"/>
              <a:ext cx="838200" cy="369332"/>
            </a:xfrm>
            <a:prstGeom prst="rect">
              <a:avLst/>
            </a:prstGeom>
            <a:noFill/>
          </p:spPr>
          <p:txBody>
            <a:bodyPr wrap="square" rtlCol="0">
              <a:spAutoFit/>
            </a:bodyPr>
            <a:lstStyle/>
            <a:p>
              <a:r>
                <a:rPr lang="en-US" dirty="0"/>
                <a:t>$ Signs</a:t>
              </a:r>
            </a:p>
          </p:txBody>
        </p:sp>
        <p:cxnSp>
          <p:nvCxnSpPr>
            <p:cNvPr id="23" name="Straight Arrow Connector 22"/>
            <p:cNvCxnSpPr>
              <a:stCxn id="21" idx="0"/>
            </p:cNvCxnSpPr>
            <p:nvPr/>
          </p:nvCxnSpPr>
          <p:spPr>
            <a:xfrm flipV="1">
              <a:off x="5671168" y="4641035"/>
              <a:ext cx="57306" cy="2197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8170685" y="4710940"/>
            <a:ext cx="934238" cy="589116"/>
            <a:chOff x="6228562" y="4572944"/>
            <a:chExt cx="723900" cy="589116"/>
          </a:xfrm>
        </p:grpSpPr>
        <p:sp>
          <p:nvSpPr>
            <p:cNvPr id="25" name="TextBox 24"/>
            <p:cNvSpPr txBox="1"/>
            <p:nvPr/>
          </p:nvSpPr>
          <p:spPr>
            <a:xfrm>
              <a:off x="6228562" y="4792728"/>
              <a:ext cx="723900" cy="369332"/>
            </a:xfrm>
            <a:prstGeom prst="rect">
              <a:avLst/>
            </a:prstGeom>
            <a:noFill/>
          </p:spPr>
          <p:txBody>
            <a:bodyPr wrap="square" rtlCol="0">
              <a:spAutoFit/>
            </a:bodyPr>
            <a:lstStyle/>
            <a:p>
              <a:r>
                <a:rPr lang="en-US" dirty="0"/>
                <a:t>Totals</a:t>
              </a:r>
            </a:p>
          </p:txBody>
        </p:sp>
        <p:cxnSp>
          <p:nvCxnSpPr>
            <p:cNvPr id="27" name="Straight Arrow Connector 26"/>
            <p:cNvCxnSpPr>
              <a:stCxn id="25" idx="0"/>
            </p:cNvCxnSpPr>
            <p:nvPr/>
          </p:nvCxnSpPr>
          <p:spPr>
            <a:xfrm flipH="1" flipV="1">
              <a:off x="6228562" y="4572944"/>
              <a:ext cx="361950" cy="2197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0240" name="Group 10239"/>
          <p:cNvGrpSpPr/>
          <p:nvPr/>
        </p:nvGrpSpPr>
        <p:grpSpPr>
          <a:xfrm>
            <a:off x="3048000" y="4759037"/>
            <a:ext cx="1899332" cy="500653"/>
            <a:chOff x="1524000" y="4759036"/>
            <a:chExt cx="1899332" cy="500653"/>
          </a:xfrm>
        </p:grpSpPr>
        <p:sp>
          <p:nvSpPr>
            <p:cNvPr id="29" name="TextBox 28"/>
            <p:cNvSpPr txBox="1"/>
            <p:nvPr/>
          </p:nvSpPr>
          <p:spPr>
            <a:xfrm>
              <a:off x="1899332" y="4890357"/>
              <a:ext cx="1524000" cy="369332"/>
            </a:xfrm>
            <a:prstGeom prst="rect">
              <a:avLst/>
            </a:prstGeom>
            <a:noFill/>
          </p:spPr>
          <p:txBody>
            <a:bodyPr wrap="square" rtlCol="0">
              <a:spAutoFit/>
            </a:bodyPr>
            <a:lstStyle/>
            <a:p>
              <a:r>
                <a:rPr lang="en-US" dirty="0"/>
                <a:t>Table Notes</a:t>
              </a:r>
            </a:p>
          </p:txBody>
        </p:sp>
        <p:cxnSp>
          <p:nvCxnSpPr>
            <p:cNvPr id="31" name="Straight Arrow Connector 30"/>
            <p:cNvCxnSpPr/>
            <p:nvPr/>
          </p:nvCxnSpPr>
          <p:spPr>
            <a:xfrm flipH="1" flipV="1">
              <a:off x="1524000" y="4759036"/>
              <a:ext cx="533400" cy="287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1998003" y="5005498"/>
            <a:ext cx="2596479" cy="1384995"/>
          </a:xfrm>
          <a:prstGeom prst="rect">
            <a:avLst/>
          </a:prstGeom>
        </p:spPr>
        <p:txBody>
          <a:bodyPr wrap="square">
            <a:spAutoFit/>
          </a:bodyPr>
          <a:lstStyle/>
          <a:p>
            <a:pPr marL="228600"/>
            <a:r>
              <a:rPr lang="en-US" sz="1400" dirty="0">
                <a:latin typeface="Calibri" panose="020F0502020204030204" pitchFamily="34" charset="0"/>
                <a:ea typeface="Times New Roman" panose="02020603050405020304" pitchFamily="18" charset="0"/>
                <a:cs typeface="Times New Roman" panose="02020603050405020304" pitchFamily="18" charset="0"/>
              </a:rPr>
              <a:t>* (asterisk) </a:t>
            </a:r>
            <a:endParaRPr lang="en-US" sz="1400" dirty="0">
              <a:latin typeface="Times New Roman" panose="02020603050405020304" pitchFamily="18" charset="0"/>
              <a:ea typeface="Times New Roman" panose="02020603050405020304" pitchFamily="18" charset="0"/>
            </a:endParaRPr>
          </a:p>
          <a:p>
            <a:pPr marL="228600"/>
            <a:r>
              <a:rPr lang="en-US" sz="1400" dirty="0">
                <a:latin typeface="Calibri" panose="020F0502020204030204" pitchFamily="34" charset="0"/>
                <a:ea typeface="Times New Roman" panose="02020603050405020304" pitchFamily="18" charset="0"/>
                <a:cs typeface="Times New Roman" panose="02020603050405020304" pitchFamily="18" charset="0"/>
              </a:rPr>
              <a:t>† (dagger)</a:t>
            </a:r>
            <a:endParaRPr lang="en-US" sz="1400" dirty="0">
              <a:latin typeface="Times New Roman" panose="02020603050405020304" pitchFamily="18" charset="0"/>
              <a:ea typeface="Times New Roman" panose="02020603050405020304" pitchFamily="18" charset="0"/>
            </a:endParaRPr>
          </a:p>
          <a:p>
            <a:pPr marL="228600"/>
            <a:r>
              <a:rPr lang="en-US" sz="1400" dirty="0">
                <a:latin typeface="Calibri" panose="020F0502020204030204" pitchFamily="34" charset="0"/>
                <a:ea typeface="Times New Roman" panose="02020603050405020304" pitchFamily="18" charset="0"/>
                <a:cs typeface="Times New Roman" panose="02020603050405020304" pitchFamily="18" charset="0"/>
              </a:rPr>
              <a:t>‡ (double dagger)</a:t>
            </a:r>
            <a:endParaRPr lang="en-US" sz="1400" dirty="0">
              <a:latin typeface="Times New Roman" panose="02020603050405020304" pitchFamily="18" charset="0"/>
              <a:ea typeface="Times New Roman" panose="02020603050405020304" pitchFamily="18" charset="0"/>
            </a:endParaRPr>
          </a:p>
          <a:p>
            <a:pPr marL="228600"/>
            <a:r>
              <a:rPr lang="en-US" sz="1400" dirty="0">
                <a:latin typeface="Calibri" panose="020F0502020204030204" pitchFamily="34" charset="0"/>
                <a:ea typeface="Times New Roman" panose="02020603050405020304" pitchFamily="18" charset="0"/>
                <a:cs typeface="Times New Roman" panose="02020603050405020304" pitchFamily="18" charset="0"/>
              </a:rPr>
              <a:t>§ (section mark)</a:t>
            </a:r>
            <a:endParaRPr lang="en-US" sz="1400" dirty="0">
              <a:latin typeface="Times New Roman" panose="02020603050405020304" pitchFamily="18" charset="0"/>
              <a:ea typeface="Times New Roman" panose="02020603050405020304" pitchFamily="18" charset="0"/>
            </a:endParaRPr>
          </a:p>
          <a:p>
            <a:pPr marL="228600"/>
            <a:r>
              <a:rPr lang="en-US" sz="1400" dirty="0">
                <a:latin typeface="Calibri" panose="020F0502020204030204" pitchFamily="34" charset="0"/>
                <a:ea typeface="Times New Roman" panose="02020603050405020304" pitchFamily="18" charset="0"/>
                <a:cs typeface="Times New Roman" panose="02020603050405020304" pitchFamily="18" charset="0"/>
              </a:rPr>
              <a:t>|| (parallels)</a:t>
            </a:r>
            <a:endParaRPr lang="en-US" sz="1400" dirty="0">
              <a:latin typeface="Times New Roman" panose="02020603050405020304" pitchFamily="18" charset="0"/>
              <a:ea typeface="Times New Roman" panose="02020603050405020304" pitchFamily="18" charset="0"/>
            </a:endParaRPr>
          </a:p>
          <a:p>
            <a:pPr marL="228600"/>
            <a:r>
              <a:rPr lang="en-US" sz="1400" dirty="0">
                <a:latin typeface="Calibri" panose="020F0502020204030204" pitchFamily="34" charset="0"/>
                <a:ea typeface="Times New Roman" panose="02020603050405020304" pitchFamily="18" charset="0"/>
                <a:cs typeface="Times New Roman" panose="02020603050405020304" pitchFamily="18" charset="0"/>
              </a:rPr>
              <a:t># (number sign, or pound)</a:t>
            </a:r>
            <a:endParaRPr lang="en-US"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462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40"/>
                                        </p:tgtEl>
                                        <p:attrNameLst>
                                          <p:attrName>style.visibility</p:attrName>
                                        </p:attrNameLst>
                                      </p:cBhvr>
                                      <p:to>
                                        <p:strVal val="visible"/>
                                      </p:to>
                                    </p:set>
                                    <p:animEffect transition="in" filter="wipe(down)">
                                      <p:cBhvr>
                                        <p:cTn id="12" dur="500"/>
                                        <p:tgtEl>
                                          <p:spTgt spid="1024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6148" name="Picture 70">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 name="TextBox 3"/>
          <p:cNvSpPr txBox="1"/>
          <p:nvPr/>
        </p:nvSpPr>
        <p:spPr>
          <a:xfrm>
            <a:off x="802178" y="2261420"/>
            <a:ext cx="4002936" cy="3637935"/>
          </a:xfrm>
          <a:prstGeom prst="rect">
            <a:avLst/>
          </a:prstGeom>
        </p:spPr>
        <p:txBody>
          <a:bodyPr vert="horz" lIns="91440" tIns="45720" rIns="91440" bIns="45720" rtlCol="0" anchor="ctr">
            <a:normAutofit/>
          </a:bodyPr>
          <a:lstStyle/>
          <a:p>
            <a:pPr>
              <a:spcAft>
                <a:spcPts val="1000"/>
              </a:spcAft>
              <a:buClr>
                <a:schemeClr val="tx1"/>
              </a:buClr>
              <a:buSzPct val="100000"/>
              <a:buFont typeface="Arial"/>
              <a:buChar char="•"/>
            </a:pPr>
            <a:r>
              <a:rPr lang="en-US" b="1" u="sng"/>
              <a:t>Some notes on using tables</a:t>
            </a:r>
          </a:p>
          <a:p>
            <a:pPr marL="285750" indent="-285750">
              <a:spcAft>
                <a:spcPts val="1000"/>
              </a:spcAft>
              <a:buClr>
                <a:schemeClr val="tx1"/>
              </a:buClr>
              <a:buSzPct val="100000"/>
              <a:buFont typeface="Arial"/>
              <a:buChar char="•"/>
            </a:pPr>
            <a:r>
              <a:rPr lang="en-US"/>
              <a:t>If you create your table in Excel, do not paste the table into the report as a picture</a:t>
            </a:r>
          </a:p>
          <a:p>
            <a:pPr marL="742950" lvl="1" indent="-285750">
              <a:spcAft>
                <a:spcPts val="1000"/>
              </a:spcAft>
              <a:buClr>
                <a:schemeClr val="tx1"/>
              </a:buClr>
              <a:buSzPct val="100000"/>
              <a:buFont typeface="Arial"/>
              <a:buChar char="•"/>
            </a:pPr>
            <a:r>
              <a:rPr lang="en-US"/>
              <a:t>No longer read by screen reader</a:t>
            </a:r>
          </a:p>
          <a:p>
            <a:pPr marL="742950" lvl="1" indent="-285750">
              <a:spcAft>
                <a:spcPts val="1000"/>
              </a:spcAft>
              <a:buClr>
                <a:schemeClr val="tx1"/>
              </a:buClr>
              <a:buSzPct val="100000"/>
              <a:buFont typeface="Arial"/>
              <a:buChar char="•"/>
            </a:pPr>
            <a:r>
              <a:rPr lang="en-US"/>
              <a:t>Also makes it impossible for us to edit it in Word</a:t>
            </a:r>
          </a:p>
          <a:p>
            <a:pPr marL="285750" indent="-285750">
              <a:spcAft>
                <a:spcPts val="1000"/>
              </a:spcAft>
              <a:buClr>
                <a:schemeClr val="tx1"/>
              </a:buClr>
              <a:buSzPct val="100000"/>
              <a:buFont typeface="Arial"/>
              <a:buChar char="•"/>
            </a:pPr>
            <a:r>
              <a:rPr lang="en-US"/>
              <a:t>If you use something in a table that came from another source, this information </a:t>
            </a:r>
            <a:r>
              <a:rPr lang="en-US" i="1" u="sng"/>
              <a:t>must</a:t>
            </a:r>
            <a:r>
              <a:rPr lang="en-US"/>
              <a:t> be cited.</a:t>
            </a:r>
          </a:p>
          <a:p>
            <a:pPr marL="742950" lvl="1" indent="-285750">
              <a:spcAft>
                <a:spcPts val="1000"/>
              </a:spcAft>
              <a:buClr>
                <a:schemeClr val="tx1"/>
              </a:buClr>
              <a:buSzPct val="100000"/>
              <a:buFont typeface="Arial"/>
              <a:buChar char="•"/>
            </a:pPr>
            <a:endParaRPr lang="en-US"/>
          </a:p>
          <a:p>
            <a:pPr marL="742950" lvl="1" indent="-285750">
              <a:spcAft>
                <a:spcPts val="1000"/>
              </a:spcAft>
              <a:buClr>
                <a:schemeClr val="tx1"/>
              </a:buClr>
              <a:buSzPct val="100000"/>
              <a:buFont typeface="Arial"/>
              <a:buChar char="•"/>
            </a:pPr>
            <a:endParaRPr lang="en-US"/>
          </a:p>
        </p:txBody>
      </p:sp>
      <p:pic>
        <p:nvPicPr>
          <p:cNvPr id="6146" name="Picture 2" descr="Image result for plagiarism funny"/>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289752" y="1244905"/>
            <a:ext cx="6095593" cy="4205959"/>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92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nodeType="clickEffect">
                                  <p:stCondLst>
                                    <p:cond delay="0"/>
                                  </p:stCondLst>
                                  <p:childTnLst>
                                    <p:set>
                                      <p:cBhvr>
                                        <p:cTn id="32" dur="1" fill="hold">
                                          <p:stCondLst>
                                            <p:cond delay="0"/>
                                          </p:stCondLst>
                                        </p:cTn>
                                        <p:tgtEl>
                                          <p:spTgt spid="6146"/>
                                        </p:tgtEl>
                                        <p:attrNameLst>
                                          <p:attrName>style.visibility</p:attrName>
                                        </p:attrNameLst>
                                      </p:cBhvr>
                                      <p:to>
                                        <p:strVal val="visible"/>
                                      </p:to>
                                    </p:set>
                                    <p:anim calcmode="lin" valueType="num">
                                      <p:cBhvr additive="base">
                                        <p:cTn id="33" dur="500" fill="hold"/>
                                        <p:tgtEl>
                                          <p:spTgt spid="6146"/>
                                        </p:tgtEl>
                                        <p:attrNameLst>
                                          <p:attrName>ppt_x</p:attrName>
                                        </p:attrNameLst>
                                      </p:cBhvr>
                                      <p:tavLst>
                                        <p:tav tm="0">
                                          <p:val>
                                            <p:strVal val="0-#ppt_w/2"/>
                                          </p:val>
                                        </p:tav>
                                        <p:tav tm="100000">
                                          <p:val>
                                            <p:strVal val="#ppt_x"/>
                                          </p:val>
                                        </p:tav>
                                      </p:tavLst>
                                    </p:anim>
                                    <p:anim calcmode="lin" valueType="num">
                                      <p:cBhvr additive="base">
                                        <p:cTn id="34" dur="500" fill="hold"/>
                                        <p:tgtEl>
                                          <p:spTgt spid="61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extBox 1"/>
          <p:cNvSpPr txBox="1"/>
          <p:nvPr/>
        </p:nvSpPr>
        <p:spPr>
          <a:xfrm>
            <a:off x="802178" y="2261420"/>
            <a:ext cx="4002936" cy="3637935"/>
          </a:xfrm>
          <a:prstGeom prst="rect">
            <a:avLst/>
          </a:prstGeom>
        </p:spPr>
        <p:txBody>
          <a:bodyPr vert="horz" lIns="91440" tIns="45720" rIns="91440" bIns="45720" rtlCol="0" anchor="ctr">
            <a:normAutofit/>
          </a:bodyPr>
          <a:lstStyle/>
          <a:p>
            <a:pPr marL="285750" indent="-285750">
              <a:lnSpc>
                <a:spcPct val="90000"/>
              </a:lnSpc>
              <a:spcAft>
                <a:spcPts val="1000"/>
              </a:spcAft>
              <a:buClr>
                <a:schemeClr val="tx1"/>
              </a:buClr>
              <a:buSzPct val="100000"/>
              <a:buFont typeface="Arial"/>
              <a:buChar char="•"/>
            </a:pPr>
            <a:r>
              <a:rPr lang="en-US" sz="1500"/>
              <a:t>When to use graphics</a:t>
            </a:r>
          </a:p>
          <a:p>
            <a:pPr marL="285750" indent="-285750">
              <a:lnSpc>
                <a:spcPct val="90000"/>
              </a:lnSpc>
              <a:spcAft>
                <a:spcPts val="1000"/>
              </a:spcAft>
              <a:buClr>
                <a:schemeClr val="tx1"/>
              </a:buClr>
              <a:buSzPct val="100000"/>
              <a:buFont typeface="Arial"/>
              <a:buChar char="•"/>
            </a:pPr>
            <a:r>
              <a:rPr lang="en-US" sz="1500"/>
              <a:t>How to create and use different graphics</a:t>
            </a:r>
          </a:p>
          <a:p>
            <a:pPr marL="742950" lvl="1" indent="-285750">
              <a:lnSpc>
                <a:spcPct val="90000"/>
              </a:lnSpc>
              <a:spcAft>
                <a:spcPts val="1000"/>
              </a:spcAft>
              <a:buClr>
                <a:schemeClr val="tx1"/>
              </a:buClr>
              <a:buSzPct val="100000"/>
              <a:buFont typeface="Arial"/>
              <a:buChar char="•"/>
            </a:pPr>
            <a:r>
              <a:rPr lang="en-US" sz="1500"/>
              <a:t>Tables</a:t>
            </a:r>
          </a:p>
          <a:p>
            <a:pPr marL="742950" lvl="1" indent="-285750">
              <a:lnSpc>
                <a:spcPct val="90000"/>
              </a:lnSpc>
              <a:spcAft>
                <a:spcPts val="1000"/>
              </a:spcAft>
              <a:buClr>
                <a:schemeClr val="tx1"/>
              </a:buClr>
              <a:buSzPct val="100000"/>
              <a:buFont typeface="Arial"/>
              <a:buChar char="•"/>
            </a:pPr>
            <a:r>
              <a:rPr lang="en-US" sz="1500"/>
              <a:t>Bar graphs</a:t>
            </a:r>
          </a:p>
          <a:p>
            <a:pPr marL="742950" lvl="1" indent="-285750">
              <a:lnSpc>
                <a:spcPct val="90000"/>
              </a:lnSpc>
              <a:spcAft>
                <a:spcPts val="1000"/>
              </a:spcAft>
              <a:buClr>
                <a:schemeClr val="tx1"/>
              </a:buClr>
              <a:buSzPct val="100000"/>
              <a:buFont typeface="Arial"/>
              <a:buChar char="•"/>
            </a:pPr>
            <a:r>
              <a:rPr lang="en-US" sz="1500"/>
              <a:t>Pie charts</a:t>
            </a:r>
          </a:p>
          <a:p>
            <a:pPr marL="742950" lvl="1" indent="-285750">
              <a:lnSpc>
                <a:spcPct val="90000"/>
              </a:lnSpc>
              <a:spcAft>
                <a:spcPts val="1000"/>
              </a:spcAft>
              <a:buClr>
                <a:schemeClr val="tx1"/>
              </a:buClr>
              <a:buSzPct val="100000"/>
              <a:buFont typeface="Arial"/>
              <a:buChar char="•"/>
            </a:pPr>
            <a:r>
              <a:rPr lang="en-US" sz="1500"/>
              <a:t>Photos</a:t>
            </a:r>
          </a:p>
          <a:p>
            <a:pPr marL="742950" lvl="1" indent="-285750">
              <a:lnSpc>
                <a:spcPct val="90000"/>
              </a:lnSpc>
              <a:spcAft>
                <a:spcPts val="1000"/>
              </a:spcAft>
              <a:buClr>
                <a:schemeClr val="tx1"/>
              </a:buClr>
              <a:buSzPct val="100000"/>
              <a:buFont typeface="Arial"/>
              <a:buChar char="•"/>
            </a:pPr>
            <a:r>
              <a:rPr lang="en-US" sz="1500"/>
              <a:t>Documents</a:t>
            </a:r>
          </a:p>
          <a:p>
            <a:pPr marL="285750" indent="-285750">
              <a:lnSpc>
                <a:spcPct val="90000"/>
              </a:lnSpc>
              <a:spcAft>
                <a:spcPts val="1000"/>
              </a:spcAft>
              <a:buClr>
                <a:schemeClr val="tx1"/>
              </a:buClr>
              <a:buSzPct val="100000"/>
              <a:buFont typeface="Arial"/>
              <a:buChar char="•"/>
            </a:pPr>
            <a:r>
              <a:rPr lang="en-US" sz="1500"/>
              <a:t>Accessibility for readers with visual disabilities</a:t>
            </a:r>
          </a:p>
          <a:p>
            <a:pPr marL="285750" indent="-285750">
              <a:lnSpc>
                <a:spcPct val="90000"/>
              </a:lnSpc>
              <a:spcAft>
                <a:spcPts val="1000"/>
              </a:spcAft>
              <a:buClr>
                <a:schemeClr val="tx1"/>
              </a:buClr>
              <a:buSzPct val="100000"/>
              <a:buFont typeface="Arial"/>
              <a:buChar char="•"/>
            </a:pPr>
            <a:r>
              <a:rPr lang="en-US" sz="1500"/>
              <a:t>How Communications uses your graphics</a:t>
            </a:r>
          </a:p>
          <a:p>
            <a:pPr marL="742950" lvl="1" indent="-285750">
              <a:lnSpc>
                <a:spcPct val="90000"/>
              </a:lnSpc>
              <a:spcAft>
                <a:spcPts val="1000"/>
              </a:spcAft>
              <a:buClr>
                <a:schemeClr val="tx1"/>
              </a:buClr>
              <a:buSzPct val="100000"/>
              <a:buFont typeface="Arial"/>
              <a:buChar char="•"/>
            </a:pPr>
            <a:endParaRPr lang="en-US" sz="1500"/>
          </a:p>
          <a:p>
            <a:pPr marL="742950" lvl="1" indent="-285750">
              <a:lnSpc>
                <a:spcPct val="90000"/>
              </a:lnSpc>
              <a:spcAft>
                <a:spcPts val="1000"/>
              </a:spcAft>
              <a:buClr>
                <a:schemeClr val="tx1"/>
              </a:buClr>
              <a:buSzPct val="100000"/>
              <a:buFont typeface="Arial"/>
              <a:buChar char="•"/>
            </a:pPr>
            <a:endParaRPr lang="en-US" sz="1500"/>
          </a:p>
        </p:txBody>
      </p:sp>
      <p:pic>
        <p:nvPicPr>
          <p:cNvPr id="3" name="Picture 2"/>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89752" y="1107754"/>
            <a:ext cx="6095593" cy="4480260"/>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5279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 calcmode="lin" valueType="num">
                                      <p:cBhvr additive="base">
                                        <p:cTn id="4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Yourself</a:t>
            </a:r>
          </a:p>
        </p:txBody>
      </p:sp>
      <p:pic>
        <p:nvPicPr>
          <p:cNvPr id="4" name="Picture 3"/>
          <p:cNvPicPr>
            <a:picLocks noChangeAspect="1"/>
          </p:cNvPicPr>
          <p:nvPr/>
        </p:nvPicPr>
        <p:blipFill>
          <a:blip r:embed="rId3">
            <a:duotone>
              <a:schemeClr val="accent1">
                <a:shade val="45000"/>
                <a:satMod val="135000"/>
              </a:schemeClr>
              <a:prstClr val="white"/>
            </a:duotone>
          </a:blip>
          <a:stretch>
            <a:fillRect/>
          </a:stretch>
        </p:blipFill>
        <p:spPr>
          <a:xfrm>
            <a:off x="3228975" y="2982655"/>
            <a:ext cx="6067425" cy="1466850"/>
          </a:xfrm>
          <a:prstGeom prst="rect">
            <a:avLst/>
          </a:prstGeom>
        </p:spPr>
      </p:pic>
      <p:sp>
        <p:nvSpPr>
          <p:cNvPr id="5" name="Oval 4"/>
          <p:cNvSpPr/>
          <p:nvPr/>
        </p:nvSpPr>
        <p:spPr>
          <a:xfrm>
            <a:off x="3124200" y="1981201"/>
            <a:ext cx="6172200" cy="7143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03425" y="1926135"/>
            <a:ext cx="3366178" cy="769441"/>
          </a:xfrm>
          <a:prstGeom prst="rect">
            <a:avLst/>
          </a:prstGeom>
          <a:noFill/>
        </p:spPr>
        <p:txBody>
          <a:bodyPr wrap="none" lIns="91440" tIns="45720" rIns="91440" bIns="45720">
            <a:spAutoFit/>
          </a:bodyPr>
          <a:lstStyle/>
          <a:p>
            <a:pPr algn="ctr"/>
            <a:r>
              <a:rPr lang="en-US" sz="4400" dirty="0">
                <a:ln w="0"/>
                <a:solidFill>
                  <a:schemeClr val="accent1"/>
                </a:solidFill>
                <a:effectLst>
                  <a:outerShdw blurRad="38100" dist="25400" dir="5400000" algn="ctr" rotWithShape="0">
                    <a:srgbClr val="6E747A">
                      <a:alpha val="43000"/>
                    </a:srgbClr>
                  </a:outerShdw>
                </a:effectLst>
              </a:rPr>
              <a:t>No table title!</a:t>
            </a:r>
          </a:p>
        </p:txBody>
      </p:sp>
    </p:spTree>
    <p:extLst>
      <p:ext uri="{BB962C8B-B14F-4D97-AF65-F5344CB8AC3E}">
        <p14:creationId xmlns:p14="http://schemas.microsoft.com/office/powerpoint/2010/main" val="88595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Yourself</a:t>
            </a:r>
          </a:p>
        </p:txBody>
      </p:sp>
      <p:pic>
        <p:nvPicPr>
          <p:cNvPr id="3" name="Picture 2"/>
          <p:cNvPicPr>
            <a:picLocks noChangeAspect="1"/>
          </p:cNvPicPr>
          <p:nvPr/>
        </p:nvPicPr>
        <p:blipFill>
          <a:blip r:embed="rId3">
            <a:duotone>
              <a:schemeClr val="accent1">
                <a:shade val="45000"/>
                <a:satMod val="135000"/>
              </a:schemeClr>
              <a:prstClr val="white"/>
            </a:duotone>
          </a:blip>
          <a:stretch>
            <a:fillRect/>
          </a:stretch>
        </p:blipFill>
        <p:spPr>
          <a:xfrm>
            <a:off x="2828925" y="1947863"/>
            <a:ext cx="6534150" cy="2962275"/>
          </a:xfrm>
          <a:prstGeom prst="rect">
            <a:avLst/>
          </a:prstGeom>
        </p:spPr>
      </p:pic>
      <p:sp>
        <p:nvSpPr>
          <p:cNvPr id="4" name="Oval 3"/>
          <p:cNvSpPr/>
          <p:nvPr/>
        </p:nvSpPr>
        <p:spPr>
          <a:xfrm>
            <a:off x="2802671" y="3886200"/>
            <a:ext cx="2819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248400" y="3206859"/>
            <a:ext cx="2286000" cy="1815882"/>
          </a:xfrm>
          <a:prstGeom prst="rect">
            <a:avLst/>
          </a:prstGeom>
          <a:noFill/>
        </p:spPr>
        <p:txBody>
          <a:bodyPr wrap="square" lIns="91440" tIns="45720" rIns="91440" bIns="45720">
            <a:spAutoFit/>
          </a:bodyPr>
          <a:lstStyle/>
          <a:p>
            <a:pPr algn="ctr"/>
            <a:r>
              <a:rPr lang="en-US" sz="2800" dirty="0">
                <a:ln w="0"/>
                <a:solidFill>
                  <a:schemeClr val="accent1"/>
                </a:solidFill>
                <a:effectLst>
                  <a:outerShdw blurRad="38100" dist="25400" dir="5400000" algn="ctr" rotWithShape="0">
                    <a:srgbClr val="6E747A">
                      <a:alpha val="43000"/>
                    </a:srgbClr>
                  </a:outerShdw>
                </a:effectLst>
              </a:rPr>
              <a:t>This should be a table note, not a footnote!</a:t>
            </a:r>
          </a:p>
        </p:txBody>
      </p:sp>
    </p:spTree>
    <p:extLst>
      <p:ext uri="{BB962C8B-B14F-4D97-AF65-F5344CB8AC3E}">
        <p14:creationId xmlns:p14="http://schemas.microsoft.com/office/powerpoint/2010/main" val="347668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Yourself</a:t>
            </a:r>
          </a:p>
        </p:txBody>
      </p:sp>
      <p:pic>
        <p:nvPicPr>
          <p:cNvPr id="3" name="Picture 2"/>
          <p:cNvPicPr>
            <a:picLocks noChangeAspect="1"/>
          </p:cNvPicPr>
          <p:nvPr/>
        </p:nvPicPr>
        <p:blipFill>
          <a:blip r:embed="rId3">
            <a:duotone>
              <a:schemeClr val="accent1">
                <a:shade val="45000"/>
                <a:satMod val="135000"/>
              </a:schemeClr>
              <a:prstClr val="white"/>
            </a:duotone>
          </a:blip>
          <a:stretch>
            <a:fillRect/>
          </a:stretch>
        </p:blipFill>
        <p:spPr>
          <a:xfrm>
            <a:off x="3890963" y="2628900"/>
            <a:ext cx="4410075" cy="1600200"/>
          </a:xfrm>
          <a:prstGeom prst="rect">
            <a:avLst/>
          </a:prstGeom>
        </p:spPr>
      </p:pic>
      <p:sp>
        <p:nvSpPr>
          <p:cNvPr id="4" name="Oval 3"/>
          <p:cNvSpPr/>
          <p:nvPr/>
        </p:nvSpPr>
        <p:spPr>
          <a:xfrm>
            <a:off x="3890963" y="2819400"/>
            <a:ext cx="4410075"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981200" y="1981200"/>
            <a:ext cx="1828800" cy="1569660"/>
          </a:xfrm>
          <a:prstGeom prst="rect">
            <a:avLst/>
          </a:prstGeom>
          <a:noFill/>
        </p:spPr>
        <p:txBody>
          <a:bodyPr wrap="square" lIns="91440" tIns="45720" rIns="91440" bIns="45720">
            <a:spAutoFit/>
          </a:bodyPr>
          <a:lstStyle/>
          <a:p>
            <a:pPr algn="ctr"/>
            <a:r>
              <a:rPr lang="en-US" sz="3200" dirty="0">
                <a:ln w="0"/>
                <a:solidFill>
                  <a:schemeClr val="accent1"/>
                </a:solidFill>
                <a:effectLst>
                  <a:outerShdw blurRad="38100" dist="25400" dir="5400000" algn="ctr" rotWithShape="0">
                    <a:srgbClr val="6E747A">
                      <a:alpha val="43000"/>
                    </a:srgbClr>
                  </a:outerShdw>
                </a:effectLst>
              </a:rPr>
              <a:t>Header row is missing!</a:t>
            </a:r>
          </a:p>
        </p:txBody>
      </p:sp>
    </p:spTree>
    <p:extLst>
      <p:ext uri="{BB962C8B-B14F-4D97-AF65-F5344CB8AC3E}">
        <p14:creationId xmlns:p14="http://schemas.microsoft.com/office/powerpoint/2010/main" val="18219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AF6706C-CF07-43A1-BCC4-CBA5D33820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 name="Title 3"/>
          <p:cNvSpPr>
            <a:spLocks noGrp="1"/>
          </p:cNvSpPr>
          <p:nvPr>
            <p:ph type="title"/>
          </p:nvPr>
        </p:nvSpPr>
        <p:spPr>
          <a:xfrm>
            <a:off x="643464" y="4562167"/>
            <a:ext cx="10905069" cy="1150373"/>
          </a:xfrm>
        </p:spPr>
        <p:txBody>
          <a:bodyPr vert="horz" lIns="91440" tIns="45720" rIns="91440" bIns="45720" rtlCol="0" anchor="b">
            <a:normAutofit/>
          </a:bodyPr>
          <a:lstStyle/>
          <a:p>
            <a:pPr algn="r"/>
            <a:r>
              <a:rPr lang="en-US" sz="4800"/>
              <a:t>Bar Graphs</a:t>
            </a:r>
          </a:p>
        </p:txBody>
      </p:sp>
      <p:pic>
        <p:nvPicPr>
          <p:cNvPr id="3" name="Picture 2"/>
          <p:cNvPicPr>
            <a:picLocks noChangeAspect="1"/>
          </p:cNvPicPr>
          <p:nvPr/>
        </p:nvPicPr>
        <p:blipFill>
          <a:blip r:embed="rId5"/>
          <a:stretch>
            <a:fillRect/>
          </a:stretch>
        </p:blipFill>
        <p:spPr>
          <a:xfrm>
            <a:off x="2729893" y="643464"/>
            <a:ext cx="6736581" cy="360407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04865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52542" y="1676400"/>
            <a:ext cx="7971680" cy="4248150"/>
          </a:xfrm>
          <a:prstGeom prst="rect">
            <a:avLst/>
          </a:prstGeom>
        </p:spPr>
      </p:pic>
    </p:spTree>
    <p:extLst>
      <p:ext uri="{BB962C8B-B14F-4D97-AF65-F5344CB8AC3E}">
        <p14:creationId xmlns:p14="http://schemas.microsoft.com/office/powerpoint/2010/main" val="3737682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64328" y="1476153"/>
            <a:ext cx="8169372" cy="4319588"/>
          </a:xfrm>
          <a:prstGeom prst="rect">
            <a:avLst/>
          </a:prstGeom>
        </p:spPr>
      </p:pic>
      <p:sp>
        <p:nvSpPr>
          <p:cNvPr id="4" name="Oval 3"/>
          <p:cNvSpPr/>
          <p:nvPr/>
        </p:nvSpPr>
        <p:spPr>
          <a:xfrm>
            <a:off x="5431465" y="3717851"/>
            <a:ext cx="762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378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85780" y="1828800"/>
            <a:ext cx="5791200" cy="3562350"/>
          </a:xfrm>
          <a:prstGeom prst="rect">
            <a:avLst/>
          </a:prstGeom>
        </p:spPr>
      </p:pic>
    </p:spTree>
    <p:extLst>
      <p:ext uri="{BB962C8B-B14F-4D97-AF65-F5344CB8AC3E}">
        <p14:creationId xmlns:p14="http://schemas.microsoft.com/office/powerpoint/2010/main" val="3444759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304330"/>
            <a:ext cx="6438900" cy="4495800"/>
          </a:xfrm>
          <a:prstGeom prst="rect">
            <a:avLst/>
          </a:prstGeom>
        </p:spPr>
      </p:pic>
      <p:sp>
        <p:nvSpPr>
          <p:cNvPr id="4" name="Left Arrow 3"/>
          <p:cNvSpPr/>
          <p:nvPr/>
        </p:nvSpPr>
        <p:spPr>
          <a:xfrm>
            <a:off x="3522524" y="5257800"/>
            <a:ext cx="990600" cy="457200"/>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8191500" y="1485900"/>
            <a:ext cx="2319184" cy="4229100"/>
          </a:xfrm>
          <a:prstGeom prst="rect">
            <a:avLst/>
          </a:prstGeom>
        </p:spPr>
      </p:pic>
      <p:pic>
        <p:nvPicPr>
          <p:cNvPr id="6" name="Picture 5"/>
          <p:cNvPicPr>
            <a:picLocks noChangeAspect="1"/>
          </p:cNvPicPr>
          <p:nvPr/>
        </p:nvPicPr>
        <p:blipFill>
          <a:blip r:embed="rId5"/>
          <a:stretch>
            <a:fillRect/>
          </a:stretch>
        </p:blipFill>
        <p:spPr>
          <a:xfrm>
            <a:off x="1828801" y="182798"/>
            <a:ext cx="8230313" cy="1194920"/>
          </a:xfrm>
          <a:prstGeom prst="rect">
            <a:avLst/>
          </a:prstGeom>
        </p:spPr>
      </p:pic>
      <p:sp>
        <p:nvSpPr>
          <p:cNvPr id="8" name="Date Placeholder 4"/>
          <p:cNvSpPr>
            <a:spLocks noGrp="1"/>
          </p:cNvSpPr>
          <p:nvPr>
            <p:ph type="dt" sz="half" idx="10"/>
          </p:nvPr>
        </p:nvSpPr>
        <p:spPr>
          <a:xfrm>
            <a:off x="1981200" y="6400800"/>
            <a:ext cx="2133600" cy="301752"/>
          </a:xfrm>
        </p:spPr>
        <p:txBody>
          <a:bodyPr/>
          <a:lstStyle/>
          <a:p>
            <a:fld id="{A745106D-9AAC-4FB2-93C5-D7144E79BCD0}" type="datetime1">
              <a:rPr lang="en-US" smtClean="0">
                <a:solidFill>
                  <a:prstClr val="white"/>
                </a:solidFill>
              </a:rPr>
              <a:pPr/>
              <a:t>7/16/2021</a:t>
            </a:fld>
            <a:endParaRPr lang="en-US" dirty="0">
              <a:solidFill>
                <a:prstClr val="white"/>
              </a:solidFill>
            </a:endParaRPr>
          </a:p>
        </p:txBody>
      </p:sp>
      <p:sp>
        <p:nvSpPr>
          <p:cNvPr id="7" name="Footer Placeholder 3"/>
          <p:cNvSpPr>
            <a:spLocks noGrp="1"/>
          </p:cNvSpPr>
          <p:nvPr>
            <p:ph type="ftr" sz="quarter" idx="11"/>
          </p:nvPr>
        </p:nvSpPr>
        <p:spPr>
          <a:xfrm>
            <a:off x="1981200" y="6400803"/>
            <a:ext cx="8229600" cy="303879"/>
          </a:xfrm>
        </p:spPr>
        <p:txBody>
          <a:bodyPr/>
          <a:lstStyle/>
          <a:p>
            <a:r>
              <a:rPr lang="en-US"/>
              <a:t>Making Government Work Better</a:t>
            </a:r>
            <a:endParaRPr lang="en-US" dirty="0"/>
          </a:p>
        </p:txBody>
      </p:sp>
      <p:sp>
        <p:nvSpPr>
          <p:cNvPr id="9" name="Slide Number Placeholder 5"/>
          <p:cNvSpPr>
            <a:spLocks noGrp="1"/>
          </p:cNvSpPr>
          <p:nvPr>
            <p:ph type="sldNum" sz="quarter" idx="12"/>
          </p:nvPr>
        </p:nvSpPr>
        <p:spPr>
          <a:xfrm>
            <a:off x="9753600" y="6400800"/>
            <a:ext cx="457200" cy="304800"/>
          </a:xfrm>
        </p:spPr>
        <p:txBody>
          <a:bodyPr/>
          <a:lstStyle/>
          <a:p>
            <a:r>
              <a:rPr lang="en-US" dirty="0">
                <a:solidFill>
                  <a:prstClr val="white"/>
                </a:solidFill>
              </a:rPr>
              <a:t>30</a:t>
            </a:r>
          </a:p>
        </p:txBody>
      </p:sp>
    </p:spTree>
    <p:extLst>
      <p:ext uri="{BB962C8B-B14F-4D97-AF65-F5344CB8AC3E}">
        <p14:creationId xmlns:p14="http://schemas.microsoft.com/office/powerpoint/2010/main" val="160180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1" y="1371602"/>
            <a:ext cx="1832421" cy="5029201"/>
          </a:xfrm>
          <a:prstGeom prst="rect">
            <a:avLst/>
          </a:prstGeom>
        </p:spPr>
      </p:pic>
      <p:sp>
        <p:nvSpPr>
          <p:cNvPr id="4" name="Rounded Rectangle 3"/>
          <p:cNvSpPr/>
          <p:nvPr/>
        </p:nvSpPr>
        <p:spPr>
          <a:xfrm>
            <a:off x="5257800" y="3352800"/>
            <a:ext cx="1524000" cy="1219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727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3276600" y="1862526"/>
            <a:ext cx="6267450" cy="4200525"/>
          </a:xfrm>
          <a:prstGeom prst="rect">
            <a:avLst/>
          </a:prstGeom>
        </p:spPr>
      </p:pic>
      <p:grpSp>
        <p:nvGrpSpPr>
          <p:cNvPr id="17" name="Group 16"/>
          <p:cNvGrpSpPr/>
          <p:nvPr/>
        </p:nvGrpSpPr>
        <p:grpSpPr>
          <a:xfrm>
            <a:off x="7658085" y="1424073"/>
            <a:ext cx="1661835" cy="838200"/>
            <a:chOff x="6088623" y="1099066"/>
            <a:chExt cx="1661835" cy="838200"/>
          </a:xfrm>
        </p:grpSpPr>
        <p:sp>
          <p:nvSpPr>
            <p:cNvPr id="4" name="TextBox 3"/>
            <p:cNvSpPr txBox="1"/>
            <p:nvPr/>
          </p:nvSpPr>
          <p:spPr>
            <a:xfrm>
              <a:off x="7155423" y="1099066"/>
              <a:ext cx="595035" cy="369332"/>
            </a:xfrm>
            <a:prstGeom prst="rect">
              <a:avLst/>
            </a:prstGeom>
            <a:noFill/>
          </p:spPr>
          <p:txBody>
            <a:bodyPr wrap="none" rtlCol="0">
              <a:spAutoFit/>
            </a:bodyPr>
            <a:lstStyle/>
            <a:p>
              <a:r>
                <a:rPr lang="en-US" dirty="0"/>
                <a:t>Title</a:t>
              </a:r>
            </a:p>
          </p:txBody>
        </p:sp>
        <p:cxnSp>
          <p:nvCxnSpPr>
            <p:cNvPr id="6" name="Straight Arrow Connector 5"/>
            <p:cNvCxnSpPr>
              <a:stCxn id="4" idx="2"/>
            </p:cNvCxnSpPr>
            <p:nvPr/>
          </p:nvCxnSpPr>
          <p:spPr>
            <a:xfrm flipH="1">
              <a:off x="6088623" y="1468398"/>
              <a:ext cx="1364318" cy="468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2058931" y="1403137"/>
            <a:ext cx="1292341" cy="1295400"/>
            <a:chOff x="381000" y="1143000"/>
            <a:chExt cx="1292341" cy="1295400"/>
          </a:xfrm>
        </p:grpSpPr>
        <p:sp>
          <p:nvSpPr>
            <p:cNvPr id="7" name="TextBox 6"/>
            <p:cNvSpPr txBox="1"/>
            <p:nvPr/>
          </p:nvSpPr>
          <p:spPr>
            <a:xfrm>
              <a:off x="381000" y="1143000"/>
              <a:ext cx="1156086" cy="369332"/>
            </a:xfrm>
            <a:prstGeom prst="rect">
              <a:avLst/>
            </a:prstGeom>
            <a:noFill/>
          </p:spPr>
          <p:txBody>
            <a:bodyPr wrap="none" rtlCol="0">
              <a:spAutoFit/>
            </a:bodyPr>
            <a:lstStyle/>
            <a:p>
              <a:r>
                <a:rPr lang="en-US" dirty="0"/>
                <a:t>Axis labels</a:t>
              </a:r>
            </a:p>
          </p:txBody>
        </p:sp>
        <p:cxnSp>
          <p:nvCxnSpPr>
            <p:cNvPr id="9" name="Straight Arrow Connector 8"/>
            <p:cNvCxnSpPr/>
            <p:nvPr/>
          </p:nvCxnSpPr>
          <p:spPr>
            <a:xfrm>
              <a:off x="838200" y="1524000"/>
              <a:ext cx="835141"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828800" y="2819400"/>
            <a:ext cx="2514600" cy="369332"/>
            <a:chOff x="304800" y="2819400"/>
            <a:chExt cx="2514600" cy="369332"/>
          </a:xfrm>
        </p:grpSpPr>
        <p:sp>
          <p:nvSpPr>
            <p:cNvPr id="10" name="TextBox 9"/>
            <p:cNvSpPr txBox="1"/>
            <p:nvPr/>
          </p:nvSpPr>
          <p:spPr>
            <a:xfrm>
              <a:off x="304800" y="2819400"/>
              <a:ext cx="1071127" cy="369332"/>
            </a:xfrm>
            <a:prstGeom prst="rect">
              <a:avLst/>
            </a:prstGeom>
            <a:noFill/>
          </p:spPr>
          <p:txBody>
            <a:bodyPr wrap="none" rtlCol="0">
              <a:spAutoFit/>
            </a:bodyPr>
            <a:lstStyle/>
            <a:p>
              <a:r>
                <a:rPr lang="en-US" dirty="0"/>
                <a:t>Grid lines</a:t>
              </a:r>
            </a:p>
          </p:txBody>
        </p:sp>
        <p:cxnSp>
          <p:nvCxnSpPr>
            <p:cNvPr id="12" name="Straight Arrow Connector 11"/>
            <p:cNvCxnSpPr/>
            <p:nvPr/>
          </p:nvCxnSpPr>
          <p:spPr>
            <a:xfrm flipV="1">
              <a:off x="1518782" y="2895600"/>
              <a:ext cx="1300618"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654478" y="5616010"/>
            <a:ext cx="1539717" cy="369332"/>
          </a:xfrm>
          <a:prstGeom prst="rect">
            <a:avLst/>
          </a:prstGeom>
          <a:noFill/>
        </p:spPr>
        <p:txBody>
          <a:bodyPr wrap="square" rtlCol="0">
            <a:spAutoFit/>
          </a:bodyPr>
          <a:lstStyle/>
          <a:p>
            <a:r>
              <a:rPr lang="en-US" dirty="0"/>
              <a:t>Axis starts at 0</a:t>
            </a:r>
          </a:p>
        </p:txBody>
      </p:sp>
      <p:cxnSp>
        <p:nvCxnSpPr>
          <p:cNvPr id="15" name="Straight Arrow Connector 14"/>
          <p:cNvCxnSpPr>
            <a:cxnSpLocks/>
          </p:cNvCxnSpPr>
          <p:nvPr/>
        </p:nvCxnSpPr>
        <p:spPr>
          <a:xfrm flipV="1">
            <a:off x="2949878" y="4699591"/>
            <a:ext cx="401394" cy="855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8689667" y="5388896"/>
            <a:ext cx="913007" cy="967699"/>
            <a:chOff x="5295916" y="5484533"/>
            <a:chExt cx="913007" cy="967699"/>
          </a:xfrm>
        </p:grpSpPr>
        <p:sp>
          <p:nvSpPr>
            <p:cNvPr id="21" name="TextBox 20"/>
            <p:cNvSpPr txBox="1"/>
            <p:nvPr/>
          </p:nvSpPr>
          <p:spPr>
            <a:xfrm>
              <a:off x="5295916" y="6082900"/>
              <a:ext cx="913007" cy="369332"/>
            </a:xfrm>
            <a:prstGeom prst="rect">
              <a:avLst/>
            </a:prstGeom>
            <a:noFill/>
          </p:spPr>
          <p:txBody>
            <a:bodyPr wrap="none" rtlCol="0">
              <a:spAutoFit/>
            </a:bodyPr>
            <a:lstStyle/>
            <a:p>
              <a:r>
                <a:rPr lang="en-US" dirty="0"/>
                <a:t>Caption</a:t>
              </a:r>
            </a:p>
          </p:txBody>
        </p:sp>
        <p:cxnSp>
          <p:nvCxnSpPr>
            <p:cNvPr id="23" name="Straight Arrow Connector 22"/>
            <p:cNvCxnSpPr/>
            <p:nvPr/>
          </p:nvCxnSpPr>
          <p:spPr>
            <a:xfrm flipH="1" flipV="1">
              <a:off x="5791200" y="5484533"/>
              <a:ext cx="228600" cy="596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328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5006" y="1677365"/>
            <a:ext cx="7018594" cy="2585323"/>
          </a:xfrm>
          <a:prstGeom prst="rect">
            <a:avLst/>
          </a:prstGeom>
          <a:noFill/>
        </p:spPr>
        <p:txBody>
          <a:bodyPr wrap="squar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Is this graphic adding something important to the report?</a:t>
            </a:r>
          </a:p>
        </p:txBody>
      </p:sp>
    </p:spTree>
    <p:extLst>
      <p:ext uri="{BB962C8B-B14F-4D97-AF65-F5344CB8AC3E}">
        <p14:creationId xmlns:p14="http://schemas.microsoft.com/office/powerpoint/2010/main" val="117514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Yourself</a:t>
            </a:r>
          </a:p>
        </p:txBody>
      </p:sp>
      <p:pic>
        <p:nvPicPr>
          <p:cNvPr id="3" name="Picture 2"/>
          <p:cNvPicPr>
            <a:picLocks noChangeAspect="1"/>
          </p:cNvPicPr>
          <p:nvPr/>
        </p:nvPicPr>
        <p:blipFill>
          <a:blip r:embed="rId3">
            <a:duotone>
              <a:schemeClr val="accent1">
                <a:shade val="45000"/>
                <a:satMod val="135000"/>
              </a:schemeClr>
              <a:prstClr val="white"/>
            </a:duotone>
          </a:blip>
          <a:stretch>
            <a:fillRect/>
          </a:stretch>
        </p:blipFill>
        <p:spPr>
          <a:xfrm>
            <a:off x="3152775" y="1666875"/>
            <a:ext cx="5886450" cy="3524250"/>
          </a:xfrm>
          <a:prstGeom prst="rect">
            <a:avLst/>
          </a:prstGeom>
        </p:spPr>
      </p:pic>
      <p:sp>
        <p:nvSpPr>
          <p:cNvPr id="4" name="Rectangle 3"/>
          <p:cNvSpPr/>
          <p:nvPr/>
        </p:nvSpPr>
        <p:spPr>
          <a:xfrm>
            <a:off x="2209800" y="4563923"/>
            <a:ext cx="2209800" cy="1446550"/>
          </a:xfrm>
          <a:prstGeom prst="rect">
            <a:avLst/>
          </a:prstGeom>
          <a:noFill/>
        </p:spPr>
        <p:txBody>
          <a:bodyPr wrap="square" lIns="91440" tIns="45720" rIns="91440" bIns="45720">
            <a:spAutoFit/>
          </a:bodyPr>
          <a:lstStyle/>
          <a:p>
            <a:pPr algn="ctr"/>
            <a:r>
              <a:rPr lang="en-US" sz="4400" dirty="0">
                <a:ln w="0"/>
                <a:solidFill>
                  <a:schemeClr val="accent1"/>
                </a:solidFill>
                <a:effectLst>
                  <a:outerShdw blurRad="38100" dist="25400" dir="5400000" algn="ctr" rotWithShape="0">
                    <a:srgbClr val="6E747A">
                      <a:alpha val="43000"/>
                    </a:srgbClr>
                  </a:outerShdw>
                </a:effectLst>
              </a:rPr>
              <a:t>3D effects!</a:t>
            </a:r>
          </a:p>
        </p:txBody>
      </p:sp>
    </p:spTree>
    <p:extLst>
      <p:ext uri="{BB962C8B-B14F-4D97-AF65-F5344CB8AC3E}">
        <p14:creationId xmlns:p14="http://schemas.microsoft.com/office/powerpoint/2010/main" val="387998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duotone>
              <a:schemeClr val="accent1">
                <a:shade val="45000"/>
                <a:satMod val="135000"/>
              </a:schemeClr>
              <a:prstClr val="white"/>
            </a:duotone>
          </a:blip>
          <a:stretch>
            <a:fillRect/>
          </a:stretch>
        </p:blipFill>
        <p:spPr>
          <a:xfrm>
            <a:off x="3581400" y="1981200"/>
            <a:ext cx="5619750" cy="3333750"/>
          </a:xfrm>
          <a:prstGeom prst="rect">
            <a:avLst/>
          </a:prstGeom>
        </p:spPr>
      </p:pic>
      <p:sp>
        <p:nvSpPr>
          <p:cNvPr id="2" name="Title 1"/>
          <p:cNvSpPr>
            <a:spLocks noGrp="1"/>
          </p:cNvSpPr>
          <p:nvPr>
            <p:ph type="title"/>
          </p:nvPr>
        </p:nvSpPr>
        <p:spPr/>
        <p:txBody>
          <a:bodyPr/>
          <a:lstStyle/>
          <a:p>
            <a:r>
              <a:rPr lang="en-US" dirty="0"/>
              <a:t>Test Yourself</a:t>
            </a:r>
          </a:p>
        </p:txBody>
      </p:sp>
      <p:sp>
        <p:nvSpPr>
          <p:cNvPr id="4" name="Oval 3"/>
          <p:cNvSpPr/>
          <p:nvPr/>
        </p:nvSpPr>
        <p:spPr>
          <a:xfrm>
            <a:off x="4343400" y="1883896"/>
            <a:ext cx="3886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00200" y="1694355"/>
            <a:ext cx="2057400" cy="1938992"/>
          </a:xfrm>
          <a:prstGeom prst="rect">
            <a:avLst/>
          </a:prstGeom>
          <a:noFill/>
        </p:spPr>
        <p:txBody>
          <a:bodyPr wrap="square" lIns="91440" tIns="45720" rIns="91440" bIns="45720">
            <a:spAutoFit/>
          </a:bodyPr>
          <a:lstStyle/>
          <a:p>
            <a:pPr algn="ctr"/>
            <a:r>
              <a:rPr lang="en-US" sz="4000" dirty="0">
                <a:ln w="0"/>
                <a:solidFill>
                  <a:schemeClr val="accent1"/>
                </a:solidFill>
                <a:effectLst>
                  <a:outerShdw blurRad="38100" dist="25400" dir="5400000" algn="ctr" rotWithShape="0">
                    <a:srgbClr val="6E747A">
                      <a:alpha val="43000"/>
                    </a:srgbClr>
                  </a:outerShdw>
                </a:effectLst>
              </a:rPr>
              <a:t>Missing table title!</a:t>
            </a:r>
          </a:p>
        </p:txBody>
      </p:sp>
    </p:spTree>
    <p:extLst>
      <p:ext uri="{BB962C8B-B14F-4D97-AF65-F5344CB8AC3E}">
        <p14:creationId xmlns:p14="http://schemas.microsoft.com/office/powerpoint/2010/main" val="186881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086100" y="1738313"/>
            <a:ext cx="6019800" cy="3305175"/>
          </a:xfrm>
          <a:prstGeom prst="rect">
            <a:avLst/>
          </a:prstGeom>
        </p:spPr>
      </p:pic>
      <p:sp>
        <p:nvSpPr>
          <p:cNvPr id="2" name="Title 1"/>
          <p:cNvSpPr>
            <a:spLocks noGrp="1"/>
          </p:cNvSpPr>
          <p:nvPr>
            <p:ph type="title"/>
          </p:nvPr>
        </p:nvSpPr>
        <p:spPr/>
        <p:txBody>
          <a:bodyPr/>
          <a:lstStyle/>
          <a:p>
            <a:r>
              <a:rPr lang="en-US" dirty="0"/>
              <a:t>Test Yourself</a:t>
            </a:r>
          </a:p>
        </p:txBody>
      </p:sp>
      <p:sp>
        <p:nvSpPr>
          <p:cNvPr id="4" name="Oval 3"/>
          <p:cNvSpPr/>
          <p:nvPr/>
        </p:nvSpPr>
        <p:spPr>
          <a:xfrm>
            <a:off x="3024188" y="1752600"/>
            <a:ext cx="633413" cy="3276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78400" y="5257800"/>
            <a:ext cx="4336444"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Missing labels!</a:t>
            </a:r>
          </a:p>
        </p:txBody>
      </p:sp>
    </p:spTree>
    <p:extLst>
      <p:ext uri="{BB962C8B-B14F-4D97-AF65-F5344CB8AC3E}">
        <p14:creationId xmlns:p14="http://schemas.microsoft.com/office/powerpoint/2010/main" val="32683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7F7527-5AC0-479A-B79F-9CF4634104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1" name="Rectangle 10">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85799" y="1150076"/>
            <a:ext cx="3659389" cy="4557849"/>
          </a:xfrm>
        </p:spPr>
        <p:txBody>
          <a:bodyPr vert="horz" lIns="91440" tIns="45720" rIns="91440" bIns="45720" rtlCol="0" anchor="ctr">
            <a:normAutofit/>
          </a:bodyPr>
          <a:lstStyle/>
          <a:p>
            <a:pPr algn="r"/>
            <a:r>
              <a:rPr lang="en-US" dirty="0"/>
              <a:t>Pie Charts</a:t>
            </a:r>
            <a:endParaRPr lang="en-US"/>
          </a:p>
        </p:txBody>
      </p:sp>
      <p:cxnSp>
        <p:nvCxnSpPr>
          <p:cNvPr id="13" name="Straight Connector 12">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988658" y="1150076"/>
            <a:ext cx="6517543" cy="4557849"/>
          </a:xfrm>
          <a:prstGeom prst="rect">
            <a:avLst/>
          </a:prstGeom>
        </p:spPr>
        <p:txBody>
          <a:bodyPr vert="horz" lIns="91440" tIns="45720" rIns="91440" bIns="45720" rtlCol="0" anchor="ctr">
            <a:normAutofit/>
          </a:bodyPr>
          <a:lstStyle/>
          <a:p>
            <a:pPr>
              <a:spcAft>
                <a:spcPts val="1000"/>
              </a:spcAft>
              <a:buClr>
                <a:schemeClr val="tx1"/>
              </a:buClr>
              <a:buSzPct val="100000"/>
              <a:buFont typeface="Arial"/>
              <a:buChar char="•"/>
            </a:pPr>
            <a:r>
              <a:rPr lang="en-US"/>
              <a:t>The steps for creating a pie chart are almost identical to those for creating a bar graph. </a:t>
            </a:r>
          </a:p>
          <a:p>
            <a:pPr marL="285750" indent="-285750">
              <a:spcAft>
                <a:spcPts val="1000"/>
              </a:spcAft>
              <a:buClr>
                <a:schemeClr val="tx1"/>
              </a:buClr>
              <a:buSzPct val="100000"/>
              <a:buFont typeface="Arial"/>
              <a:buChar char="•"/>
            </a:pPr>
            <a:r>
              <a:rPr lang="en-US"/>
              <a:t>First, go to the Insert tab and click Charts.</a:t>
            </a:r>
          </a:p>
          <a:p>
            <a:pPr marL="285750" indent="-285750">
              <a:spcAft>
                <a:spcPts val="1000"/>
              </a:spcAft>
              <a:buClr>
                <a:schemeClr val="tx1"/>
              </a:buClr>
              <a:buSzPct val="100000"/>
              <a:buFont typeface="Arial"/>
              <a:buChar char="•"/>
            </a:pPr>
            <a:r>
              <a:rPr lang="en-US"/>
              <a:t>From the list of options on the left side of the dialogue box, choose Pie. DO NOT choose one of the options with 3-D effects. </a:t>
            </a:r>
          </a:p>
          <a:p>
            <a:pPr marL="285750" indent="-285750">
              <a:spcAft>
                <a:spcPts val="1000"/>
              </a:spcAft>
              <a:buClr>
                <a:schemeClr val="tx1"/>
              </a:buClr>
              <a:buSzPct val="100000"/>
              <a:buFont typeface="Arial"/>
              <a:buChar char="•"/>
            </a:pPr>
            <a:r>
              <a:rPr lang="en-US"/>
              <a:t>Then, insert the data in the spreadsheet and update the color scheme to fit OSA standards if you want (but you don’t have to).</a:t>
            </a:r>
          </a:p>
          <a:p>
            <a:pPr marL="285750" indent="-285750">
              <a:spcAft>
                <a:spcPts val="1000"/>
              </a:spcAft>
              <a:buClr>
                <a:schemeClr val="tx1"/>
              </a:buClr>
              <a:buSzPct val="100000"/>
              <a:buFont typeface="Arial"/>
              <a:buChar char="•"/>
            </a:pPr>
            <a:r>
              <a:rPr lang="en-US"/>
              <a:t>Note that the title of the chart appears at the top of the second column in the spreadsheet. </a:t>
            </a:r>
          </a:p>
        </p:txBody>
      </p:sp>
    </p:spTree>
    <p:extLst>
      <p:ext uri="{BB962C8B-B14F-4D97-AF65-F5344CB8AC3E}">
        <p14:creationId xmlns:p14="http://schemas.microsoft.com/office/powerpoint/2010/main" val="147605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24200" y="1762526"/>
            <a:ext cx="5624512" cy="4588560"/>
          </a:xfrm>
          <a:prstGeom prst="rect">
            <a:avLst/>
          </a:prstGeom>
        </p:spPr>
      </p:pic>
      <p:sp>
        <p:nvSpPr>
          <p:cNvPr id="3" name="Down Arrow 2"/>
          <p:cNvSpPr/>
          <p:nvPr/>
        </p:nvSpPr>
        <p:spPr>
          <a:xfrm>
            <a:off x="4191000" y="1371601"/>
            <a:ext cx="457200" cy="838200"/>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2971800" y="4648200"/>
            <a:ext cx="2743200" cy="381000"/>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271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900" y="1371602"/>
            <a:ext cx="6934200" cy="5021517"/>
          </a:xfrm>
          <a:prstGeom prst="rect">
            <a:avLst/>
          </a:prstGeom>
        </p:spPr>
      </p:pic>
      <p:sp>
        <p:nvSpPr>
          <p:cNvPr id="5" name="Left Arrow 4"/>
          <p:cNvSpPr/>
          <p:nvPr/>
        </p:nvSpPr>
        <p:spPr>
          <a:xfrm>
            <a:off x="6324600" y="3048000"/>
            <a:ext cx="762000" cy="304800"/>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0016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61970" y="1981200"/>
            <a:ext cx="3552825" cy="3219450"/>
          </a:xfrm>
          <a:prstGeom prst="rect">
            <a:avLst/>
          </a:prstGeom>
        </p:spPr>
      </p:pic>
    </p:spTree>
    <p:extLst>
      <p:ext uri="{BB962C8B-B14F-4D97-AF65-F5344CB8AC3E}">
        <p14:creationId xmlns:p14="http://schemas.microsoft.com/office/powerpoint/2010/main" val="1991631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898" y="1600200"/>
            <a:ext cx="8346204" cy="4963856"/>
          </a:xfrm>
          <a:prstGeom prst="rect">
            <a:avLst/>
          </a:prstGeom>
        </p:spPr>
      </p:pic>
      <p:sp>
        <p:nvSpPr>
          <p:cNvPr id="5" name="Right Arrow 4"/>
          <p:cNvSpPr/>
          <p:nvPr/>
        </p:nvSpPr>
        <p:spPr>
          <a:xfrm>
            <a:off x="6096000" y="4876800"/>
            <a:ext cx="990600" cy="3810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973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600200"/>
            <a:ext cx="8382000" cy="4081288"/>
          </a:xfrm>
          <a:prstGeom prst="rect">
            <a:avLst/>
          </a:prstGeom>
        </p:spPr>
      </p:pic>
      <p:sp>
        <p:nvSpPr>
          <p:cNvPr id="3" name="Rounded Rectangle 2"/>
          <p:cNvSpPr/>
          <p:nvPr/>
        </p:nvSpPr>
        <p:spPr>
          <a:xfrm>
            <a:off x="8763000" y="3429000"/>
            <a:ext cx="7620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55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38406" y="1981201"/>
            <a:ext cx="6315075" cy="4124325"/>
          </a:xfrm>
          <a:prstGeom prst="rect">
            <a:avLst/>
          </a:prstGeom>
        </p:spPr>
      </p:pic>
      <p:pic>
        <p:nvPicPr>
          <p:cNvPr id="4" name="Picture 3"/>
          <p:cNvPicPr>
            <a:picLocks noChangeAspect="1"/>
          </p:cNvPicPr>
          <p:nvPr/>
        </p:nvPicPr>
        <p:blipFill>
          <a:blip r:embed="rId4"/>
          <a:stretch>
            <a:fillRect/>
          </a:stretch>
        </p:blipFill>
        <p:spPr>
          <a:xfrm>
            <a:off x="8153480" y="1828801"/>
            <a:ext cx="2292732" cy="4105275"/>
          </a:xfrm>
          <a:prstGeom prst="rect">
            <a:avLst/>
          </a:prstGeom>
        </p:spPr>
      </p:pic>
      <p:sp>
        <p:nvSpPr>
          <p:cNvPr id="5" name="Right Arrow 4"/>
          <p:cNvSpPr/>
          <p:nvPr/>
        </p:nvSpPr>
        <p:spPr>
          <a:xfrm>
            <a:off x="7467600" y="3639121"/>
            <a:ext cx="978408" cy="484632"/>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9067800" y="4800600"/>
            <a:ext cx="978408" cy="484632"/>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683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5" name="TextBox 4"/>
          <p:cNvSpPr txBox="1"/>
          <p:nvPr/>
        </p:nvSpPr>
        <p:spPr>
          <a:xfrm>
            <a:off x="1905000" y="5943600"/>
            <a:ext cx="8229600" cy="369332"/>
          </a:xfrm>
          <a:prstGeom prst="rect">
            <a:avLst/>
          </a:prstGeom>
          <a:noFill/>
        </p:spPr>
        <p:txBody>
          <a:bodyPr wrap="square" rtlCol="0">
            <a:spAutoFit/>
          </a:bodyPr>
          <a:lstStyle/>
          <a:p>
            <a:pPr algn="ctr"/>
            <a:r>
              <a:rPr lang="en-US" dirty="0"/>
              <a:t>The graph gives the same information that is in the text.</a:t>
            </a:r>
          </a:p>
        </p:txBody>
      </p:sp>
      <p:pic>
        <p:nvPicPr>
          <p:cNvPr id="3" name="Picture 2"/>
          <p:cNvPicPr>
            <a:picLocks noChangeAspect="1"/>
          </p:cNvPicPr>
          <p:nvPr/>
        </p:nvPicPr>
        <p:blipFill>
          <a:blip r:embed="rId3">
            <a:duotone>
              <a:schemeClr val="accent1">
                <a:shade val="45000"/>
                <a:satMod val="135000"/>
              </a:schemeClr>
              <a:prstClr val="white"/>
            </a:duotone>
          </a:blip>
          <a:stretch>
            <a:fillRect/>
          </a:stretch>
        </p:blipFill>
        <p:spPr>
          <a:xfrm>
            <a:off x="2871788" y="1600200"/>
            <a:ext cx="6296025" cy="4171950"/>
          </a:xfrm>
          <a:prstGeom prst="rect">
            <a:avLst/>
          </a:prstGeom>
        </p:spPr>
      </p:pic>
    </p:spTree>
    <p:extLst>
      <p:ext uri="{BB962C8B-B14F-4D97-AF65-F5344CB8AC3E}">
        <p14:creationId xmlns:p14="http://schemas.microsoft.com/office/powerpoint/2010/main" val="27701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52750" y="1888991"/>
            <a:ext cx="6286500" cy="4191000"/>
          </a:xfrm>
          <a:prstGeom prst="rect">
            <a:avLst/>
          </a:prstGeom>
        </p:spPr>
      </p:pic>
      <p:grpSp>
        <p:nvGrpSpPr>
          <p:cNvPr id="12" name="Group 11"/>
          <p:cNvGrpSpPr/>
          <p:nvPr/>
        </p:nvGrpSpPr>
        <p:grpSpPr>
          <a:xfrm>
            <a:off x="7501271" y="1568180"/>
            <a:ext cx="1509435" cy="457200"/>
            <a:chOff x="5943600" y="1143000"/>
            <a:chExt cx="1509435" cy="457200"/>
          </a:xfrm>
        </p:grpSpPr>
        <p:sp>
          <p:nvSpPr>
            <p:cNvPr id="6" name="TextBox 5"/>
            <p:cNvSpPr txBox="1"/>
            <p:nvPr/>
          </p:nvSpPr>
          <p:spPr>
            <a:xfrm>
              <a:off x="6858000" y="1143000"/>
              <a:ext cx="595035" cy="369332"/>
            </a:xfrm>
            <a:prstGeom prst="rect">
              <a:avLst/>
            </a:prstGeom>
            <a:noFill/>
          </p:spPr>
          <p:txBody>
            <a:bodyPr wrap="none" rtlCol="0">
              <a:spAutoFit/>
            </a:bodyPr>
            <a:lstStyle/>
            <a:p>
              <a:r>
                <a:rPr lang="en-US" dirty="0"/>
                <a:t>Title</a:t>
              </a:r>
            </a:p>
          </p:txBody>
        </p:sp>
        <p:cxnSp>
          <p:nvCxnSpPr>
            <p:cNvPr id="11" name="Straight Arrow Connector 10"/>
            <p:cNvCxnSpPr/>
            <p:nvPr/>
          </p:nvCxnSpPr>
          <p:spPr>
            <a:xfrm flipH="1">
              <a:off x="5943600" y="1512332"/>
              <a:ext cx="1066800" cy="87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3048000" y="4267200"/>
            <a:ext cx="1980562" cy="457200"/>
            <a:chOff x="1600838" y="3733800"/>
            <a:chExt cx="1980562" cy="457200"/>
          </a:xfrm>
        </p:grpSpPr>
        <p:sp>
          <p:nvSpPr>
            <p:cNvPr id="8" name="TextBox 7"/>
            <p:cNvSpPr txBox="1"/>
            <p:nvPr/>
          </p:nvSpPr>
          <p:spPr>
            <a:xfrm>
              <a:off x="1600838" y="3733800"/>
              <a:ext cx="864019" cy="369332"/>
            </a:xfrm>
            <a:prstGeom prst="rect">
              <a:avLst/>
            </a:prstGeom>
            <a:noFill/>
          </p:spPr>
          <p:txBody>
            <a:bodyPr wrap="none" rtlCol="0">
              <a:spAutoFit/>
            </a:bodyPr>
            <a:lstStyle/>
            <a:p>
              <a:r>
                <a:rPr lang="en-US" dirty="0"/>
                <a:t>Legend</a:t>
              </a:r>
            </a:p>
          </p:txBody>
        </p:sp>
        <p:cxnSp>
          <p:nvCxnSpPr>
            <p:cNvPr id="14" name="Straight Arrow Connector 13"/>
            <p:cNvCxnSpPr>
              <a:stCxn id="8" idx="3"/>
            </p:cNvCxnSpPr>
            <p:nvPr/>
          </p:nvCxnSpPr>
          <p:spPr>
            <a:xfrm>
              <a:off x="2464857" y="3918466"/>
              <a:ext cx="1116543" cy="272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2449247" y="5269470"/>
            <a:ext cx="913007" cy="1131332"/>
            <a:chOff x="3124200" y="5105400"/>
            <a:chExt cx="913007" cy="1131332"/>
          </a:xfrm>
        </p:grpSpPr>
        <p:sp>
          <p:nvSpPr>
            <p:cNvPr id="9" name="TextBox 8"/>
            <p:cNvSpPr txBox="1"/>
            <p:nvPr/>
          </p:nvSpPr>
          <p:spPr>
            <a:xfrm>
              <a:off x="3124200" y="5867400"/>
              <a:ext cx="913007" cy="369332"/>
            </a:xfrm>
            <a:prstGeom prst="rect">
              <a:avLst/>
            </a:prstGeom>
            <a:noFill/>
          </p:spPr>
          <p:txBody>
            <a:bodyPr wrap="none" rtlCol="0">
              <a:spAutoFit/>
            </a:bodyPr>
            <a:lstStyle/>
            <a:p>
              <a:r>
                <a:rPr lang="en-US" dirty="0"/>
                <a:t>Caption</a:t>
              </a:r>
            </a:p>
          </p:txBody>
        </p:sp>
        <p:cxnSp>
          <p:nvCxnSpPr>
            <p:cNvPr id="17" name="Straight Arrow Connector 16"/>
            <p:cNvCxnSpPr>
              <a:stCxn id="9" idx="0"/>
            </p:cNvCxnSpPr>
            <p:nvPr/>
          </p:nvCxnSpPr>
          <p:spPr>
            <a:xfrm flipV="1">
              <a:off x="3580704" y="5105400"/>
              <a:ext cx="305496"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7837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Yourself</a:t>
            </a:r>
          </a:p>
        </p:txBody>
      </p:sp>
      <p:sp>
        <p:nvSpPr>
          <p:cNvPr id="4" name="Rectangle 3"/>
          <p:cNvSpPr/>
          <p:nvPr/>
        </p:nvSpPr>
        <p:spPr>
          <a:xfrm>
            <a:off x="2830973" y="5263563"/>
            <a:ext cx="3224344"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3D effects!</a:t>
            </a:r>
          </a:p>
        </p:txBody>
      </p:sp>
      <p:pic>
        <p:nvPicPr>
          <p:cNvPr id="5" name="Picture 4"/>
          <p:cNvPicPr>
            <a:picLocks noChangeAspect="1"/>
          </p:cNvPicPr>
          <p:nvPr/>
        </p:nvPicPr>
        <p:blipFill>
          <a:blip r:embed="rId3">
            <a:duotone>
              <a:schemeClr val="accent1">
                <a:shade val="45000"/>
                <a:satMod val="135000"/>
              </a:schemeClr>
              <a:prstClr val="white"/>
            </a:duotone>
          </a:blip>
          <a:stretch>
            <a:fillRect/>
          </a:stretch>
        </p:blipFill>
        <p:spPr>
          <a:xfrm>
            <a:off x="3343275" y="1819275"/>
            <a:ext cx="5505450" cy="3219450"/>
          </a:xfrm>
          <a:prstGeom prst="rect">
            <a:avLst/>
          </a:prstGeom>
        </p:spPr>
      </p:pic>
    </p:spTree>
    <p:extLst>
      <p:ext uri="{BB962C8B-B14F-4D97-AF65-F5344CB8AC3E}">
        <p14:creationId xmlns:p14="http://schemas.microsoft.com/office/powerpoint/2010/main" val="246529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schemeClr val="accent1">
                <a:shade val="45000"/>
                <a:satMod val="135000"/>
              </a:schemeClr>
              <a:prstClr val="white"/>
            </a:duotone>
          </a:blip>
          <a:stretch>
            <a:fillRect/>
          </a:stretch>
        </p:blipFill>
        <p:spPr>
          <a:xfrm>
            <a:off x="3376613" y="1833563"/>
            <a:ext cx="5438775" cy="3190875"/>
          </a:xfrm>
          <a:prstGeom prst="rect">
            <a:avLst/>
          </a:prstGeom>
        </p:spPr>
      </p:pic>
      <p:sp>
        <p:nvSpPr>
          <p:cNvPr id="2" name="Title 1"/>
          <p:cNvSpPr>
            <a:spLocks noGrp="1"/>
          </p:cNvSpPr>
          <p:nvPr>
            <p:ph type="title"/>
          </p:nvPr>
        </p:nvSpPr>
        <p:spPr/>
        <p:txBody>
          <a:bodyPr/>
          <a:lstStyle/>
          <a:p>
            <a:r>
              <a:rPr lang="en-US" dirty="0"/>
              <a:t>Test Yourself</a:t>
            </a:r>
          </a:p>
        </p:txBody>
      </p:sp>
      <p:sp>
        <p:nvSpPr>
          <p:cNvPr id="4" name="Oval 3"/>
          <p:cNvSpPr/>
          <p:nvPr/>
        </p:nvSpPr>
        <p:spPr>
          <a:xfrm>
            <a:off x="4419600" y="4724400"/>
            <a:ext cx="3429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673255" y="5334000"/>
            <a:ext cx="6499536"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Missing legend/labels!</a:t>
            </a:r>
          </a:p>
        </p:txBody>
      </p:sp>
    </p:spTree>
    <p:extLst>
      <p:ext uri="{BB962C8B-B14F-4D97-AF65-F5344CB8AC3E}">
        <p14:creationId xmlns:p14="http://schemas.microsoft.com/office/powerpoint/2010/main" val="1469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schemeClr val="accent1">
                <a:shade val="45000"/>
                <a:satMod val="135000"/>
              </a:schemeClr>
              <a:prstClr val="white"/>
            </a:duotone>
          </a:blip>
          <a:stretch>
            <a:fillRect/>
          </a:stretch>
        </p:blipFill>
        <p:spPr>
          <a:xfrm>
            <a:off x="3452813" y="1611086"/>
            <a:ext cx="5438775" cy="3181350"/>
          </a:xfrm>
          <a:prstGeom prst="rect">
            <a:avLst/>
          </a:prstGeom>
        </p:spPr>
      </p:pic>
      <p:sp>
        <p:nvSpPr>
          <p:cNvPr id="2" name="Title 1"/>
          <p:cNvSpPr>
            <a:spLocks noGrp="1"/>
          </p:cNvSpPr>
          <p:nvPr>
            <p:ph type="title"/>
          </p:nvPr>
        </p:nvSpPr>
        <p:spPr/>
        <p:txBody>
          <a:bodyPr/>
          <a:lstStyle/>
          <a:p>
            <a:r>
              <a:rPr lang="en-US" dirty="0"/>
              <a:t>Test Yourself</a:t>
            </a:r>
          </a:p>
        </p:txBody>
      </p:sp>
      <p:grpSp>
        <p:nvGrpSpPr>
          <p:cNvPr id="9" name="Group 8"/>
          <p:cNvGrpSpPr/>
          <p:nvPr/>
        </p:nvGrpSpPr>
        <p:grpSpPr>
          <a:xfrm>
            <a:off x="4838720" y="3505200"/>
            <a:ext cx="3604577" cy="2752130"/>
            <a:chOff x="3314719" y="3505200"/>
            <a:chExt cx="3604577" cy="2752130"/>
          </a:xfrm>
        </p:grpSpPr>
        <p:sp>
          <p:nvSpPr>
            <p:cNvPr id="4" name="Rectangle 3"/>
            <p:cNvSpPr/>
            <p:nvPr/>
          </p:nvSpPr>
          <p:spPr>
            <a:xfrm>
              <a:off x="3314719" y="5334000"/>
              <a:ext cx="3604577"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Extra space!</a:t>
              </a:r>
            </a:p>
          </p:txBody>
        </p:sp>
        <p:cxnSp>
          <p:nvCxnSpPr>
            <p:cNvPr id="8" name="Straight Arrow Connector 7"/>
            <p:cNvCxnSpPr/>
            <p:nvPr/>
          </p:nvCxnSpPr>
          <p:spPr>
            <a:xfrm flipH="1" flipV="1">
              <a:off x="4572000" y="3505200"/>
              <a:ext cx="76200" cy="1981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171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7F7527-5AC0-479A-B79F-9CF4634104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1" name="Rectangle 10">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85799" y="1150076"/>
            <a:ext cx="3659389" cy="4557849"/>
          </a:xfrm>
        </p:spPr>
        <p:txBody>
          <a:bodyPr vert="horz" lIns="91440" tIns="45720" rIns="91440" bIns="45720" rtlCol="0" anchor="ctr">
            <a:normAutofit/>
          </a:bodyPr>
          <a:lstStyle/>
          <a:p>
            <a:pPr algn="r"/>
            <a:r>
              <a:rPr lang="en-US" dirty="0"/>
              <a:t>Photos</a:t>
            </a:r>
            <a:endParaRPr lang="en-US"/>
          </a:p>
        </p:txBody>
      </p:sp>
      <p:cxnSp>
        <p:nvCxnSpPr>
          <p:cNvPr id="13" name="Straight Connector 12">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988658" y="1150076"/>
            <a:ext cx="6517543" cy="4557849"/>
          </a:xfrm>
          <a:prstGeom prst="rect">
            <a:avLst/>
          </a:prstGeom>
        </p:spPr>
        <p:txBody>
          <a:bodyPr vert="horz" lIns="91440" tIns="45720" rIns="91440" bIns="45720" rtlCol="0" anchor="ctr">
            <a:normAutofit/>
          </a:bodyPr>
          <a:lstStyle/>
          <a:p>
            <a:pPr>
              <a:spcAft>
                <a:spcPts val="1000"/>
              </a:spcAft>
              <a:buClr>
                <a:schemeClr val="tx1"/>
              </a:buClr>
              <a:buSzPct val="100000"/>
              <a:buFont typeface="Arial"/>
              <a:buChar char="•"/>
            </a:pPr>
            <a:r>
              <a:rPr lang="en-US" dirty="0"/>
              <a:t>To insert photos, follow these steps:</a:t>
            </a:r>
            <a:endParaRPr lang="en-US"/>
          </a:p>
          <a:p>
            <a:pPr marL="285750" indent="-285750">
              <a:spcAft>
                <a:spcPts val="1000"/>
              </a:spcAft>
              <a:buClr>
                <a:schemeClr val="tx1"/>
              </a:buClr>
              <a:buSzPct val="100000"/>
              <a:buFont typeface="Arial"/>
              <a:buChar char="•"/>
            </a:pPr>
            <a:r>
              <a:rPr lang="en-US" dirty="0"/>
              <a:t>Go to the Appendix.</a:t>
            </a:r>
            <a:endParaRPr lang="en-US"/>
          </a:p>
          <a:p>
            <a:pPr marL="285750" indent="-285750">
              <a:spcAft>
                <a:spcPts val="1000"/>
              </a:spcAft>
              <a:buClr>
                <a:schemeClr val="tx1"/>
              </a:buClr>
              <a:buSzPct val="100000"/>
              <a:buFont typeface="Arial"/>
              <a:buChar char="•"/>
            </a:pPr>
            <a:r>
              <a:rPr lang="en-US" dirty="0"/>
              <a:t>Create a table with two columns, and as many rows as we need (one row per photo). Keep this table plain, without any styles or formatting. </a:t>
            </a:r>
            <a:endParaRPr lang="en-US"/>
          </a:p>
          <a:p>
            <a:pPr marL="285750" indent="-285750">
              <a:spcAft>
                <a:spcPts val="1000"/>
              </a:spcAft>
              <a:buClr>
                <a:schemeClr val="tx1"/>
              </a:buClr>
              <a:buSzPct val="100000"/>
              <a:buFont typeface="Arial"/>
              <a:buChar char="•"/>
            </a:pPr>
            <a:r>
              <a:rPr lang="en-US" dirty="0"/>
              <a:t>Once the table has been created, insert the photos in the left column by using the “Insert” option and type the captions into the right column.</a:t>
            </a:r>
            <a:endParaRPr lang="en-US"/>
          </a:p>
          <a:p>
            <a:pPr marL="285750" indent="-285750">
              <a:spcAft>
                <a:spcPts val="1000"/>
              </a:spcAft>
              <a:buClr>
                <a:schemeClr val="tx1"/>
              </a:buClr>
              <a:buSzPct val="100000"/>
              <a:buFont typeface="Arial"/>
              <a:buChar char="•"/>
            </a:pPr>
            <a:endParaRPr lang="en-US"/>
          </a:p>
          <a:p>
            <a:pPr>
              <a:spcAft>
                <a:spcPts val="1000"/>
              </a:spcAft>
              <a:buClr>
                <a:schemeClr val="tx1"/>
              </a:buClr>
              <a:buSzPct val="100000"/>
              <a:buFont typeface="Arial"/>
              <a:buChar char="•"/>
            </a:pPr>
            <a:r>
              <a:rPr lang="en-US" dirty="0"/>
              <a:t>Note that if you have an odd size photo that doesn’t fit well in a table, call up Editing and we will assist you.</a:t>
            </a:r>
            <a:endParaRPr lang="en-US"/>
          </a:p>
        </p:txBody>
      </p:sp>
    </p:spTree>
    <p:extLst>
      <p:ext uri="{BB962C8B-B14F-4D97-AF65-F5344CB8AC3E}">
        <p14:creationId xmlns:p14="http://schemas.microsoft.com/office/powerpoint/2010/main" val="111418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38401" y="1828800"/>
            <a:ext cx="7061651" cy="4262438"/>
          </a:xfrm>
          <a:prstGeom prst="rect">
            <a:avLst/>
          </a:prstGeom>
        </p:spPr>
      </p:pic>
      <p:sp>
        <p:nvSpPr>
          <p:cNvPr id="4" name="Right Arrow 3"/>
          <p:cNvSpPr/>
          <p:nvPr/>
        </p:nvSpPr>
        <p:spPr>
          <a:xfrm>
            <a:off x="7620000" y="3048000"/>
            <a:ext cx="609600" cy="3048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54027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1" y="1752601"/>
            <a:ext cx="6486525" cy="4625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465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randombar(horizontal)">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srcRect l="24252" t="23931" r="23504" b="8833"/>
          <a:stretch/>
        </p:blipFill>
        <p:spPr bwMode="auto">
          <a:xfrm>
            <a:off x="3048000" y="1752600"/>
            <a:ext cx="6172200" cy="4419600"/>
          </a:xfrm>
          <a:prstGeom prst="rect">
            <a:avLst/>
          </a:prstGeom>
          <a:ln>
            <a:noFill/>
          </a:ln>
          <a:extLst>
            <a:ext uri="{53640926-AAD7-44D8-BBD7-CCE9431645EC}">
              <a14:shadowObscured xmlns:a14="http://schemas.microsoft.com/office/drawing/2010/main"/>
            </a:ext>
          </a:extLst>
        </p:spPr>
      </p:pic>
      <p:sp>
        <p:nvSpPr>
          <p:cNvPr id="4" name="Rounded Rectangle 3"/>
          <p:cNvSpPr/>
          <p:nvPr/>
        </p:nvSpPr>
        <p:spPr>
          <a:xfrm>
            <a:off x="3643116" y="2057400"/>
            <a:ext cx="4800600" cy="8382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81131" y="1752601"/>
            <a:ext cx="447558" cy="4524315"/>
          </a:xfrm>
          <a:prstGeom prst="rect">
            <a:avLst/>
          </a:prstGeom>
          <a:noFill/>
        </p:spPr>
        <p:txBody>
          <a:bodyPr wrap="none" lIns="91440" tIns="45720" rIns="91440" bIns="45720">
            <a:spAutoFit/>
          </a:bodyPr>
          <a:lstStyle/>
          <a:p>
            <a:pPr algn="ctr"/>
            <a:r>
              <a:rPr lang="en-US" sz="2400" dirty="0">
                <a:ln w="0"/>
                <a:solidFill>
                  <a:schemeClr val="accent1"/>
                </a:solidFill>
                <a:effectLst>
                  <a:outerShdw blurRad="38100" dist="25400" dir="5400000" algn="ctr" rotWithShape="0">
                    <a:srgbClr val="6E747A">
                      <a:alpha val="43000"/>
                    </a:srgbClr>
                  </a:outerShdw>
                </a:effectLst>
              </a:rPr>
              <a:t>P</a:t>
            </a:r>
          </a:p>
          <a:p>
            <a:pPr algn="ctr"/>
            <a:r>
              <a:rPr lang="en-US" sz="2400" dirty="0">
                <a:ln w="0"/>
                <a:solidFill>
                  <a:schemeClr val="accent1"/>
                </a:solidFill>
                <a:effectLst>
                  <a:outerShdw blurRad="38100" dist="25400" dir="5400000" algn="ctr" rotWithShape="0">
                    <a:srgbClr val="6E747A">
                      <a:alpha val="43000"/>
                    </a:srgbClr>
                  </a:outerShdw>
                </a:effectLst>
              </a:rPr>
              <a:t>A</a:t>
            </a:r>
          </a:p>
          <a:p>
            <a:pPr algn="ctr"/>
            <a:r>
              <a:rPr lang="en-US" sz="2400" dirty="0">
                <a:ln w="0"/>
                <a:solidFill>
                  <a:schemeClr val="accent1"/>
                </a:solidFill>
                <a:effectLst>
                  <a:outerShdw blurRad="38100" dist="25400" dir="5400000" algn="ctr" rotWithShape="0">
                    <a:srgbClr val="6E747A">
                      <a:alpha val="43000"/>
                    </a:srgbClr>
                  </a:outerShdw>
                </a:effectLst>
              </a:rPr>
              <a:t>G</a:t>
            </a:r>
          </a:p>
          <a:p>
            <a:pPr algn="ctr"/>
            <a:r>
              <a:rPr lang="en-US" sz="2400" dirty="0">
                <a:ln w="0"/>
                <a:solidFill>
                  <a:schemeClr val="accent1"/>
                </a:solidFill>
                <a:effectLst>
                  <a:outerShdw blurRad="38100" dist="25400" dir="5400000" algn="ctr" rotWithShape="0">
                    <a:srgbClr val="6E747A">
                      <a:alpha val="43000"/>
                    </a:srgbClr>
                  </a:outerShdw>
                </a:effectLst>
              </a:rPr>
              <a:t>E</a:t>
            </a:r>
          </a:p>
          <a:p>
            <a:pPr algn="ctr"/>
            <a:endParaRPr lang="en-US" sz="2400" dirty="0">
              <a:ln w="0"/>
              <a:solidFill>
                <a:schemeClr val="accent1"/>
              </a:solidFill>
              <a:effectLst>
                <a:outerShdw blurRad="38100" dist="25400" dir="5400000" algn="ctr" rotWithShape="0">
                  <a:srgbClr val="6E747A">
                    <a:alpha val="43000"/>
                  </a:srgbClr>
                </a:outerShdw>
              </a:effectLst>
            </a:endParaRPr>
          </a:p>
          <a:p>
            <a:pPr algn="ctr"/>
            <a:r>
              <a:rPr lang="en-US" sz="2400" dirty="0">
                <a:ln w="0"/>
                <a:solidFill>
                  <a:schemeClr val="accent1"/>
                </a:solidFill>
                <a:effectLst>
                  <a:outerShdw blurRad="38100" dist="25400" dir="5400000" algn="ctr" rotWithShape="0">
                    <a:srgbClr val="6E747A">
                      <a:alpha val="43000"/>
                    </a:srgbClr>
                  </a:outerShdw>
                </a:effectLst>
              </a:rPr>
              <a:t>M</a:t>
            </a:r>
          </a:p>
          <a:p>
            <a:pPr algn="ctr"/>
            <a:r>
              <a:rPr lang="en-US" sz="2400" dirty="0">
                <a:ln w="0"/>
                <a:solidFill>
                  <a:schemeClr val="accent1"/>
                </a:solidFill>
                <a:effectLst>
                  <a:outerShdw blurRad="38100" dist="25400" dir="5400000" algn="ctr" rotWithShape="0">
                    <a:srgbClr val="6E747A">
                      <a:alpha val="43000"/>
                    </a:srgbClr>
                  </a:outerShdw>
                </a:effectLst>
              </a:rPr>
              <a:t>A</a:t>
            </a:r>
          </a:p>
          <a:p>
            <a:pPr algn="ctr"/>
            <a:r>
              <a:rPr lang="en-US" sz="2400" dirty="0">
                <a:ln w="0"/>
                <a:solidFill>
                  <a:schemeClr val="accent1"/>
                </a:solidFill>
                <a:effectLst>
                  <a:outerShdw blurRad="38100" dist="25400" dir="5400000" algn="ctr" rotWithShape="0">
                    <a:srgbClr val="6E747A">
                      <a:alpha val="43000"/>
                    </a:srgbClr>
                  </a:outerShdw>
                </a:effectLst>
              </a:rPr>
              <a:t>R</a:t>
            </a:r>
          </a:p>
          <a:p>
            <a:pPr algn="ctr"/>
            <a:r>
              <a:rPr lang="en-US" sz="2400" dirty="0">
                <a:ln w="0"/>
                <a:solidFill>
                  <a:schemeClr val="accent1"/>
                </a:solidFill>
                <a:effectLst>
                  <a:outerShdw blurRad="38100" dist="25400" dir="5400000" algn="ctr" rotWithShape="0">
                    <a:srgbClr val="6E747A">
                      <a:alpha val="43000"/>
                    </a:srgbClr>
                  </a:outerShdw>
                </a:effectLst>
              </a:rPr>
              <a:t>G</a:t>
            </a:r>
          </a:p>
          <a:p>
            <a:pPr algn="ctr"/>
            <a:r>
              <a:rPr lang="en-US" sz="2400" dirty="0">
                <a:ln w="0"/>
                <a:solidFill>
                  <a:schemeClr val="accent1"/>
                </a:solidFill>
                <a:effectLst>
                  <a:outerShdw blurRad="38100" dist="25400" dir="5400000" algn="ctr" rotWithShape="0">
                    <a:srgbClr val="6E747A">
                      <a:alpha val="43000"/>
                    </a:srgbClr>
                  </a:outerShdw>
                </a:effectLst>
              </a:rPr>
              <a:t>I</a:t>
            </a:r>
          </a:p>
          <a:p>
            <a:pPr algn="ctr"/>
            <a:r>
              <a:rPr lang="en-US" sz="2400" dirty="0">
                <a:ln w="0"/>
                <a:solidFill>
                  <a:schemeClr val="accent1"/>
                </a:solidFill>
                <a:effectLst>
                  <a:outerShdw blurRad="38100" dist="25400" dir="5400000" algn="ctr" rotWithShape="0">
                    <a:srgbClr val="6E747A">
                      <a:alpha val="43000"/>
                    </a:srgbClr>
                  </a:outerShdw>
                </a:effectLst>
              </a:rPr>
              <a:t>N</a:t>
            </a:r>
          </a:p>
          <a:p>
            <a:pPr algn="ctr"/>
            <a:r>
              <a:rPr lang="en-US" sz="2400" dirty="0">
                <a:ln w="0"/>
                <a:solidFill>
                  <a:schemeClr val="accent1"/>
                </a:solidFill>
                <a:effectLst>
                  <a:outerShdw blurRad="38100" dist="25400" dir="5400000" algn="ctr" rotWithShape="0">
                    <a:srgbClr val="6E747A">
                      <a:alpha val="43000"/>
                    </a:srgbClr>
                  </a:outerShdw>
                </a:effectLst>
              </a:rPr>
              <a:t>S</a:t>
            </a:r>
          </a:p>
        </p:txBody>
      </p:sp>
      <p:sp>
        <p:nvSpPr>
          <p:cNvPr id="2" name="Title 1"/>
          <p:cNvSpPr>
            <a:spLocks noGrp="1"/>
          </p:cNvSpPr>
          <p:nvPr>
            <p:ph type="title"/>
          </p:nvPr>
        </p:nvSpPr>
        <p:spPr/>
        <p:txBody>
          <a:bodyPr/>
          <a:lstStyle/>
          <a:p>
            <a:r>
              <a:rPr lang="en-US" dirty="0"/>
              <a:t>Documents</a:t>
            </a:r>
          </a:p>
        </p:txBody>
      </p:sp>
    </p:spTree>
    <p:extLst>
      <p:ext uri="{BB962C8B-B14F-4D97-AF65-F5344CB8AC3E}">
        <p14:creationId xmlns:p14="http://schemas.microsoft.com/office/powerpoint/2010/main" val="197622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1" end="1"/>
                                            </p:txEl>
                                          </p:spTgt>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3" end="3"/>
                                            </p:txEl>
                                          </p:spTgt>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7" end="7"/>
                                            </p:txEl>
                                          </p:spTgt>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 calcmode="lin" valueType="num">
                                      <p:cBhvr additive="base">
                                        <p:cTn id="4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8" end="8"/>
                                            </p:txEl>
                                          </p:spTgt>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 calcmode="lin" valueType="num">
                                      <p:cBhvr additive="base">
                                        <p:cTn id="4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9" end="9"/>
                                            </p:txEl>
                                          </p:spTgt>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5">
                                            <p:txEl>
                                              <p:pRg st="10" end="10"/>
                                            </p:txEl>
                                          </p:spTgt>
                                        </p:tgtEl>
                                        <p:attrNameLst>
                                          <p:attrName>style.visibility</p:attrName>
                                        </p:attrNameLst>
                                      </p:cBhvr>
                                      <p:to>
                                        <p:strVal val="visible"/>
                                      </p:to>
                                    </p:set>
                                    <p:anim calcmode="lin" valueType="num">
                                      <p:cBhvr additive="base">
                                        <p:cTn id="5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10" end="10"/>
                                            </p:txEl>
                                          </p:spTgt>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 calcmode="lin" valueType="num">
                                      <p:cBhvr additive="base">
                                        <p:cTn id="5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1" end="1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allAtOnce"/>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americans with disabilities a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758" y="2943446"/>
            <a:ext cx="3304954" cy="33049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OD in navy blue letter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5700" y="1591009"/>
            <a:ext cx="3781526" cy="172634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a:t>Accessibility</a:t>
            </a:r>
          </a:p>
        </p:txBody>
      </p:sp>
    </p:spTree>
    <p:extLst>
      <p:ext uri="{BB962C8B-B14F-4D97-AF65-F5344CB8AC3E}">
        <p14:creationId xmlns:p14="http://schemas.microsoft.com/office/powerpoint/2010/main" val="17725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Scale>
                                      <p:cBhvr>
                                        <p:cTn id="13" dur="1000" decel="50000" fill="hold">
                                          <p:stCondLst>
                                            <p:cond delay="0"/>
                                          </p:stCondLst>
                                        </p:cTn>
                                        <p:tgtEl>
                                          <p:spTgt spid="20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050"/>
                                        </p:tgtEl>
                                        <p:attrNameLst>
                                          <p:attrName>ppt_x</p:attrName>
                                          <p:attrName>ppt_y</p:attrName>
                                        </p:attrNameLst>
                                      </p:cBhvr>
                                    </p:animMotion>
                                    <p:animEffect transition="in" filter="fade">
                                      <p:cBhvr>
                                        <p:cTn id="15"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creen reade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51939" y="2035419"/>
            <a:ext cx="4546600" cy="35310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867504" y="705853"/>
            <a:ext cx="4657942" cy="923330"/>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Screen Readers</a:t>
            </a:r>
          </a:p>
        </p:txBody>
      </p:sp>
      <p:sp>
        <p:nvSpPr>
          <p:cNvPr id="2" name="TextBox 1"/>
          <p:cNvSpPr txBox="1"/>
          <p:nvPr/>
        </p:nvSpPr>
        <p:spPr>
          <a:xfrm>
            <a:off x="6867504" y="5616464"/>
            <a:ext cx="1653017" cy="261610"/>
          </a:xfrm>
          <a:prstGeom prst="rect">
            <a:avLst/>
          </a:prstGeom>
          <a:noFill/>
        </p:spPr>
        <p:txBody>
          <a:bodyPr wrap="none" rtlCol="0">
            <a:spAutoFit/>
          </a:bodyPr>
          <a:lstStyle/>
          <a:p>
            <a:pPr algn="r"/>
            <a:r>
              <a:rPr lang="en-US" sz="1100" dirty="0"/>
              <a:t>Source: 1&amp;1 Digital Guide</a:t>
            </a:r>
          </a:p>
        </p:txBody>
      </p:sp>
      <p:sp>
        <p:nvSpPr>
          <p:cNvPr id="4" name="Title 3"/>
          <p:cNvSpPr>
            <a:spLocks noGrp="1"/>
          </p:cNvSpPr>
          <p:nvPr>
            <p:ph type="title"/>
          </p:nvPr>
        </p:nvSpPr>
        <p:spPr/>
        <p:txBody>
          <a:bodyPr/>
          <a:lstStyle/>
          <a:p>
            <a:r>
              <a:rPr lang="en-US" dirty="0"/>
              <a:t>Accessibility</a:t>
            </a:r>
          </a:p>
        </p:txBody>
      </p:sp>
    </p:spTree>
    <p:extLst>
      <p:ext uri="{BB962C8B-B14F-4D97-AF65-F5344CB8AC3E}">
        <p14:creationId xmlns:p14="http://schemas.microsoft.com/office/powerpoint/2010/main" val="3213456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pic>
        <p:nvPicPr>
          <p:cNvPr id="2050"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4600" y="1981201"/>
            <a:ext cx="7218582" cy="2576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52600" y="4754048"/>
            <a:ext cx="8229600" cy="369332"/>
          </a:xfrm>
          <a:prstGeom prst="rect">
            <a:avLst/>
          </a:prstGeom>
          <a:noFill/>
        </p:spPr>
        <p:txBody>
          <a:bodyPr wrap="square" rtlCol="0">
            <a:spAutoFit/>
          </a:bodyPr>
          <a:lstStyle/>
          <a:p>
            <a:pPr algn="ctr"/>
            <a:r>
              <a:rPr lang="en-US" dirty="0"/>
              <a:t>The graph gives some extra information, but it isn’t really relevant.</a:t>
            </a:r>
          </a:p>
        </p:txBody>
      </p:sp>
    </p:spTree>
    <p:extLst>
      <p:ext uri="{BB962C8B-B14F-4D97-AF65-F5344CB8AC3E}">
        <p14:creationId xmlns:p14="http://schemas.microsoft.com/office/powerpoint/2010/main" val="217535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Accessibility</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2763" y="1828800"/>
            <a:ext cx="6086475"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quot;No&quot; Symbol 2"/>
          <p:cNvSpPr/>
          <p:nvPr/>
        </p:nvSpPr>
        <p:spPr>
          <a:xfrm>
            <a:off x="4419599" y="2057400"/>
            <a:ext cx="3352800" cy="2819164"/>
          </a:xfrm>
          <a:prstGeom prst="noSmoking">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364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randombar(horizont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duotone>
              <a:schemeClr val="accent1">
                <a:shade val="45000"/>
                <a:satMod val="135000"/>
              </a:schemeClr>
              <a:prstClr val="white"/>
            </a:duotone>
          </a:blip>
          <a:stretch>
            <a:fillRect/>
          </a:stretch>
        </p:blipFill>
        <p:spPr>
          <a:xfrm>
            <a:off x="2971800" y="1583551"/>
            <a:ext cx="5986958" cy="4800602"/>
          </a:xfrm>
          <a:prstGeom prst="rect">
            <a:avLst/>
          </a:prstGeom>
        </p:spPr>
      </p:pic>
      <p:sp>
        <p:nvSpPr>
          <p:cNvPr id="9" name="Title 8"/>
          <p:cNvSpPr>
            <a:spLocks noGrp="1"/>
          </p:cNvSpPr>
          <p:nvPr>
            <p:ph type="title"/>
          </p:nvPr>
        </p:nvSpPr>
        <p:spPr/>
        <p:txBody>
          <a:bodyPr/>
          <a:lstStyle/>
          <a:p>
            <a:r>
              <a:rPr lang="en-US" dirty="0"/>
              <a:t>Accessibility </a:t>
            </a:r>
          </a:p>
        </p:txBody>
      </p:sp>
    </p:spTree>
    <p:extLst>
      <p:ext uri="{BB962C8B-B14F-4D97-AF65-F5344CB8AC3E}">
        <p14:creationId xmlns:p14="http://schemas.microsoft.com/office/powerpoint/2010/main" val="126820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Accessibility</a:t>
            </a:r>
          </a:p>
        </p:txBody>
      </p:sp>
      <p:sp>
        <p:nvSpPr>
          <p:cNvPr id="4" name="Rectangle 3"/>
          <p:cNvSpPr>
            <a:spLocks noChangeArrowheads="1"/>
          </p:cNvSpPr>
          <p:nvPr/>
        </p:nvSpPr>
        <p:spPr bwMode="auto">
          <a:xfrm>
            <a:off x="3276599" y="5133339"/>
            <a:ext cx="5829300" cy="562610"/>
          </a:xfrm>
          <a:prstGeom prst="rect">
            <a:avLst/>
          </a:prstGeom>
        </p:spPr>
        <p:style>
          <a:lnRef idx="2">
            <a:schemeClr val="accent1"/>
          </a:lnRef>
          <a:fillRef idx="1">
            <a:schemeClr val="lt1"/>
          </a:fillRef>
          <a:effectRef idx="0">
            <a:schemeClr val="accent1"/>
          </a:effectRef>
          <a:fontRef idx="minor">
            <a:schemeClr val="dk1"/>
          </a:fontRef>
        </p:style>
        <p:txBody>
          <a:bodyPr rot="0" vert="horz" wrap="square" lIns="137160" tIns="0" rIns="137160" bIns="0" anchor="ctr" anchorCtr="0" upright="1">
            <a:noAutofit/>
          </a:bodyPr>
          <a:lstStyle/>
          <a:p>
            <a:pPr algn="ctr">
              <a:lnSpc>
                <a:spcPct val="115000"/>
              </a:lnSpc>
            </a:pPr>
            <a:r>
              <a:rPr lang="en-US" sz="1200" dirty="0">
                <a:solidFill>
                  <a:srgbClr val="44546A"/>
                </a:solidFill>
                <a:latin typeface="Tahoma"/>
                <a:ea typeface="Times New Roman"/>
              </a:rPr>
              <a:t>A majority of consumers use either Netflix or Hulu streaming services.</a:t>
            </a:r>
          </a:p>
        </p:txBody>
      </p:sp>
      <p:pic>
        <p:nvPicPr>
          <p:cNvPr id="5" name="Picture 4"/>
          <p:cNvPicPr>
            <a:picLocks noChangeAspect="1"/>
          </p:cNvPicPr>
          <p:nvPr/>
        </p:nvPicPr>
        <p:blipFill>
          <a:blip r:embed="rId3">
            <a:duotone>
              <a:schemeClr val="accent1">
                <a:shade val="45000"/>
                <a:satMod val="135000"/>
              </a:schemeClr>
              <a:prstClr val="white"/>
            </a:duotone>
          </a:blip>
          <a:stretch>
            <a:fillRect/>
          </a:stretch>
        </p:blipFill>
        <p:spPr>
          <a:xfrm>
            <a:off x="4319588" y="1828800"/>
            <a:ext cx="3552825" cy="3162300"/>
          </a:xfrm>
          <a:prstGeom prst="rect">
            <a:avLst/>
          </a:prstGeom>
        </p:spPr>
      </p:pic>
    </p:spTree>
    <p:extLst>
      <p:ext uri="{BB962C8B-B14F-4D97-AF65-F5344CB8AC3E}">
        <p14:creationId xmlns:p14="http://schemas.microsoft.com/office/powerpoint/2010/main" val="315188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caption this?</a:t>
            </a:r>
          </a:p>
        </p:txBody>
      </p:sp>
      <p:pic>
        <p:nvPicPr>
          <p:cNvPr id="5" name="Picture 4"/>
          <p:cNvPicPr>
            <a:picLocks noChangeAspect="1"/>
          </p:cNvPicPr>
          <p:nvPr/>
        </p:nvPicPr>
        <p:blipFill>
          <a:blip r:embed="rId3">
            <a:duotone>
              <a:schemeClr val="accent1">
                <a:shade val="45000"/>
                <a:satMod val="135000"/>
              </a:schemeClr>
              <a:prstClr val="white"/>
            </a:duotone>
          </a:blip>
          <a:stretch>
            <a:fillRect/>
          </a:stretch>
        </p:blipFill>
        <p:spPr>
          <a:xfrm>
            <a:off x="3248025" y="1681163"/>
            <a:ext cx="5695950" cy="3495675"/>
          </a:xfrm>
          <a:prstGeom prst="rect">
            <a:avLst/>
          </a:prstGeom>
        </p:spPr>
      </p:pic>
      <p:sp>
        <p:nvSpPr>
          <p:cNvPr id="6" name="Rectangle 5"/>
          <p:cNvSpPr>
            <a:spLocks noChangeArrowheads="1"/>
          </p:cNvSpPr>
          <p:nvPr/>
        </p:nvSpPr>
        <p:spPr bwMode="auto">
          <a:xfrm>
            <a:off x="3244823" y="5105400"/>
            <a:ext cx="5829300" cy="562610"/>
          </a:xfrm>
          <a:prstGeom prst="rect">
            <a:avLst/>
          </a:prstGeom>
          <a:ln/>
        </p:spPr>
        <p:style>
          <a:lnRef idx="2">
            <a:schemeClr val="accent1"/>
          </a:lnRef>
          <a:fillRef idx="1">
            <a:schemeClr val="lt1"/>
          </a:fillRef>
          <a:effectRef idx="0">
            <a:schemeClr val="accent1"/>
          </a:effectRef>
          <a:fontRef idx="minor">
            <a:schemeClr val="dk1"/>
          </a:fontRef>
        </p:style>
        <p:txBody>
          <a:bodyPr rot="0" vert="horz" wrap="square" lIns="137160" tIns="0" rIns="137160" bIns="0" anchor="ctr" anchorCtr="0" upright="1">
            <a:noAutofit/>
          </a:bodyPr>
          <a:lstStyle/>
          <a:p>
            <a:pPr algn="ctr">
              <a:lnSpc>
                <a:spcPct val="115000"/>
              </a:lnSpc>
            </a:pPr>
            <a:r>
              <a:rPr lang="en-US" sz="1200" dirty="0">
                <a:solidFill>
                  <a:srgbClr val="1F497D"/>
                </a:solidFill>
                <a:latin typeface="Tahoma" panose="020B0604030504040204" pitchFamily="34" charset="0"/>
                <a:ea typeface="Times New Roman" panose="02020603050405020304" pitchFamily="18" charset="0"/>
              </a:rPr>
              <a:t>Supernatural viewership steadily increased during the audit period.</a:t>
            </a:r>
          </a:p>
        </p:txBody>
      </p:sp>
      <p:sp>
        <p:nvSpPr>
          <p:cNvPr id="7" name="Rectangle 6"/>
          <p:cNvSpPr>
            <a:spLocks noChangeArrowheads="1"/>
          </p:cNvSpPr>
          <p:nvPr/>
        </p:nvSpPr>
        <p:spPr bwMode="auto">
          <a:xfrm>
            <a:off x="3244823" y="5591611"/>
            <a:ext cx="5829300" cy="562610"/>
          </a:xfrm>
          <a:prstGeom prst="rect">
            <a:avLst/>
          </a:prstGeom>
          <a:ln/>
        </p:spPr>
        <p:style>
          <a:lnRef idx="2">
            <a:schemeClr val="accent1"/>
          </a:lnRef>
          <a:fillRef idx="1">
            <a:schemeClr val="lt1"/>
          </a:fillRef>
          <a:effectRef idx="0">
            <a:schemeClr val="accent1"/>
          </a:effectRef>
          <a:fontRef idx="minor">
            <a:schemeClr val="dk1"/>
          </a:fontRef>
        </p:style>
        <p:txBody>
          <a:bodyPr rot="0" vert="horz" wrap="square" lIns="137160" tIns="0" rIns="137160" bIns="0" anchor="ctr" anchorCtr="0" upright="1">
            <a:noAutofit/>
          </a:bodyPr>
          <a:lstStyle/>
          <a:p>
            <a:pPr algn="ctr">
              <a:lnSpc>
                <a:spcPct val="115000"/>
              </a:lnSpc>
            </a:pPr>
            <a:r>
              <a:rPr lang="en-US" sz="1200" dirty="0">
                <a:solidFill>
                  <a:srgbClr val="1F497D"/>
                </a:solidFill>
                <a:latin typeface="Tahoma" panose="020B0604030504040204" pitchFamily="34" charset="0"/>
                <a:ea typeface="Times New Roman" panose="02020603050405020304" pitchFamily="18" charset="0"/>
              </a:rPr>
              <a:t>Dr. Who had the steadiest viewership during the audit period.</a:t>
            </a:r>
          </a:p>
        </p:txBody>
      </p:sp>
      <p:sp>
        <p:nvSpPr>
          <p:cNvPr id="8" name="Rectangle 7"/>
          <p:cNvSpPr>
            <a:spLocks noChangeArrowheads="1"/>
          </p:cNvSpPr>
          <p:nvPr/>
        </p:nvSpPr>
        <p:spPr bwMode="auto">
          <a:xfrm>
            <a:off x="3244823" y="6077821"/>
            <a:ext cx="5829300" cy="562610"/>
          </a:xfrm>
          <a:prstGeom prst="rect">
            <a:avLst/>
          </a:prstGeom>
          <a:ln/>
        </p:spPr>
        <p:style>
          <a:lnRef idx="2">
            <a:schemeClr val="accent1"/>
          </a:lnRef>
          <a:fillRef idx="1">
            <a:schemeClr val="lt1"/>
          </a:fillRef>
          <a:effectRef idx="0">
            <a:schemeClr val="accent1"/>
          </a:effectRef>
          <a:fontRef idx="minor">
            <a:schemeClr val="dk1"/>
          </a:fontRef>
        </p:style>
        <p:txBody>
          <a:bodyPr rot="0" vert="horz" wrap="square" lIns="137160" tIns="0" rIns="137160" bIns="0" anchor="ctr" anchorCtr="0" upright="1">
            <a:noAutofit/>
          </a:bodyPr>
          <a:lstStyle/>
          <a:p>
            <a:pPr algn="ctr">
              <a:lnSpc>
                <a:spcPct val="115000"/>
              </a:lnSpc>
            </a:pPr>
            <a:r>
              <a:rPr lang="en-US" sz="1200" dirty="0">
                <a:solidFill>
                  <a:srgbClr val="1F497D"/>
                </a:solidFill>
                <a:latin typeface="Tahoma" panose="020B0604030504040204" pitchFamily="34" charset="0"/>
                <a:ea typeface="Times New Roman" panose="02020603050405020304" pitchFamily="18" charset="0"/>
              </a:rPr>
              <a:t>Sherlock viewership dropped significantly during the audit period.</a:t>
            </a:r>
          </a:p>
        </p:txBody>
      </p:sp>
    </p:spTree>
    <p:extLst>
      <p:ext uri="{BB962C8B-B14F-4D97-AF65-F5344CB8AC3E}">
        <p14:creationId xmlns:p14="http://schemas.microsoft.com/office/powerpoint/2010/main" val="164585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517" y="152400"/>
            <a:ext cx="10131425" cy="1456267"/>
          </a:xfrm>
        </p:spPr>
        <p:txBody>
          <a:bodyPr/>
          <a:lstStyle/>
          <a:p>
            <a:r>
              <a:rPr lang="en-US" dirty="0"/>
              <a:t>How can we caption this?</a:t>
            </a:r>
          </a:p>
        </p:txBody>
      </p:sp>
      <p:pic>
        <p:nvPicPr>
          <p:cNvPr id="4" name="Picture 3"/>
          <p:cNvPicPr>
            <a:picLocks noChangeAspect="1"/>
          </p:cNvPicPr>
          <p:nvPr/>
        </p:nvPicPr>
        <p:blipFill>
          <a:blip r:embed="rId3">
            <a:duotone>
              <a:schemeClr val="accent1">
                <a:shade val="45000"/>
                <a:satMod val="135000"/>
              </a:schemeClr>
              <a:prstClr val="white"/>
            </a:duotone>
          </a:blip>
          <a:stretch>
            <a:fillRect/>
          </a:stretch>
        </p:blipFill>
        <p:spPr>
          <a:xfrm>
            <a:off x="3514609" y="1134868"/>
            <a:ext cx="5162782" cy="4424082"/>
          </a:xfrm>
          <a:prstGeom prst="rect">
            <a:avLst/>
          </a:prstGeom>
        </p:spPr>
      </p:pic>
      <p:sp>
        <p:nvSpPr>
          <p:cNvPr id="6" name="Rectangle 5"/>
          <p:cNvSpPr>
            <a:spLocks noChangeArrowheads="1"/>
          </p:cNvSpPr>
          <p:nvPr/>
        </p:nvSpPr>
        <p:spPr bwMode="auto">
          <a:xfrm>
            <a:off x="3276600" y="5233769"/>
            <a:ext cx="5829300" cy="562610"/>
          </a:xfrm>
          <a:prstGeom prst="rect">
            <a:avLst/>
          </a:prstGeom>
          <a:ln/>
        </p:spPr>
        <p:style>
          <a:lnRef idx="2">
            <a:schemeClr val="accent1"/>
          </a:lnRef>
          <a:fillRef idx="1">
            <a:schemeClr val="lt1"/>
          </a:fillRef>
          <a:effectRef idx="0">
            <a:schemeClr val="accent1"/>
          </a:effectRef>
          <a:fontRef idx="minor">
            <a:schemeClr val="dk1"/>
          </a:fontRef>
        </p:style>
        <p:txBody>
          <a:bodyPr rot="0" vert="horz" wrap="square" lIns="137160" tIns="0" rIns="137160" bIns="0" anchor="ctr" anchorCtr="0" upright="1">
            <a:noAutofit/>
          </a:bodyPr>
          <a:lstStyle/>
          <a:p>
            <a:pPr algn="ctr">
              <a:lnSpc>
                <a:spcPct val="115000"/>
              </a:lnSpc>
            </a:pPr>
            <a:r>
              <a:rPr lang="en-US" sz="1200" dirty="0">
                <a:solidFill>
                  <a:srgbClr val="1F497D"/>
                </a:solidFill>
                <a:latin typeface="Tahoma" panose="020B0604030504040204" pitchFamily="34" charset="0"/>
                <a:ea typeface="Times New Roman" panose="02020603050405020304" pitchFamily="18" charset="0"/>
              </a:rPr>
              <a:t>Despite a critical chair shortage, the Chair Department had the second-lowest budget during the audit period.</a:t>
            </a:r>
          </a:p>
        </p:txBody>
      </p:sp>
      <p:sp>
        <p:nvSpPr>
          <p:cNvPr id="5" name="Rectangle 4"/>
          <p:cNvSpPr>
            <a:spLocks noChangeArrowheads="1"/>
          </p:cNvSpPr>
          <p:nvPr/>
        </p:nvSpPr>
        <p:spPr bwMode="auto">
          <a:xfrm>
            <a:off x="3276600" y="5760749"/>
            <a:ext cx="5829300" cy="562610"/>
          </a:xfrm>
          <a:prstGeom prst="rect">
            <a:avLst/>
          </a:prstGeom>
          <a:ln/>
        </p:spPr>
        <p:style>
          <a:lnRef idx="2">
            <a:schemeClr val="accent1"/>
          </a:lnRef>
          <a:fillRef idx="1">
            <a:schemeClr val="lt1"/>
          </a:fillRef>
          <a:effectRef idx="0">
            <a:schemeClr val="accent1"/>
          </a:effectRef>
          <a:fontRef idx="minor">
            <a:schemeClr val="dk1"/>
          </a:fontRef>
        </p:style>
        <p:txBody>
          <a:bodyPr rot="0" vert="horz" wrap="square" lIns="137160" tIns="0" rIns="137160" bIns="0" anchor="ctr" anchorCtr="0" upright="1">
            <a:noAutofit/>
          </a:bodyPr>
          <a:lstStyle/>
          <a:p>
            <a:pPr algn="ctr">
              <a:lnSpc>
                <a:spcPct val="115000"/>
              </a:lnSpc>
            </a:pPr>
            <a:r>
              <a:rPr lang="en-US" sz="1200" dirty="0">
                <a:solidFill>
                  <a:srgbClr val="1F497D"/>
                </a:solidFill>
                <a:latin typeface="Tahoma" panose="020B0604030504040204" pitchFamily="34" charset="0"/>
                <a:ea typeface="Times New Roman" panose="02020603050405020304" pitchFamily="18" charset="0"/>
              </a:rPr>
              <a:t>Almost half of the county’s budget went to the Rat Department. </a:t>
            </a:r>
          </a:p>
        </p:txBody>
      </p:sp>
      <p:sp>
        <p:nvSpPr>
          <p:cNvPr id="7" name="Rectangle 6"/>
          <p:cNvSpPr>
            <a:spLocks noChangeArrowheads="1"/>
          </p:cNvSpPr>
          <p:nvPr/>
        </p:nvSpPr>
        <p:spPr bwMode="auto">
          <a:xfrm>
            <a:off x="3276600" y="6194132"/>
            <a:ext cx="5829300" cy="562610"/>
          </a:xfrm>
          <a:prstGeom prst="rect">
            <a:avLst/>
          </a:prstGeom>
          <a:ln/>
        </p:spPr>
        <p:style>
          <a:lnRef idx="2">
            <a:schemeClr val="accent1"/>
          </a:lnRef>
          <a:fillRef idx="1">
            <a:schemeClr val="lt1"/>
          </a:fillRef>
          <a:effectRef idx="0">
            <a:schemeClr val="accent1"/>
          </a:effectRef>
          <a:fontRef idx="minor">
            <a:schemeClr val="dk1"/>
          </a:fontRef>
        </p:style>
        <p:txBody>
          <a:bodyPr rot="0" vert="horz" wrap="square" lIns="137160" tIns="0" rIns="137160" bIns="0" anchor="ctr" anchorCtr="0" upright="1">
            <a:noAutofit/>
          </a:bodyPr>
          <a:lstStyle/>
          <a:p>
            <a:pPr algn="ctr">
              <a:lnSpc>
                <a:spcPct val="115000"/>
              </a:lnSpc>
            </a:pPr>
            <a:r>
              <a:rPr lang="en-US" sz="1200" dirty="0">
                <a:solidFill>
                  <a:srgbClr val="1F497D"/>
                </a:solidFill>
                <a:latin typeface="Tahoma" panose="020B0604030504040204" pitchFamily="34" charset="0"/>
                <a:ea typeface="Times New Roman" panose="02020603050405020304" pitchFamily="18" charset="0"/>
              </a:rPr>
              <a:t>Although it is the smallest department in the county, the Yoga Department received over a quarter of the county’s budget.</a:t>
            </a:r>
          </a:p>
        </p:txBody>
      </p:sp>
    </p:spTree>
    <p:extLst>
      <p:ext uri="{BB962C8B-B14F-4D97-AF65-F5344CB8AC3E}">
        <p14:creationId xmlns:p14="http://schemas.microsoft.com/office/powerpoint/2010/main" val="200816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Accessibility</a:t>
            </a:r>
          </a:p>
        </p:txBody>
      </p:sp>
      <p:pic>
        <p:nvPicPr>
          <p:cNvPr id="7170"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81201" y="1676401"/>
            <a:ext cx="3686175"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56933" y="1624013"/>
            <a:ext cx="455295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348801" y="4878767"/>
            <a:ext cx="5693482" cy="1569660"/>
          </a:xfrm>
          <a:prstGeom prst="rect">
            <a:avLst/>
          </a:prstGeom>
          <a:noFill/>
        </p:spPr>
        <p:txBody>
          <a:bodyPr wrap="none" lIns="91440" tIns="45720" rIns="91440" bIns="45720">
            <a:spAutoFit/>
          </a:bodyPr>
          <a:lstStyle/>
          <a:p>
            <a:pPr algn="ctr"/>
            <a:r>
              <a:rPr lang="en-US" sz="4800" dirty="0">
                <a:ln w="0"/>
                <a:solidFill>
                  <a:schemeClr val="accent1"/>
                </a:solidFill>
                <a:effectLst>
                  <a:outerShdw blurRad="50800" dist="38100" algn="l" rotWithShape="0">
                    <a:prstClr val="black">
                      <a:alpha val="40000"/>
                    </a:prstClr>
                  </a:outerShdw>
                </a:effectLst>
              </a:rPr>
              <a:t>Make your point with </a:t>
            </a:r>
            <a:br>
              <a:rPr lang="en-US" sz="4800" dirty="0">
                <a:ln w="0"/>
                <a:solidFill>
                  <a:schemeClr val="accent1"/>
                </a:solidFill>
                <a:effectLst>
                  <a:outerShdw blurRad="50800" dist="38100" algn="l" rotWithShape="0">
                    <a:prstClr val="black">
                      <a:alpha val="40000"/>
                    </a:prstClr>
                  </a:outerShdw>
                </a:effectLst>
              </a:rPr>
            </a:br>
            <a:r>
              <a:rPr lang="en-US" sz="4800" dirty="0">
                <a:ln w="0"/>
                <a:solidFill>
                  <a:schemeClr val="accent1"/>
                </a:solidFill>
                <a:effectLst>
                  <a:outerShdw blurRad="50800" dist="38100" algn="l" rotWithShape="0">
                    <a:prstClr val="black">
                      <a:alpha val="40000"/>
                    </a:prstClr>
                  </a:outerShdw>
                </a:effectLst>
              </a:rPr>
              <a:t>words!</a:t>
            </a:r>
          </a:p>
        </p:txBody>
      </p:sp>
    </p:spTree>
    <p:extLst>
      <p:ext uri="{BB962C8B-B14F-4D97-AF65-F5344CB8AC3E}">
        <p14:creationId xmlns:p14="http://schemas.microsoft.com/office/powerpoint/2010/main" val="293258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randombar(horizont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 calcmode="lin" valueType="num">
                                      <p:cBhvr>
                                        <p:cTn id="12" dur="1000" fill="hold"/>
                                        <p:tgtEl>
                                          <p:spTgt spid="7171"/>
                                        </p:tgtEl>
                                        <p:attrNameLst>
                                          <p:attrName>ppt_w</p:attrName>
                                        </p:attrNameLst>
                                      </p:cBhvr>
                                      <p:tavLst>
                                        <p:tav tm="0">
                                          <p:val>
                                            <p:fltVal val="0"/>
                                          </p:val>
                                        </p:tav>
                                        <p:tav tm="100000">
                                          <p:val>
                                            <p:strVal val="#ppt_w"/>
                                          </p:val>
                                        </p:tav>
                                      </p:tavLst>
                                    </p:anim>
                                    <p:anim calcmode="lin" valueType="num">
                                      <p:cBhvr>
                                        <p:cTn id="13" dur="1000" fill="hold"/>
                                        <p:tgtEl>
                                          <p:spTgt spid="7171"/>
                                        </p:tgtEl>
                                        <p:attrNameLst>
                                          <p:attrName>ppt_h</p:attrName>
                                        </p:attrNameLst>
                                      </p:cBhvr>
                                      <p:tavLst>
                                        <p:tav tm="0">
                                          <p:val>
                                            <p:fltVal val="0"/>
                                          </p:val>
                                        </p:tav>
                                        <p:tav tm="100000">
                                          <p:val>
                                            <p:strVal val="#ppt_h"/>
                                          </p:val>
                                        </p:tav>
                                      </p:tavLst>
                                    </p:anim>
                                    <p:anim calcmode="lin" valueType="num">
                                      <p:cBhvr>
                                        <p:cTn id="14" dur="1000" fill="hold"/>
                                        <p:tgtEl>
                                          <p:spTgt spid="7171"/>
                                        </p:tgtEl>
                                        <p:attrNameLst>
                                          <p:attrName>style.rotation</p:attrName>
                                        </p:attrNameLst>
                                      </p:cBhvr>
                                      <p:tavLst>
                                        <p:tav tm="0">
                                          <p:val>
                                            <p:fltVal val="90"/>
                                          </p:val>
                                        </p:tav>
                                        <p:tav tm="100000">
                                          <p:val>
                                            <p:fltVal val="0"/>
                                          </p:val>
                                        </p:tav>
                                      </p:tavLst>
                                    </p:anim>
                                    <p:animEffect transition="in" filter="fade">
                                      <p:cBhvr>
                                        <p:cTn id="15" dur="1000"/>
                                        <p:tgtEl>
                                          <p:spTgt spid="7171"/>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2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6AF6706C-CF07-43A1-BCC4-CBA5D33820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3" name="Rectangle 72">
            <a:extLst>
              <a:ext uri="{FF2B5EF4-FFF2-40B4-BE49-F238E27FC236}">
                <a16:creationId xmlns:a16="http://schemas.microsoft.com/office/drawing/2014/main" id="{09C946AC-2072-4946-A2B8-39F09D094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A748C8C8-F348-4D00-852A-26DD9EBCC2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50555"/>
          <a:stretch/>
        </p:blipFill>
        <p:spPr>
          <a:xfrm>
            <a:off x="0" y="0"/>
            <a:ext cx="6026763" cy="6856214"/>
          </a:xfrm>
          <a:prstGeom prst="rect">
            <a:avLst/>
          </a:prstGeom>
        </p:spPr>
      </p:pic>
      <p:sp>
        <p:nvSpPr>
          <p:cNvPr id="3" name="Title 2"/>
          <p:cNvSpPr>
            <a:spLocks noGrp="1"/>
          </p:cNvSpPr>
          <p:nvPr>
            <p:ph type="title"/>
          </p:nvPr>
        </p:nvSpPr>
        <p:spPr>
          <a:xfrm>
            <a:off x="486876" y="2032000"/>
            <a:ext cx="4513792" cy="2819398"/>
          </a:xfrm>
        </p:spPr>
        <p:txBody>
          <a:bodyPr vert="horz" lIns="91440" tIns="45720" rIns="91440" bIns="45720" rtlCol="0" anchor="b">
            <a:normAutofit/>
          </a:bodyPr>
          <a:lstStyle/>
          <a:p>
            <a:pPr algn="r"/>
            <a:r>
              <a:rPr lang="en-US" sz="4800">
                <a:solidFill>
                  <a:srgbClr val="FFFFFF"/>
                </a:solidFill>
              </a:rPr>
              <a:t>A final note…</a:t>
            </a:r>
          </a:p>
        </p:txBody>
      </p:sp>
      <p:sp useBgFill="1">
        <p:nvSpPr>
          <p:cNvPr id="77" name="Freeform 5">
            <a:extLst>
              <a:ext uri="{FF2B5EF4-FFF2-40B4-BE49-F238E27FC236}">
                <a16:creationId xmlns:a16="http://schemas.microsoft.com/office/drawing/2014/main" id="{559FD8B5-8CC4-4CFE-BD2A-1216B1F2C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79" name="Freeform 14">
            <a:extLst>
              <a:ext uri="{FF2B5EF4-FFF2-40B4-BE49-F238E27FC236}">
                <a16:creationId xmlns:a16="http://schemas.microsoft.com/office/drawing/2014/main" id="{9ECF13F4-3D2A-4F2E-9BBD-3038670D2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19660E16-DCC0-4B6C-8E84-4C2925800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82" name="Straight Connector 81">
              <a:extLst>
                <a:ext uri="{FF2B5EF4-FFF2-40B4-BE49-F238E27FC236}">
                  <a16:creationId xmlns:a16="http://schemas.microsoft.com/office/drawing/2014/main" id="{29130F79-611E-4458-B53E-36A2572171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EA78691-46E9-469A-921B-9D16933EE1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A4AA196-3090-4283-ADF0-893F810858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FD33794-9D71-4B08-AE11-8B589EFBA2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8AFBF0E-867E-4181-93DF-9A13F334B0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7EA8258-0459-4037-BABC-B1A0A5D705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8BB355F-363A-4046-90AF-3DDB7AA184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9334308-B9EC-41CF-8B6C-23FB134BA5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0781133-0656-4918-BE6A-703C148ED9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B4F93AD-8044-447B-8CAC-8A06971603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AA78689-5B7A-4420-A3DC-0EA0815835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09CC934-4D78-4334-8B7F-4D0C13D6C9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68DA411-6F43-42CF-8A08-B2871E3822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417563A-04A5-4952-AA6D-E503558C54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A41B232-E630-4AC7-9A97-763529D70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EABA1A2-F7BA-4FB5-AD0A-A4DBBCF6F7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EA99E51-908F-4D65-AC2B-A8E75A1FE4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F2D126B-7D1C-4D2C-97D5-2D8C686B78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4B20164-1C4E-4FA3-A2E5-389E740773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54E7AD9-228F-47CD-A598-CB579B489A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7D2B81A-6082-4668-8AA7-F2757C8EC2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469BD5F-3BFE-4BA0-A24F-7F80A73B82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24D532A-F49F-4BB9-AAA6-8B2B89CB6F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B2224AE-40A4-483D-991E-9490A01B76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D3DE117-F3FA-4657-B4A7-40DE41238F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85EA1EB-1126-463C-AD87-4FB126C6FF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0336723-7646-4B25-9EE9-519CC83342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52B6D8B-5579-4262-9376-B702382B0E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07893BD-D1AE-48C1-91A9-D478793762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C6FEEA5-8E66-4C31-92AD-01305FF488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3E18335-591C-4354-9390-DD371BB3F9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1098D0-C2B4-4D61-92D5-C81DDBDA22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3EACD9C3-3E01-47CF-BC68-BDAE22E30B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0A5C950-6480-44E0-9D50-F193147D55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68F1BDE-24EB-4308-AB69-F353C8598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83E12EF-845B-41E6-BA82-F6CD46C0FE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E646EE72-4D70-46B4-B655-74722AAC2A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2BB073B-89FD-4B47-814B-A8EE7A1EE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EEE25488-63A9-43E5-A03F-2E628C3B21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BE7FDEE-BD70-4D8F-B5CE-4D03F1D00E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3039673A-8522-4BFC-B8B2-7F2FEAED4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7AB08C4-AF01-4D1D-90EA-A4113CFF99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FC8E7B06-FF45-4365-9DF4-E8E315A5B3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08F00765-F5EC-427C-A7A1-CDFA0406F2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2FE1EF8A-C81D-4879-9142-3697CA0BCB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D80C0B62-6F07-4DD2-B308-F3C29F2944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E9C7C8CB-2D13-4138-B3C1-B78EC19B59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EB1BC7E-04BC-423C-843D-7C149C25A1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A8BA62C3-B17C-4AD0-B585-1C42ED7456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B6F8BD1-22F9-4EE2-93C7-F859F3B990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173F2AA-33AE-4A43-AFA9-50C60D6F68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16339DB1-5BB0-42C5-B12D-7555AD403D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413BF1A-CE02-41EB-8977-EBE39AE0DA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7899680C-3DC7-4B71-8D34-7EE8306FEC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13B57EA5-419A-4EE0-BB93-356B12F6D0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7A79B15-73B1-417F-A985-25FBC893F7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566DE9DC-92E2-44D8-B7D0-D1295DD8F0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A9A1F3CD-685D-4541-8715-91E39B1E23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C63E90F9-BD80-4805-A68E-CA56D52496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014402D-979B-4D18-9E85-4D8F6C986F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A04AE49-4B0B-4908-B1DB-480F568D28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293E6AC-4EF0-4B88-AC7E-BCB112010B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344B49D-AFCD-4426-AC08-F3128282C3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83B776AB-0884-47E4-AC8D-69A19A6103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01EC5397-87DB-4803-855B-44DFE9BBB8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18EF0075-59DA-4C16-BF01-C65EE2DDD8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ABF3642-CC62-4EA5-8A59-1AFF97A560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F7715913-AE6D-4FFC-A6EC-E7EE027D27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46B78CB6-17D0-445E-A523-FD18D3BE29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783E7655-41DA-4DFA-9DEC-FD37064F0A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E953697-F897-4DE0-B735-80C721129E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7C7CED19-0566-4D81-A59A-5A3561F1B7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CE247A59-B18F-4331-BC8D-07C3DA5E8E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21C3132-6A07-4EB5-A00C-2176067CB1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4067D677-3FA9-4187-B1CA-F6298A917C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82E9FC80-B3E8-47CE-862C-9F6E9E598A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2D383F3C-A57C-472A-9E05-CCD8A4F8E5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E534D376-6ABA-4DF9-BBEA-EB5A881804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4098" name="Picture 2" descr="Image result for kindness meme"/>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55001" y="2306855"/>
            <a:ext cx="3686910" cy="3456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4400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800" decel="100000"/>
                                        <p:tgtEl>
                                          <p:spTgt spid="4098"/>
                                        </p:tgtEl>
                                      </p:cBhvr>
                                    </p:animEffect>
                                    <p:anim calcmode="lin" valueType="num">
                                      <p:cBhvr>
                                        <p:cTn id="8" dur="800" decel="100000" fill="hold"/>
                                        <p:tgtEl>
                                          <p:spTgt spid="4098"/>
                                        </p:tgtEl>
                                        <p:attrNameLst>
                                          <p:attrName>style.rotation</p:attrName>
                                        </p:attrNameLst>
                                      </p:cBhvr>
                                      <p:tavLst>
                                        <p:tav tm="0">
                                          <p:val>
                                            <p:fltVal val="-90"/>
                                          </p:val>
                                        </p:tav>
                                        <p:tav tm="100000">
                                          <p:val>
                                            <p:fltVal val="0"/>
                                          </p:val>
                                        </p:tav>
                                      </p:tavLst>
                                    </p:anim>
                                    <p:anim calcmode="lin" valueType="num">
                                      <p:cBhvr>
                                        <p:cTn id="9" dur="800" decel="100000" fill="hold"/>
                                        <p:tgtEl>
                                          <p:spTgt spid="4098"/>
                                        </p:tgtEl>
                                        <p:attrNameLst>
                                          <p:attrName>ppt_x</p:attrName>
                                        </p:attrNameLst>
                                      </p:cBhvr>
                                      <p:tavLst>
                                        <p:tav tm="0">
                                          <p:val>
                                            <p:strVal val="#ppt_x+0.4"/>
                                          </p:val>
                                        </p:tav>
                                        <p:tav tm="100000">
                                          <p:val>
                                            <p:strVal val="#ppt_x-0.05"/>
                                          </p:val>
                                        </p:tav>
                                      </p:tavLst>
                                    </p:anim>
                                    <p:anim calcmode="lin" valueType="num">
                                      <p:cBhvr>
                                        <p:cTn id="10" dur="800" decel="100000" fill="hold"/>
                                        <p:tgtEl>
                                          <p:spTgt spid="409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09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09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BECFFDC-94DB-4DA3-94FE-22FEDDA8FA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4" name="Picture 3" descr="Typebar ready to print a question mark">
            <a:extLst>
              <a:ext uri="{FF2B5EF4-FFF2-40B4-BE49-F238E27FC236}">
                <a16:creationId xmlns:a16="http://schemas.microsoft.com/office/drawing/2014/main" id="{8577941D-B255-4950-AF26-E40817C1D081}"/>
              </a:ext>
            </a:extLst>
          </p:cNvPr>
          <p:cNvPicPr>
            <a:picLocks noChangeAspect="1"/>
          </p:cNvPicPr>
          <p:nvPr/>
        </p:nvPicPr>
        <p:blipFill rotWithShape="1">
          <a:blip r:embed="rId5">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pic>
        <p:nvPicPr>
          <p:cNvPr id="22" name="Picture 21">
            <a:extLst>
              <a:ext uri="{FF2B5EF4-FFF2-40B4-BE49-F238E27FC236}">
                <a16:creationId xmlns:a16="http://schemas.microsoft.com/office/drawing/2014/main" id="{F28C5E77-0080-4457-B42A-3E5420A7C8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4" name="Rectangle 23">
            <a:extLst>
              <a:ext uri="{FF2B5EF4-FFF2-40B4-BE49-F238E27FC236}">
                <a16:creationId xmlns:a16="http://schemas.microsoft.com/office/drawing/2014/main" id="{DE6F2CF7-0423-4CC7-90FD-1FEBA0CA5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712912" y="2125133"/>
            <a:ext cx="8736013" cy="2607734"/>
          </a:xfrm>
          <a:prstGeom prst="rect">
            <a:avLst/>
          </a:prstGeom>
          <a:solidFill>
            <a:schemeClr val="bg1">
              <a:alpha val="7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solidFill>
                <a:schemeClr val="tx1"/>
              </a:solidFill>
            </a:endParaRPr>
          </a:p>
        </p:txBody>
      </p:sp>
      <p:sp>
        <p:nvSpPr>
          <p:cNvPr id="2" name="Rectangle 1"/>
          <p:cNvSpPr/>
          <p:nvPr/>
        </p:nvSpPr>
        <p:spPr>
          <a:xfrm>
            <a:off x="1922991" y="2298700"/>
            <a:ext cx="8347076" cy="1595952"/>
          </a:xfrm>
          <a:prstGeom prst="rect">
            <a:avLst/>
          </a:prstGeom>
        </p:spPr>
        <p:txBody>
          <a:bodyPr vert="horz" lIns="91440" tIns="45720" rIns="91440" bIns="45720" rtlCol="0" anchor="b">
            <a:normAutofit/>
          </a:bodyPr>
          <a:lstStyle/>
          <a:p>
            <a:pPr algn="ctr">
              <a:spcBef>
                <a:spcPct val="0"/>
              </a:spcBef>
              <a:spcAft>
                <a:spcPts val="600"/>
              </a:spcAft>
            </a:pPr>
            <a:r>
              <a:rPr lang="en-US" sz="4800" cap="all">
                <a:ln w="3175" cmpd="sng">
                  <a:noFill/>
                </a:ln>
                <a:latin typeface="+mj-lt"/>
                <a:ea typeface="+mj-ea"/>
                <a:cs typeface="+mj-cs"/>
              </a:rPr>
              <a:t>Questions?</a:t>
            </a:r>
          </a:p>
        </p:txBody>
      </p:sp>
    </p:spTree>
    <p:extLst>
      <p:ext uri="{BB962C8B-B14F-4D97-AF65-F5344CB8AC3E}">
        <p14:creationId xmlns:p14="http://schemas.microsoft.com/office/powerpoint/2010/main" val="4237964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5" name="TextBox 4"/>
          <p:cNvSpPr txBox="1"/>
          <p:nvPr/>
        </p:nvSpPr>
        <p:spPr>
          <a:xfrm>
            <a:off x="1828800" y="4572001"/>
            <a:ext cx="8229600" cy="646331"/>
          </a:xfrm>
          <a:prstGeom prst="rect">
            <a:avLst/>
          </a:prstGeom>
          <a:noFill/>
        </p:spPr>
        <p:txBody>
          <a:bodyPr wrap="square" rtlCol="0">
            <a:spAutoFit/>
          </a:bodyPr>
          <a:lstStyle/>
          <a:p>
            <a:pPr algn="ctr"/>
            <a:r>
              <a:rPr lang="en-US" dirty="0"/>
              <a:t>The graph gives extra information, but it could be more easily conveyed in the body of the text.</a:t>
            </a:r>
          </a:p>
        </p:txBody>
      </p:sp>
      <p:pic>
        <p:nvPicPr>
          <p:cNvPr id="4" name="Picture 3"/>
          <p:cNvPicPr>
            <a:picLocks noChangeAspect="1"/>
          </p:cNvPicPr>
          <p:nvPr/>
        </p:nvPicPr>
        <p:blipFill>
          <a:blip r:embed="rId3">
            <a:duotone>
              <a:schemeClr val="accent1">
                <a:shade val="45000"/>
                <a:satMod val="135000"/>
              </a:schemeClr>
              <a:prstClr val="white"/>
            </a:duotone>
          </a:blip>
          <a:stretch>
            <a:fillRect/>
          </a:stretch>
        </p:blipFill>
        <p:spPr>
          <a:xfrm>
            <a:off x="2890838" y="1981200"/>
            <a:ext cx="6410325" cy="1981200"/>
          </a:xfrm>
          <a:prstGeom prst="rect">
            <a:avLst/>
          </a:prstGeom>
        </p:spPr>
      </p:pic>
    </p:spTree>
    <p:extLst>
      <p:ext uri="{BB962C8B-B14F-4D97-AF65-F5344CB8AC3E}">
        <p14:creationId xmlns:p14="http://schemas.microsoft.com/office/powerpoint/2010/main" val="359091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Yourself</a:t>
            </a:r>
          </a:p>
        </p:txBody>
      </p:sp>
      <p:pic>
        <p:nvPicPr>
          <p:cNvPr id="4" name="Picture 3"/>
          <p:cNvPicPr>
            <a:picLocks noChangeAspect="1"/>
          </p:cNvPicPr>
          <p:nvPr/>
        </p:nvPicPr>
        <p:blipFill>
          <a:blip r:embed="rId3">
            <a:duotone>
              <a:schemeClr val="accent1">
                <a:shade val="45000"/>
                <a:satMod val="135000"/>
              </a:schemeClr>
              <a:prstClr val="white"/>
            </a:duotone>
          </a:blip>
          <a:stretch>
            <a:fillRect/>
          </a:stretch>
        </p:blipFill>
        <p:spPr>
          <a:xfrm>
            <a:off x="3124201" y="1752600"/>
            <a:ext cx="6105525" cy="3867150"/>
          </a:xfrm>
          <a:prstGeom prst="rect">
            <a:avLst/>
          </a:prstGeom>
        </p:spPr>
      </p:pic>
      <p:sp>
        <p:nvSpPr>
          <p:cNvPr id="5" name="TextBox 4"/>
          <p:cNvSpPr txBox="1"/>
          <p:nvPr/>
        </p:nvSpPr>
        <p:spPr>
          <a:xfrm>
            <a:off x="1905000" y="5772150"/>
            <a:ext cx="8229600" cy="369332"/>
          </a:xfrm>
          <a:prstGeom prst="rect">
            <a:avLst/>
          </a:prstGeom>
          <a:noFill/>
        </p:spPr>
        <p:txBody>
          <a:bodyPr wrap="square" rtlCol="0">
            <a:spAutoFit/>
          </a:bodyPr>
          <a:lstStyle/>
          <a:p>
            <a:pPr algn="ctr"/>
            <a:r>
              <a:rPr lang="en-US" dirty="0"/>
              <a:t>This chart provides new information that is relevant.</a:t>
            </a:r>
          </a:p>
        </p:txBody>
      </p:sp>
    </p:spTree>
    <p:extLst>
      <p:ext uri="{BB962C8B-B14F-4D97-AF65-F5344CB8AC3E}">
        <p14:creationId xmlns:p14="http://schemas.microsoft.com/office/powerpoint/2010/main" val="9490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Yourself</a:t>
            </a:r>
          </a:p>
        </p:txBody>
      </p:sp>
      <p:pic>
        <p:nvPicPr>
          <p:cNvPr id="3" name="Picture 2"/>
          <p:cNvPicPr>
            <a:picLocks noChangeAspect="1"/>
          </p:cNvPicPr>
          <p:nvPr/>
        </p:nvPicPr>
        <p:blipFill>
          <a:blip r:embed="rId3">
            <a:duotone>
              <a:schemeClr val="accent1">
                <a:shade val="45000"/>
                <a:satMod val="135000"/>
              </a:schemeClr>
              <a:prstClr val="white"/>
            </a:duotone>
          </a:blip>
          <a:stretch>
            <a:fillRect/>
          </a:stretch>
        </p:blipFill>
        <p:spPr>
          <a:xfrm>
            <a:off x="2871788" y="2200275"/>
            <a:ext cx="6448425" cy="2457450"/>
          </a:xfrm>
          <a:prstGeom prst="rect">
            <a:avLst/>
          </a:prstGeom>
        </p:spPr>
      </p:pic>
      <p:sp>
        <p:nvSpPr>
          <p:cNvPr id="4" name="TextBox 3"/>
          <p:cNvSpPr txBox="1"/>
          <p:nvPr/>
        </p:nvSpPr>
        <p:spPr>
          <a:xfrm>
            <a:off x="1676400" y="4923046"/>
            <a:ext cx="8229600" cy="369332"/>
          </a:xfrm>
          <a:prstGeom prst="rect">
            <a:avLst/>
          </a:prstGeom>
          <a:noFill/>
        </p:spPr>
        <p:txBody>
          <a:bodyPr wrap="square" rtlCol="0">
            <a:spAutoFit/>
          </a:bodyPr>
          <a:lstStyle/>
          <a:p>
            <a:pPr algn="ctr"/>
            <a:r>
              <a:rPr lang="en-US" dirty="0"/>
              <a:t>This table adds new information, but it isn’t relevant.</a:t>
            </a:r>
          </a:p>
        </p:txBody>
      </p:sp>
    </p:spTree>
    <p:extLst>
      <p:ext uri="{BB962C8B-B14F-4D97-AF65-F5344CB8AC3E}">
        <p14:creationId xmlns:p14="http://schemas.microsoft.com/office/powerpoint/2010/main" val="258472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Yourself</a:t>
            </a:r>
          </a:p>
        </p:txBody>
      </p:sp>
      <p:pic>
        <p:nvPicPr>
          <p:cNvPr id="3" name="Picture 2"/>
          <p:cNvPicPr>
            <a:picLocks noChangeAspect="1"/>
          </p:cNvPicPr>
          <p:nvPr/>
        </p:nvPicPr>
        <p:blipFill>
          <a:blip r:embed="rId3">
            <a:duotone>
              <a:schemeClr val="accent1">
                <a:shade val="45000"/>
                <a:satMod val="135000"/>
              </a:schemeClr>
              <a:prstClr val="white"/>
            </a:duotone>
          </a:blip>
          <a:stretch>
            <a:fillRect/>
          </a:stretch>
        </p:blipFill>
        <p:spPr>
          <a:xfrm>
            <a:off x="3100388" y="1905000"/>
            <a:ext cx="5991225" cy="3981450"/>
          </a:xfrm>
          <a:prstGeom prst="rect">
            <a:avLst/>
          </a:prstGeom>
        </p:spPr>
      </p:pic>
      <p:sp>
        <p:nvSpPr>
          <p:cNvPr id="4" name="TextBox 3"/>
          <p:cNvSpPr txBox="1"/>
          <p:nvPr/>
        </p:nvSpPr>
        <p:spPr>
          <a:xfrm>
            <a:off x="1905000" y="5943600"/>
            <a:ext cx="8229600" cy="369332"/>
          </a:xfrm>
          <a:prstGeom prst="rect">
            <a:avLst/>
          </a:prstGeom>
          <a:noFill/>
        </p:spPr>
        <p:txBody>
          <a:bodyPr wrap="square" rtlCol="0">
            <a:spAutoFit/>
          </a:bodyPr>
          <a:lstStyle/>
          <a:p>
            <a:pPr algn="ctr"/>
            <a:r>
              <a:rPr lang="en-US" dirty="0"/>
              <a:t>This chart gives no new information.</a:t>
            </a:r>
          </a:p>
        </p:txBody>
      </p:sp>
    </p:spTree>
    <p:extLst>
      <p:ext uri="{BB962C8B-B14F-4D97-AF65-F5344CB8AC3E}">
        <p14:creationId xmlns:p14="http://schemas.microsoft.com/office/powerpoint/2010/main" val="1123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25</TotalTime>
  <Words>3274</Words>
  <Application>Microsoft Office PowerPoint</Application>
  <PresentationFormat>Widescreen</PresentationFormat>
  <Paragraphs>253</Paragraphs>
  <Slides>57</Slides>
  <Notes>57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Calibri Light</vt:lpstr>
      <vt:lpstr>Tahoma</vt:lpstr>
      <vt:lpstr>Times New Roman</vt:lpstr>
      <vt:lpstr>Celestial</vt:lpstr>
      <vt:lpstr>Guide to Using Graphic Elements in Word</vt:lpstr>
      <vt:lpstr>PowerPoint Presentation</vt:lpstr>
      <vt:lpstr>PowerPoint Presentation</vt:lpstr>
      <vt:lpstr>Examples</vt:lpstr>
      <vt:lpstr>Examples</vt:lpstr>
      <vt:lpstr>Examples</vt:lpstr>
      <vt:lpstr>Test Yourself</vt:lpstr>
      <vt:lpstr>Test Yourself</vt:lpstr>
      <vt:lpstr>Test Yourself</vt:lpstr>
      <vt:lpstr>Types of Graphs/Charts</vt:lpstr>
      <vt:lpstr>PowerPoint Presentation</vt:lpstr>
      <vt:lpstr>Tables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Yourself</vt:lpstr>
      <vt:lpstr>Test Yourself</vt:lpstr>
      <vt:lpstr>Test Yourself</vt:lpstr>
      <vt:lpstr>Bar Graphs</vt:lpstr>
      <vt:lpstr>PowerPoint Presentation</vt:lpstr>
      <vt:lpstr>PowerPoint Presentation</vt:lpstr>
      <vt:lpstr>PowerPoint Presentation</vt:lpstr>
      <vt:lpstr>PowerPoint Presentation</vt:lpstr>
      <vt:lpstr>PowerPoint Presentation</vt:lpstr>
      <vt:lpstr>PowerPoint Presentation</vt:lpstr>
      <vt:lpstr>Test Yourself</vt:lpstr>
      <vt:lpstr>Test Yourself</vt:lpstr>
      <vt:lpstr>Test Yourself</vt:lpstr>
      <vt:lpstr>Pie Charts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Yourself</vt:lpstr>
      <vt:lpstr>Test Yourself</vt:lpstr>
      <vt:lpstr>Test Yourself</vt:lpstr>
      <vt:lpstr>Photos</vt:lpstr>
      <vt:lpstr>PowerPoint Presentation</vt:lpstr>
      <vt:lpstr>PowerPoint Presentation</vt:lpstr>
      <vt:lpstr>Documents</vt:lpstr>
      <vt:lpstr>Accessibility</vt:lpstr>
      <vt:lpstr>Accessibility</vt:lpstr>
      <vt:lpstr>Accessibility</vt:lpstr>
      <vt:lpstr>Accessibility </vt:lpstr>
      <vt:lpstr>Accessibility</vt:lpstr>
      <vt:lpstr>How can we caption this?</vt:lpstr>
      <vt:lpstr>How can we caption this?</vt:lpstr>
      <vt:lpstr>Accessibility</vt:lpstr>
      <vt:lpstr>A final note…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to Using Graphic Elements in Word</dc:title>
  <dc:creator>Young, Kimberly</dc:creator>
  <cp:lastModifiedBy>Young, Kimberly</cp:lastModifiedBy>
  <cp:revision>1</cp:revision>
  <dcterms:created xsi:type="dcterms:W3CDTF">2021-07-09T15:07:11Z</dcterms:created>
  <dcterms:modified xsi:type="dcterms:W3CDTF">2021-07-16T20:30:30Z</dcterms:modified>
</cp:coreProperties>
</file>