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60" r:id="rId4"/>
    <p:sldId id="261" r:id="rId5"/>
    <p:sldId id="262" r:id="rId6"/>
    <p:sldId id="276" r:id="rId7"/>
    <p:sldId id="263" r:id="rId8"/>
    <p:sldId id="277" r:id="rId9"/>
    <p:sldId id="278" r:id="rId10"/>
    <p:sldId id="264" r:id="rId11"/>
    <p:sldId id="279" r:id="rId12"/>
    <p:sldId id="280" r:id="rId13"/>
    <p:sldId id="265" r:id="rId14"/>
    <p:sldId id="281" r:id="rId15"/>
    <p:sldId id="266" r:id="rId16"/>
    <p:sldId id="282" r:id="rId17"/>
    <p:sldId id="267" r:id="rId18"/>
    <p:sldId id="268" r:id="rId19"/>
    <p:sldId id="283" r:id="rId20"/>
    <p:sldId id="284" r:id="rId21"/>
    <p:sldId id="285" r:id="rId22"/>
    <p:sldId id="269" r:id="rId23"/>
    <p:sldId id="270" r:id="rId24"/>
    <p:sldId id="286" r:id="rId25"/>
    <p:sldId id="271" r:id="rId26"/>
    <p:sldId id="287" r:id="rId27"/>
    <p:sldId id="272" r:id="rId28"/>
    <p:sldId id="288" r:id="rId29"/>
    <p:sldId id="273" r:id="rId30"/>
    <p:sldId id="274" r:id="rId31"/>
    <p:sldId id="275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157ED-032D-43E1-AA02-3530FCCBF52F}" v="63" dt="2021-07-16T20:31:07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, Kimberly" userId="ff8ad6cf-2d73-4f8b-976d-198e6df20a90" providerId="ADAL" clId="{BA3157ED-032D-43E1-AA02-3530FCCBF52F}"/>
    <pc:docChg chg="undo custSel delSld modSld">
      <pc:chgData name="Young, Kimberly" userId="ff8ad6cf-2d73-4f8b-976d-198e6df20a90" providerId="ADAL" clId="{BA3157ED-032D-43E1-AA02-3530FCCBF52F}" dt="2021-07-16T20:31:19.562" v="170" actId="26606"/>
      <pc:docMkLst>
        <pc:docMk/>
      </pc:docMkLst>
      <pc:sldChg chg="addSp modSp mod setBg addAnim setClrOvrMap">
        <pc:chgData name="Young, Kimberly" userId="ff8ad6cf-2d73-4f8b-976d-198e6df20a90" providerId="ADAL" clId="{BA3157ED-032D-43E1-AA02-3530FCCBF52F}" dt="2021-07-16T20:12:10.999" v="103" actId="20577"/>
        <pc:sldMkLst>
          <pc:docMk/>
          <pc:sldMk cId="1379949951" sldId="256"/>
        </pc:sldMkLst>
        <pc:spChg chg="mod">
          <ac:chgData name="Young, Kimberly" userId="ff8ad6cf-2d73-4f8b-976d-198e6df20a90" providerId="ADAL" clId="{BA3157ED-032D-43E1-AA02-3530FCCBF52F}" dt="2021-07-09T15:51:19.642" v="30" actId="26606"/>
          <ac:spMkLst>
            <pc:docMk/>
            <pc:sldMk cId="1379949951" sldId="256"/>
            <ac:spMk id="2" creationId="{91A8922A-19F0-4CE0-BA8D-4B617DE17AF9}"/>
          </ac:spMkLst>
        </pc:spChg>
        <pc:spChg chg="mod">
          <ac:chgData name="Young, Kimberly" userId="ff8ad6cf-2d73-4f8b-976d-198e6df20a90" providerId="ADAL" clId="{BA3157ED-032D-43E1-AA02-3530FCCBF52F}" dt="2021-07-16T20:12:10.999" v="103" actId="20577"/>
          <ac:spMkLst>
            <pc:docMk/>
            <pc:sldMk cId="1379949951" sldId="256"/>
            <ac:spMk id="3" creationId="{5BBF6810-2DAA-488A-8475-5658A4A91B16}"/>
          </ac:spMkLst>
        </pc:spChg>
        <pc:spChg chg="add">
          <ac:chgData name="Young, Kimberly" userId="ff8ad6cf-2d73-4f8b-976d-198e6df20a90" providerId="ADAL" clId="{BA3157ED-032D-43E1-AA02-3530FCCBF52F}" dt="2021-07-09T15:51:19.642" v="30" actId="26606"/>
          <ac:spMkLst>
            <pc:docMk/>
            <pc:sldMk cId="1379949951" sldId="256"/>
            <ac:spMk id="10" creationId="{09C946AC-2072-4946-A2B8-39F09D0944EE}"/>
          </ac:spMkLst>
        </pc:spChg>
        <pc:spChg chg="add">
          <ac:chgData name="Young, Kimberly" userId="ff8ad6cf-2d73-4f8b-976d-198e6df20a90" providerId="ADAL" clId="{BA3157ED-032D-43E1-AA02-3530FCCBF52F}" dt="2021-07-09T15:51:19.642" v="30" actId="26606"/>
          <ac:spMkLst>
            <pc:docMk/>
            <pc:sldMk cId="1379949951" sldId="256"/>
            <ac:spMk id="14" creationId="{559FD8B5-8CC4-4CFE-BD2A-1216B1F2C3DB}"/>
          </ac:spMkLst>
        </pc:spChg>
        <pc:spChg chg="add">
          <ac:chgData name="Young, Kimberly" userId="ff8ad6cf-2d73-4f8b-976d-198e6df20a90" providerId="ADAL" clId="{BA3157ED-032D-43E1-AA02-3530FCCBF52F}" dt="2021-07-09T15:51:19.642" v="30" actId="26606"/>
          <ac:spMkLst>
            <pc:docMk/>
            <pc:sldMk cId="1379949951" sldId="256"/>
            <ac:spMk id="16" creationId="{9ECF13F4-3D2A-4F2E-9BBD-3038670D21ED}"/>
          </ac:spMkLst>
        </pc:spChg>
        <pc:grpChg chg="add">
          <ac:chgData name="Young, Kimberly" userId="ff8ad6cf-2d73-4f8b-976d-198e6df20a90" providerId="ADAL" clId="{BA3157ED-032D-43E1-AA02-3530FCCBF52F}" dt="2021-07-09T15:51:19.642" v="30" actId="26606"/>
          <ac:grpSpMkLst>
            <pc:docMk/>
            <pc:sldMk cId="1379949951" sldId="256"/>
            <ac:grpSpMk id="18" creationId="{19660E16-DCC0-4B6C-8E84-4C292580059F}"/>
          </ac:grpSpMkLst>
        </pc:grpChg>
        <pc:picChg chg="add">
          <ac:chgData name="Young, Kimberly" userId="ff8ad6cf-2d73-4f8b-976d-198e6df20a90" providerId="ADAL" clId="{BA3157ED-032D-43E1-AA02-3530FCCBF52F}" dt="2021-07-09T15:51:19.642" v="30" actId="26606"/>
          <ac:picMkLst>
            <pc:docMk/>
            <pc:sldMk cId="1379949951" sldId="256"/>
            <ac:picMk id="7" creationId="{652F8E56-7D24-49C0-A7D5-A7F8DA96C502}"/>
          </ac:picMkLst>
        </pc:picChg>
        <pc:picChg chg="add">
          <ac:chgData name="Young, Kimberly" userId="ff8ad6cf-2d73-4f8b-976d-198e6df20a90" providerId="ADAL" clId="{BA3157ED-032D-43E1-AA02-3530FCCBF52F}" dt="2021-07-09T15:51:19.642" v="30" actId="26606"/>
          <ac:picMkLst>
            <pc:docMk/>
            <pc:sldMk cId="1379949951" sldId="256"/>
            <ac:picMk id="12" creationId="{A748C8C8-F348-4D00-852A-26DD9EBCC24C}"/>
          </ac:picMkLst>
        </pc:picChg>
      </pc:sldChg>
      <pc:sldChg chg="del">
        <pc:chgData name="Young, Kimberly" userId="ff8ad6cf-2d73-4f8b-976d-198e6df20a90" providerId="ADAL" clId="{BA3157ED-032D-43E1-AA02-3530FCCBF52F}" dt="2021-07-09T15:51:06.200" v="0" actId="2696"/>
        <pc:sldMkLst>
          <pc:docMk/>
          <pc:sldMk cId="334718208" sldId="257"/>
        </pc:sldMkLst>
      </pc:sldChg>
      <pc:sldChg chg="modSp">
        <pc:chgData name="Young, Kimberly" userId="ff8ad6cf-2d73-4f8b-976d-198e6df20a90" providerId="ADAL" clId="{BA3157ED-032D-43E1-AA02-3530FCCBF52F}" dt="2021-07-16T20:14:23.399" v="122" actId="732"/>
        <pc:sldMkLst>
          <pc:docMk/>
          <pc:sldMk cId="4201093974" sldId="259"/>
        </pc:sldMkLst>
        <pc:picChg chg="mod">
          <ac:chgData name="Young, Kimberly" userId="ff8ad6cf-2d73-4f8b-976d-198e6df20a90" providerId="ADAL" clId="{BA3157ED-032D-43E1-AA02-3530FCCBF52F}" dt="2021-07-16T20:14:23.399" v="122" actId="732"/>
          <ac:picMkLst>
            <pc:docMk/>
            <pc:sldMk cId="4201093974" sldId="259"/>
            <ac:picMk id="1026" creationId="{00000000-0000-0000-0000-000000000000}"/>
          </ac:picMkLst>
        </pc:picChg>
        <pc:picChg chg="mod">
          <ac:chgData name="Young, Kimberly" userId="ff8ad6cf-2d73-4f8b-976d-198e6df20a90" providerId="ADAL" clId="{BA3157ED-032D-43E1-AA02-3530FCCBF52F}" dt="2021-07-16T20:14:21.393" v="119" actId="14100"/>
          <ac:picMkLst>
            <pc:docMk/>
            <pc:sldMk cId="4201093974" sldId="259"/>
            <ac:picMk id="1044" creationId="{00000000-0000-0000-0000-000000000000}"/>
          </ac:picMkLst>
        </pc:picChg>
      </pc:sldChg>
      <pc:sldChg chg="modSp mod">
        <pc:chgData name="Young, Kimberly" userId="ff8ad6cf-2d73-4f8b-976d-198e6df20a90" providerId="ADAL" clId="{BA3157ED-032D-43E1-AA02-3530FCCBF52F}" dt="2021-07-09T15:51:15.497" v="20" actId="27636"/>
        <pc:sldMkLst>
          <pc:docMk/>
          <pc:sldMk cId="3236252036" sldId="260"/>
        </pc:sldMkLst>
        <pc:spChg chg="mod">
          <ac:chgData name="Young, Kimberly" userId="ff8ad6cf-2d73-4f8b-976d-198e6df20a90" providerId="ADAL" clId="{BA3157ED-032D-43E1-AA02-3530FCCBF52F}" dt="2021-07-09T15:51:15.497" v="20" actId="27636"/>
          <ac:spMkLst>
            <pc:docMk/>
            <pc:sldMk cId="3236252036" sldId="260"/>
            <ac:spMk id="3" creationId="{00000000-0000-0000-0000-000000000000}"/>
          </ac:spMkLst>
        </pc:spChg>
      </pc:sldChg>
      <pc:sldChg chg="addSp modSp mod setBg modAnim setClrOvrMap">
        <pc:chgData name="Young, Kimberly" userId="ff8ad6cf-2d73-4f8b-976d-198e6df20a90" providerId="ADAL" clId="{BA3157ED-032D-43E1-AA02-3530FCCBF52F}" dt="2021-07-09T15:52:04.396" v="46" actId="207"/>
        <pc:sldMkLst>
          <pc:docMk/>
          <pc:sldMk cId="273112555" sldId="261"/>
        </pc:sldMkLst>
        <pc:spChg chg="mod">
          <ac:chgData name="Young, Kimberly" userId="ff8ad6cf-2d73-4f8b-976d-198e6df20a90" providerId="ADAL" clId="{BA3157ED-032D-43E1-AA02-3530FCCBF52F}" dt="2021-07-09T15:52:04.396" v="46" actId="207"/>
          <ac:spMkLst>
            <pc:docMk/>
            <pc:sldMk cId="273112555" sldId="261"/>
            <ac:spMk id="2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1:45.796" v="34" actId="26606"/>
          <ac:spMkLst>
            <pc:docMk/>
            <pc:sldMk cId="273112555" sldId="261"/>
            <ac:spMk id="9" creationId="{54309F57-B331-41A7-9154-15EC2AF45A60}"/>
          </ac:spMkLst>
        </pc:spChg>
        <pc:picChg chg="add">
          <ac:chgData name="Young, Kimberly" userId="ff8ad6cf-2d73-4f8b-976d-198e6df20a90" providerId="ADAL" clId="{BA3157ED-032D-43E1-AA02-3530FCCBF52F}" dt="2021-07-09T15:51:45.796" v="34" actId="26606"/>
          <ac:picMkLst>
            <pc:docMk/>
            <pc:sldMk cId="273112555" sldId="261"/>
            <ac:picMk id="7" creationId="{A17F7527-5AC0-479A-B79F-9CF463410490}"/>
          </ac:picMkLst>
        </pc:picChg>
      </pc:sldChg>
      <pc:sldChg chg="addSp delSp modSp mod setBg delAnim modAnim">
        <pc:chgData name="Young, Kimberly" userId="ff8ad6cf-2d73-4f8b-976d-198e6df20a90" providerId="ADAL" clId="{BA3157ED-032D-43E1-AA02-3530FCCBF52F}" dt="2021-07-16T20:15:58.597" v="143" actId="26606"/>
        <pc:sldMkLst>
          <pc:docMk/>
          <pc:sldMk cId="1258036545" sldId="262"/>
        </pc:sldMkLst>
        <pc:spChg chg="mod">
          <ac:chgData name="Young, Kimberly" userId="ff8ad6cf-2d73-4f8b-976d-198e6df20a90" providerId="ADAL" clId="{BA3157ED-032D-43E1-AA02-3530FCCBF52F}" dt="2021-07-16T20:15:58.597" v="143" actId="26606"/>
          <ac:spMkLst>
            <pc:docMk/>
            <pc:sldMk cId="1258036545" sldId="262"/>
            <ac:spMk id="2" creationId="{00000000-0000-0000-0000-000000000000}"/>
          </ac:spMkLst>
        </pc:spChg>
        <pc:spChg chg="mod ord">
          <ac:chgData name="Young, Kimberly" userId="ff8ad6cf-2d73-4f8b-976d-198e6df20a90" providerId="ADAL" clId="{BA3157ED-032D-43E1-AA02-3530FCCBF52F}" dt="2021-07-16T20:15:58.597" v="143" actId="26606"/>
          <ac:spMkLst>
            <pc:docMk/>
            <pc:sldMk cId="1258036545" sldId="262"/>
            <ac:spMk id="3" creationId="{00000000-0000-0000-0000-000000000000}"/>
          </ac:spMkLst>
        </pc:spChg>
        <pc:spChg chg="del mod">
          <ac:chgData name="Young, Kimberly" userId="ff8ad6cf-2d73-4f8b-976d-198e6df20a90" providerId="ADAL" clId="{BA3157ED-032D-43E1-AA02-3530FCCBF52F}" dt="2021-07-16T20:15:49.669" v="138" actId="21"/>
          <ac:spMkLst>
            <pc:docMk/>
            <pc:sldMk cId="1258036545" sldId="262"/>
            <ac:spMk id="4" creationId="{00000000-0000-0000-0000-000000000000}"/>
          </ac:spMkLst>
        </pc:spChg>
        <pc:picChg chg="del">
          <ac:chgData name="Young, Kimberly" userId="ff8ad6cf-2d73-4f8b-976d-198e6df20a90" providerId="ADAL" clId="{BA3157ED-032D-43E1-AA02-3530FCCBF52F}" dt="2021-07-16T20:15:22.717" v="130" actId="478"/>
          <ac:picMkLst>
            <pc:docMk/>
            <pc:sldMk cId="1258036545" sldId="262"/>
            <ac:picMk id="5" creationId="{00000000-0000-0000-0000-000000000000}"/>
          </ac:picMkLst>
        </pc:picChg>
        <pc:picChg chg="del">
          <ac:chgData name="Young, Kimberly" userId="ff8ad6cf-2d73-4f8b-976d-198e6df20a90" providerId="ADAL" clId="{BA3157ED-032D-43E1-AA02-3530FCCBF52F}" dt="2021-07-16T20:15:10.482" v="123" actId="478"/>
          <ac:picMkLst>
            <pc:docMk/>
            <pc:sldMk cId="1258036545" sldId="262"/>
            <ac:picMk id="6" creationId="{00000000-0000-0000-0000-000000000000}"/>
          </ac:picMkLst>
        </pc:picChg>
        <pc:picChg chg="add del">
          <ac:chgData name="Young, Kimberly" userId="ff8ad6cf-2d73-4f8b-976d-198e6df20a90" providerId="ADAL" clId="{BA3157ED-032D-43E1-AA02-3530FCCBF52F}" dt="2021-07-16T20:15:55.488" v="140" actId="26606"/>
          <ac:picMkLst>
            <pc:docMk/>
            <pc:sldMk cId="1258036545" sldId="262"/>
            <ac:picMk id="71" creationId="{A53ED3FC-3BE8-4F1F-BEF1-74B1C721718A}"/>
          </ac:picMkLst>
        </pc:picChg>
        <pc:picChg chg="add mod">
          <ac:chgData name="Young, Kimberly" userId="ff8ad6cf-2d73-4f8b-976d-198e6df20a90" providerId="ADAL" clId="{BA3157ED-032D-43E1-AA02-3530FCCBF52F}" dt="2021-07-16T20:15:58.597" v="143" actId="26606"/>
          <ac:picMkLst>
            <pc:docMk/>
            <pc:sldMk cId="1258036545" sldId="262"/>
            <ac:picMk id="1026" creationId="{3970552E-8D8A-48BE-935C-D71507CEE4E0}"/>
          </ac:picMkLst>
        </pc:picChg>
        <pc:picChg chg="add del">
          <ac:chgData name="Young, Kimberly" userId="ff8ad6cf-2d73-4f8b-976d-198e6df20a90" providerId="ADAL" clId="{BA3157ED-032D-43E1-AA02-3530FCCBF52F}" dt="2021-07-16T20:15:58.581" v="142" actId="26606"/>
          <ac:picMkLst>
            <pc:docMk/>
            <pc:sldMk cId="1258036545" sldId="262"/>
            <ac:picMk id="1028" creationId="{A53ED3FC-3BE8-4F1F-BEF1-74B1C721718A}"/>
          </ac:picMkLst>
        </pc:picChg>
        <pc:picChg chg="add">
          <ac:chgData name="Young, Kimberly" userId="ff8ad6cf-2d73-4f8b-976d-198e6df20a90" providerId="ADAL" clId="{BA3157ED-032D-43E1-AA02-3530FCCBF52F}" dt="2021-07-16T20:15:58.597" v="143" actId="26606"/>
          <ac:picMkLst>
            <pc:docMk/>
            <pc:sldMk cId="1258036545" sldId="262"/>
            <ac:picMk id="1030" creationId="{A53ED3FC-3BE8-4F1F-BEF1-74B1C721718A}"/>
          </ac:picMkLst>
        </pc:picChg>
      </pc:sldChg>
      <pc:sldChg chg="addSp modSp mod setBg">
        <pc:chgData name="Young, Kimberly" userId="ff8ad6cf-2d73-4f8b-976d-198e6df20a90" providerId="ADAL" clId="{BA3157ED-032D-43E1-AA02-3530FCCBF52F}" dt="2021-07-09T15:52:42.940" v="55" actId="26606"/>
        <pc:sldMkLst>
          <pc:docMk/>
          <pc:sldMk cId="536535011" sldId="263"/>
        </pc:sldMkLst>
        <pc:spChg chg="mod">
          <ac:chgData name="Young, Kimberly" userId="ff8ad6cf-2d73-4f8b-976d-198e6df20a90" providerId="ADAL" clId="{BA3157ED-032D-43E1-AA02-3530FCCBF52F}" dt="2021-07-09T15:52:42.940" v="55" actId="26606"/>
          <ac:spMkLst>
            <pc:docMk/>
            <pc:sldMk cId="536535011" sldId="263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2:42.940" v="55" actId="26606"/>
          <ac:spMkLst>
            <pc:docMk/>
            <pc:sldMk cId="536535011" sldId="263"/>
            <ac:spMk id="3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09T15:52:42.940" v="55" actId="26606"/>
          <ac:picMkLst>
            <pc:docMk/>
            <pc:sldMk cId="536535011" sldId="263"/>
            <ac:picMk id="5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2:42.940" v="55" actId="26606"/>
          <ac:picMkLst>
            <pc:docMk/>
            <pc:sldMk cId="536535011" sldId="263"/>
            <ac:picMk id="10" creationId="{A53ED3FC-3BE8-4F1F-BEF1-74B1C721718A}"/>
          </ac:picMkLst>
        </pc:picChg>
      </pc:sldChg>
      <pc:sldChg chg="addSp modSp mod setBg">
        <pc:chgData name="Young, Kimberly" userId="ff8ad6cf-2d73-4f8b-976d-198e6df20a90" providerId="ADAL" clId="{BA3157ED-032D-43E1-AA02-3530FCCBF52F}" dt="2021-07-09T15:53:25.551" v="60" actId="26606"/>
        <pc:sldMkLst>
          <pc:docMk/>
          <pc:sldMk cId="3037221492" sldId="264"/>
        </pc:sldMkLst>
        <pc:spChg chg="mod">
          <ac:chgData name="Young, Kimberly" userId="ff8ad6cf-2d73-4f8b-976d-198e6df20a90" providerId="ADAL" clId="{BA3157ED-032D-43E1-AA02-3530FCCBF52F}" dt="2021-07-09T15:53:25.551" v="60" actId="26606"/>
          <ac:spMkLst>
            <pc:docMk/>
            <pc:sldMk cId="3037221492" sldId="264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3:25.551" v="60" actId="26606"/>
          <ac:spMkLst>
            <pc:docMk/>
            <pc:sldMk cId="3037221492" sldId="264"/>
            <ac:spMk id="4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09T15:53:25.551" v="60" actId="26606"/>
          <ac:picMkLst>
            <pc:docMk/>
            <pc:sldMk cId="3037221492" sldId="264"/>
            <ac:picMk id="5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3:25.551" v="60" actId="26606"/>
          <ac:picMkLst>
            <pc:docMk/>
            <pc:sldMk cId="3037221492" sldId="264"/>
            <ac:picMk id="10" creationId="{A53ED3FC-3BE8-4F1F-BEF1-74B1C721718A}"/>
          </ac:picMkLst>
        </pc:picChg>
      </pc:sldChg>
      <pc:sldChg chg="modSp mod setBg">
        <pc:chgData name="Young, Kimberly" userId="ff8ad6cf-2d73-4f8b-976d-198e6df20a90" providerId="ADAL" clId="{BA3157ED-032D-43E1-AA02-3530FCCBF52F}" dt="2021-07-09T15:53:43.245" v="63" actId="26606"/>
        <pc:sldMkLst>
          <pc:docMk/>
          <pc:sldMk cId="2773618486" sldId="265"/>
        </pc:sldMkLst>
        <pc:spChg chg="mod">
          <ac:chgData name="Young, Kimberly" userId="ff8ad6cf-2d73-4f8b-976d-198e6df20a90" providerId="ADAL" clId="{BA3157ED-032D-43E1-AA02-3530FCCBF52F}" dt="2021-07-09T15:53:43.245" v="63" actId="26606"/>
          <ac:spMkLst>
            <pc:docMk/>
            <pc:sldMk cId="2773618486" sldId="265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3:43.245" v="63" actId="26606"/>
          <ac:spMkLst>
            <pc:docMk/>
            <pc:sldMk cId="2773618486" sldId="265"/>
            <ac:spMk id="3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09T15:53:43.245" v="63" actId="26606"/>
          <ac:picMkLst>
            <pc:docMk/>
            <pc:sldMk cId="2773618486" sldId="265"/>
            <ac:picMk id="1026" creationId="{00000000-0000-0000-0000-000000000000}"/>
          </ac:picMkLst>
        </pc:picChg>
      </pc:sldChg>
      <pc:sldChg chg="addSp modSp mod setBg">
        <pc:chgData name="Young, Kimberly" userId="ff8ad6cf-2d73-4f8b-976d-198e6df20a90" providerId="ADAL" clId="{BA3157ED-032D-43E1-AA02-3530FCCBF52F}" dt="2021-07-09T15:54:05.053" v="68" actId="26606"/>
        <pc:sldMkLst>
          <pc:docMk/>
          <pc:sldMk cId="2035160292" sldId="266"/>
        </pc:sldMkLst>
        <pc:spChg chg="mod">
          <ac:chgData name="Young, Kimberly" userId="ff8ad6cf-2d73-4f8b-976d-198e6df20a90" providerId="ADAL" clId="{BA3157ED-032D-43E1-AA02-3530FCCBF52F}" dt="2021-07-09T15:54:05.053" v="68" actId="26606"/>
          <ac:spMkLst>
            <pc:docMk/>
            <pc:sldMk cId="2035160292" sldId="266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05.053" v="68" actId="26606"/>
          <ac:spMkLst>
            <pc:docMk/>
            <pc:sldMk cId="2035160292" sldId="266"/>
            <ac:spMk id="3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09T15:54:05.053" v="68" actId="26606"/>
          <ac:picMkLst>
            <pc:docMk/>
            <pc:sldMk cId="2035160292" sldId="266"/>
            <ac:picMk id="5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4:05.053" v="68" actId="26606"/>
          <ac:picMkLst>
            <pc:docMk/>
            <pc:sldMk cId="2035160292" sldId="266"/>
            <ac:picMk id="10" creationId="{A53ED3FC-3BE8-4F1F-BEF1-74B1C721718A}"/>
          </ac:picMkLst>
        </pc:picChg>
      </pc:sldChg>
      <pc:sldChg chg="addSp modSp mod setBg">
        <pc:chgData name="Young, Kimberly" userId="ff8ad6cf-2d73-4f8b-976d-198e6df20a90" providerId="ADAL" clId="{BA3157ED-032D-43E1-AA02-3530FCCBF52F}" dt="2021-07-09T15:54:14.787" v="70" actId="26606"/>
        <pc:sldMkLst>
          <pc:docMk/>
          <pc:sldMk cId="1030540286" sldId="267"/>
        </pc:sldMkLst>
        <pc:spChg chg="mod">
          <ac:chgData name="Young, Kimberly" userId="ff8ad6cf-2d73-4f8b-976d-198e6df20a90" providerId="ADAL" clId="{BA3157ED-032D-43E1-AA02-3530FCCBF52F}" dt="2021-07-09T15:54:14.787" v="70" actId="26606"/>
          <ac:spMkLst>
            <pc:docMk/>
            <pc:sldMk cId="1030540286" sldId="267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14.787" v="70" actId="26606"/>
          <ac:spMkLst>
            <pc:docMk/>
            <pc:sldMk cId="1030540286" sldId="267"/>
            <ac:spMk id="4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4:14.787" v="70" actId="26606"/>
          <ac:spMkLst>
            <pc:docMk/>
            <pc:sldMk cId="1030540286" sldId="267"/>
            <ac:spMk id="14" creationId="{091EC05A-89DB-4492-8034-80B7A3133B01}"/>
          </ac:spMkLst>
        </pc:spChg>
        <pc:spChg chg="add">
          <ac:chgData name="Young, Kimberly" userId="ff8ad6cf-2d73-4f8b-976d-198e6df20a90" providerId="ADAL" clId="{BA3157ED-032D-43E1-AA02-3530FCCBF52F}" dt="2021-07-09T15:54:14.787" v="70" actId="26606"/>
          <ac:spMkLst>
            <pc:docMk/>
            <pc:sldMk cId="1030540286" sldId="267"/>
            <ac:spMk id="16" creationId="{F26FC45A-52BC-4102-84DD-911303AD34C9}"/>
          </ac:spMkLst>
        </pc:spChg>
        <pc:spChg chg="add">
          <ac:chgData name="Young, Kimberly" userId="ff8ad6cf-2d73-4f8b-976d-198e6df20a90" providerId="ADAL" clId="{BA3157ED-032D-43E1-AA02-3530FCCBF52F}" dt="2021-07-09T15:54:14.787" v="70" actId="26606"/>
          <ac:spMkLst>
            <pc:docMk/>
            <pc:sldMk cId="1030540286" sldId="267"/>
            <ac:spMk id="18" creationId="{0263BACB-325F-4E89-9AE5-E5E4B14AEBFB}"/>
          </ac:spMkLst>
        </pc:spChg>
        <pc:picChg chg="mod ord">
          <ac:chgData name="Young, Kimberly" userId="ff8ad6cf-2d73-4f8b-976d-198e6df20a90" providerId="ADAL" clId="{BA3157ED-032D-43E1-AA02-3530FCCBF52F}" dt="2021-07-09T15:54:14.787" v="70" actId="26606"/>
          <ac:picMkLst>
            <pc:docMk/>
            <pc:sldMk cId="1030540286" sldId="267"/>
            <ac:picMk id="5" creationId="{00000000-0000-0000-0000-000000000000}"/>
          </ac:picMkLst>
        </pc:picChg>
        <pc:picChg chg="mod ord">
          <ac:chgData name="Young, Kimberly" userId="ff8ad6cf-2d73-4f8b-976d-198e6df20a90" providerId="ADAL" clId="{BA3157ED-032D-43E1-AA02-3530FCCBF52F}" dt="2021-07-09T15:54:14.787" v="70" actId="26606"/>
          <ac:picMkLst>
            <pc:docMk/>
            <pc:sldMk cId="1030540286" sldId="267"/>
            <ac:picMk id="6" creationId="{00000000-0000-0000-0000-000000000000}"/>
          </ac:picMkLst>
        </pc:picChg>
        <pc:picChg chg="mod">
          <ac:chgData name="Young, Kimberly" userId="ff8ad6cf-2d73-4f8b-976d-198e6df20a90" providerId="ADAL" clId="{BA3157ED-032D-43E1-AA02-3530FCCBF52F}" dt="2021-07-09T15:54:14.787" v="70" actId="26606"/>
          <ac:picMkLst>
            <pc:docMk/>
            <pc:sldMk cId="1030540286" sldId="267"/>
            <ac:picMk id="7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4:14.787" v="70" actId="26606"/>
          <ac:picMkLst>
            <pc:docMk/>
            <pc:sldMk cId="1030540286" sldId="267"/>
            <ac:picMk id="12" creationId="{359865F3-E7DF-4981-A87F-1A5A79716B76}"/>
          </ac:picMkLst>
        </pc:picChg>
      </pc:sldChg>
      <pc:sldChg chg="addSp modSp mod setBg">
        <pc:chgData name="Young, Kimberly" userId="ff8ad6cf-2d73-4f8b-976d-198e6df20a90" providerId="ADAL" clId="{BA3157ED-032D-43E1-AA02-3530FCCBF52F}" dt="2021-07-09T15:54:24.422" v="71" actId="26606"/>
        <pc:sldMkLst>
          <pc:docMk/>
          <pc:sldMk cId="3883967815" sldId="268"/>
        </pc:sldMkLst>
        <pc:spChg chg="mod">
          <ac:chgData name="Young, Kimberly" userId="ff8ad6cf-2d73-4f8b-976d-198e6df20a90" providerId="ADAL" clId="{BA3157ED-032D-43E1-AA02-3530FCCBF52F}" dt="2021-07-09T15:54:24.422" v="71" actId="26606"/>
          <ac:spMkLst>
            <pc:docMk/>
            <pc:sldMk cId="3883967815" sldId="268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24.422" v="71" actId="26606"/>
          <ac:spMkLst>
            <pc:docMk/>
            <pc:sldMk cId="3883967815" sldId="268"/>
            <ac:spMk id="3" creationId="{00000000-0000-0000-0000-000000000000}"/>
          </ac:spMkLst>
        </pc:spChg>
        <pc:grpChg chg="add">
          <ac:chgData name="Young, Kimberly" userId="ff8ad6cf-2d73-4f8b-976d-198e6df20a90" providerId="ADAL" clId="{BA3157ED-032D-43E1-AA02-3530FCCBF52F}" dt="2021-07-09T15:54:24.422" v="71" actId="26606"/>
          <ac:grpSpMkLst>
            <pc:docMk/>
            <pc:sldMk cId="3883967815" sldId="268"/>
            <ac:grpSpMk id="15" creationId="{590820A0-B14B-4F1C-8DDA-174AC2B14715}"/>
          </ac:grpSpMkLst>
        </pc:grpChg>
        <pc:grpChg chg="add">
          <ac:chgData name="Young, Kimberly" userId="ff8ad6cf-2d73-4f8b-976d-198e6df20a90" providerId="ADAL" clId="{BA3157ED-032D-43E1-AA02-3530FCCBF52F}" dt="2021-07-09T15:54:24.422" v="71" actId="26606"/>
          <ac:grpSpMkLst>
            <pc:docMk/>
            <pc:sldMk cId="3883967815" sldId="268"/>
            <ac:grpSpMk id="97" creationId="{3B02E948-8CD2-4C3C-9E5D-262DAC3C9651}"/>
          </ac:grpSpMkLst>
        </pc:grpChg>
        <pc:grpChg chg="add">
          <ac:chgData name="Young, Kimberly" userId="ff8ad6cf-2d73-4f8b-976d-198e6df20a90" providerId="ADAL" clId="{BA3157ED-032D-43E1-AA02-3530FCCBF52F}" dt="2021-07-09T15:54:24.422" v="71" actId="26606"/>
          <ac:grpSpMkLst>
            <pc:docMk/>
            <pc:sldMk cId="3883967815" sldId="268"/>
            <ac:grpSpMk id="179" creationId="{D3F906D0-CE7C-484D-8C11-5011F768A5D7}"/>
          </ac:grpSpMkLst>
        </pc:grpChg>
        <pc:picChg chg="mod">
          <ac:chgData name="Young, Kimberly" userId="ff8ad6cf-2d73-4f8b-976d-198e6df20a90" providerId="ADAL" clId="{BA3157ED-032D-43E1-AA02-3530FCCBF52F}" dt="2021-07-09T15:54:24.422" v="71" actId="26606"/>
          <ac:picMkLst>
            <pc:docMk/>
            <pc:sldMk cId="3883967815" sldId="268"/>
            <ac:picMk id="6" creationId="{00000000-0000-0000-0000-000000000000}"/>
          </ac:picMkLst>
        </pc:picChg>
        <pc:picChg chg="mod">
          <ac:chgData name="Young, Kimberly" userId="ff8ad6cf-2d73-4f8b-976d-198e6df20a90" providerId="ADAL" clId="{BA3157ED-032D-43E1-AA02-3530FCCBF52F}" dt="2021-07-09T15:54:24.422" v="71" actId="26606"/>
          <ac:picMkLst>
            <pc:docMk/>
            <pc:sldMk cId="3883967815" sldId="268"/>
            <ac:picMk id="7" creationId="{00000000-0000-0000-0000-000000000000}"/>
          </ac:picMkLst>
        </pc:picChg>
        <pc:picChg chg="mod">
          <ac:chgData name="Young, Kimberly" userId="ff8ad6cf-2d73-4f8b-976d-198e6df20a90" providerId="ADAL" clId="{BA3157ED-032D-43E1-AA02-3530FCCBF52F}" dt="2021-07-09T15:54:24.422" v="71" actId="26606"/>
          <ac:picMkLst>
            <pc:docMk/>
            <pc:sldMk cId="3883967815" sldId="268"/>
            <ac:picMk id="8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4:24.422" v="71" actId="26606"/>
          <ac:picMkLst>
            <pc:docMk/>
            <pc:sldMk cId="3883967815" sldId="268"/>
            <ac:picMk id="13" creationId="{2F313CC0-032F-40D3-BA89-242470E97385}"/>
          </ac:picMkLst>
        </pc:picChg>
      </pc:sldChg>
      <pc:sldChg chg="modSp mod setBg">
        <pc:chgData name="Young, Kimberly" userId="ff8ad6cf-2d73-4f8b-976d-198e6df20a90" providerId="ADAL" clId="{BA3157ED-032D-43E1-AA02-3530FCCBF52F}" dt="2021-07-09T15:54:49.830" v="74" actId="26606"/>
        <pc:sldMkLst>
          <pc:docMk/>
          <pc:sldMk cId="1832934094" sldId="269"/>
        </pc:sldMkLst>
        <pc:spChg chg="mod">
          <ac:chgData name="Young, Kimberly" userId="ff8ad6cf-2d73-4f8b-976d-198e6df20a90" providerId="ADAL" clId="{BA3157ED-032D-43E1-AA02-3530FCCBF52F}" dt="2021-07-09T15:54:49.830" v="74" actId="26606"/>
          <ac:spMkLst>
            <pc:docMk/>
            <pc:sldMk cId="1832934094" sldId="269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49.830" v="74" actId="26606"/>
          <ac:spMkLst>
            <pc:docMk/>
            <pc:sldMk cId="1832934094" sldId="269"/>
            <ac:spMk id="3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09T15:54:49.830" v="74" actId="26606"/>
          <ac:picMkLst>
            <pc:docMk/>
            <pc:sldMk cId="1832934094" sldId="269"/>
            <ac:picMk id="1026" creationId="{00000000-0000-0000-0000-000000000000}"/>
          </ac:picMkLst>
        </pc:picChg>
      </pc:sldChg>
      <pc:sldChg chg="addSp delSp modSp mod setBg">
        <pc:chgData name="Young, Kimberly" userId="ff8ad6cf-2d73-4f8b-976d-198e6df20a90" providerId="ADAL" clId="{BA3157ED-032D-43E1-AA02-3530FCCBF52F}" dt="2021-07-16T20:18:35.773" v="156" actId="1076"/>
        <pc:sldMkLst>
          <pc:docMk/>
          <pc:sldMk cId="2790412660" sldId="270"/>
        </pc:sldMkLst>
        <pc:spChg chg="mod">
          <ac:chgData name="Young, Kimberly" userId="ff8ad6cf-2d73-4f8b-976d-198e6df20a90" providerId="ADAL" clId="{BA3157ED-032D-43E1-AA02-3530FCCBF52F}" dt="2021-07-09T15:54:54.296" v="75" actId="26606"/>
          <ac:spMkLst>
            <pc:docMk/>
            <pc:sldMk cId="2790412660" sldId="270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54.296" v="75" actId="26606"/>
          <ac:spMkLst>
            <pc:docMk/>
            <pc:sldMk cId="2790412660" sldId="270"/>
            <ac:spMk id="4" creationId="{00000000-0000-0000-0000-000000000000}"/>
          </ac:spMkLst>
        </pc:spChg>
        <pc:spChg chg="add del mod">
          <ac:chgData name="Young, Kimberly" userId="ff8ad6cf-2d73-4f8b-976d-198e6df20a90" providerId="ADAL" clId="{BA3157ED-032D-43E1-AA02-3530FCCBF52F}" dt="2021-07-16T20:18:28.498" v="153" actId="478"/>
          <ac:spMkLst>
            <pc:docMk/>
            <pc:sldMk cId="2790412660" sldId="270"/>
            <ac:spMk id="6" creationId="{823951B0-893D-465E-B3C6-E7A18B630737}"/>
          </ac:spMkLst>
        </pc:spChg>
        <pc:picChg chg="del mod">
          <ac:chgData name="Young, Kimberly" userId="ff8ad6cf-2d73-4f8b-976d-198e6df20a90" providerId="ADAL" clId="{BA3157ED-032D-43E1-AA02-3530FCCBF52F}" dt="2021-07-16T20:18:26.553" v="152" actId="478"/>
          <ac:picMkLst>
            <pc:docMk/>
            <pc:sldMk cId="2790412660" sldId="270"/>
            <ac:picMk id="5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4:54.296" v="75" actId="26606"/>
          <ac:picMkLst>
            <pc:docMk/>
            <pc:sldMk cId="2790412660" sldId="270"/>
            <ac:picMk id="10" creationId="{A53ED3FC-3BE8-4F1F-BEF1-74B1C721718A}"/>
          </ac:picMkLst>
        </pc:picChg>
        <pc:picChg chg="add mod">
          <ac:chgData name="Young, Kimberly" userId="ff8ad6cf-2d73-4f8b-976d-198e6df20a90" providerId="ADAL" clId="{BA3157ED-032D-43E1-AA02-3530FCCBF52F}" dt="2021-07-16T20:18:35.773" v="156" actId="1076"/>
          <ac:picMkLst>
            <pc:docMk/>
            <pc:sldMk cId="2790412660" sldId="270"/>
            <ac:picMk id="2050" creationId="{FD3B71BC-AF20-4933-9E58-C586416B035B}"/>
          </ac:picMkLst>
        </pc:picChg>
      </pc:sldChg>
      <pc:sldChg chg="modSp mod">
        <pc:chgData name="Young, Kimberly" userId="ff8ad6cf-2d73-4f8b-976d-198e6df20a90" providerId="ADAL" clId="{BA3157ED-032D-43E1-AA02-3530FCCBF52F}" dt="2021-07-16T20:19:04.046" v="165" actId="1076"/>
        <pc:sldMkLst>
          <pc:docMk/>
          <pc:sldMk cId="2370399517" sldId="271"/>
        </pc:sldMkLst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2370399517" sldId="271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5:09.623" v="77" actId="1076"/>
          <ac:spMkLst>
            <pc:docMk/>
            <pc:sldMk cId="2370399517" sldId="271"/>
            <ac:spMk id="3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16T20:19:04.046" v="165" actId="1076"/>
          <ac:spMkLst>
            <pc:docMk/>
            <pc:sldMk cId="2370399517" sldId="271"/>
            <ac:spMk id="4" creationId="{00000000-0000-0000-0000-000000000000}"/>
          </ac:spMkLst>
        </pc:spChg>
      </pc:sldChg>
      <pc:sldChg chg="addSp modSp mod setBg">
        <pc:chgData name="Young, Kimberly" userId="ff8ad6cf-2d73-4f8b-976d-198e6df20a90" providerId="ADAL" clId="{BA3157ED-032D-43E1-AA02-3530FCCBF52F}" dt="2021-07-09T15:55:30.539" v="81" actId="26606"/>
        <pc:sldMkLst>
          <pc:docMk/>
          <pc:sldMk cId="1772012469" sldId="272"/>
        </pc:sldMkLst>
        <pc:spChg chg="mod">
          <ac:chgData name="Young, Kimberly" userId="ff8ad6cf-2d73-4f8b-976d-198e6df20a90" providerId="ADAL" clId="{BA3157ED-032D-43E1-AA02-3530FCCBF52F}" dt="2021-07-09T15:55:30.539" v="81" actId="26606"/>
          <ac:spMkLst>
            <pc:docMk/>
            <pc:sldMk cId="1772012469" sldId="272"/>
            <ac:spMk id="7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5:30.539" v="81" actId="26606"/>
          <ac:spMkLst>
            <pc:docMk/>
            <pc:sldMk cId="1772012469" sldId="272"/>
            <ac:spMk id="9" creationId="{00000000-0000-0000-0000-000000000000}"/>
          </ac:spMkLst>
        </pc:spChg>
        <pc:picChg chg="mod ord">
          <ac:chgData name="Young, Kimberly" userId="ff8ad6cf-2d73-4f8b-976d-198e6df20a90" providerId="ADAL" clId="{BA3157ED-032D-43E1-AA02-3530FCCBF52F}" dt="2021-07-09T15:55:30.539" v="81" actId="26606"/>
          <ac:picMkLst>
            <pc:docMk/>
            <pc:sldMk cId="1772012469" sldId="272"/>
            <ac:picMk id="10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5:30.539" v="81" actId="26606"/>
          <ac:picMkLst>
            <pc:docMk/>
            <pc:sldMk cId="1772012469" sldId="272"/>
            <ac:picMk id="15" creationId="{A53ED3FC-3BE8-4F1F-BEF1-74B1C721718A}"/>
          </ac:picMkLst>
        </pc:picChg>
      </pc:sldChg>
      <pc:sldChg chg="modSp mod setBg">
        <pc:chgData name="Young, Kimberly" userId="ff8ad6cf-2d73-4f8b-976d-198e6df20a90" providerId="ADAL" clId="{BA3157ED-032D-43E1-AA02-3530FCCBF52F}" dt="2021-07-16T20:19:30.755" v="167"/>
        <pc:sldMkLst>
          <pc:docMk/>
          <pc:sldMk cId="3851285143" sldId="273"/>
        </pc:sldMkLst>
        <pc:spChg chg="mod">
          <ac:chgData name="Young, Kimberly" userId="ff8ad6cf-2d73-4f8b-976d-198e6df20a90" providerId="ADAL" clId="{BA3157ED-032D-43E1-AA02-3530FCCBF52F}" dt="2021-07-09T15:55:44.947" v="83" actId="26606"/>
          <ac:spMkLst>
            <pc:docMk/>
            <pc:sldMk cId="3851285143" sldId="273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5:44.947" v="83" actId="26606"/>
          <ac:spMkLst>
            <pc:docMk/>
            <pc:sldMk cId="3851285143" sldId="273"/>
            <ac:spMk id="3" creationId="{00000000-0000-0000-0000-000000000000}"/>
          </ac:spMkLst>
        </pc:spChg>
        <pc:graphicFrameChg chg="add mod">
          <ac:chgData name="Young, Kimberly" userId="ff8ad6cf-2d73-4f8b-976d-198e6df20a90" providerId="ADAL" clId="{BA3157ED-032D-43E1-AA02-3530FCCBF52F}" dt="2021-07-16T20:19:30.755" v="167"/>
          <ac:graphicFrameMkLst>
            <pc:docMk/>
            <pc:sldMk cId="3851285143" sldId="273"/>
            <ac:graphicFrameMk id="7" creationId="{00000000-0000-0000-0000-000000000000}"/>
          </ac:graphicFrameMkLst>
        </pc:graphicFrameChg>
      </pc:sldChg>
      <pc:sldChg chg="addSp modSp mod setBg">
        <pc:chgData name="Young, Kimberly" userId="ff8ad6cf-2d73-4f8b-976d-198e6df20a90" providerId="ADAL" clId="{BA3157ED-032D-43E1-AA02-3530FCCBF52F}" dt="2021-07-09T15:55:50.316" v="84" actId="26606"/>
        <pc:sldMkLst>
          <pc:docMk/>
          <pc:sldMk cId="3776858802" sldId="274"/>
        </pc:sldMkLst>
        <pc:spChg chg="mod">
          <ac:chgData name="Young, Kimberly" userId="ff8ad6cf-2d73-4f8b-976d-198e6df20a90" providerId="ADAL" clId="{BA3157ED-032D-43E1-AA02-3530FCCBF52F}" dt="2021-07-09T15:55:50.316" v="84" actId="26606"/>
          <ac:spMkLst>
            <pc:docMk/>
            <pc:sldMk cId="3776858802" sldId="274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5:50.316" v="84" actId="26606"/>
          <ac:spMkLst>
            <pc:docMk/>
            <pc:sldMk cId="3776858802" sldId="274"/>
            <ac:spMk id="3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09T15:55:50.316" v="84" actId="26606"/>
          <ac:picMkLst>
            <pc:docMk/>
            <pc:sldMk cId="3776858802" sldId="274"/>
            <ac:picMk id="5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5:50.316" v="84" actId="26606"/>
          <ac:picMkLst>
            <pc:docMk/>
            <pc:sldMk cId="3776858802" sldId="274"/>
            <ac:picMk id="10" creationId="{A53ED3FC-3BE8-4F1F-BEF1-74B1C721718A}"/>
          </ac:picMkLst>
        </pc:picChg>
      </pc:sldChg>
      <pc:sldChg chg="modSp">
        <pc:chgData name="Young, Kimberly" userId="ff8ad6cf-2d73-4f8b-976d-198e6df20a90" providerId="ADAL" clId="{BA3157ED-032D-43E1-AA02-3530FCCBF52F}" dt="2021-07-09T15:51:15.313" v="19"/>
        <pc:sldMkLst>
          <pc:docMk/>
          <pc:sldMk cId="652396791" sldId="275"/>
        </pc:sldMkLst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652396791" sldId="275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652396791" sldId="275"/>
            <ac:spMk id="3" creationId="{00000000-0000-0000-0000-000000000000}"/>
          </ac:spMkLst>
        </pc:spChg>
      </pc:sldChg>
      <pc:sldChg chg="modSp mod">
        <pc:chgData name="Young, Kimberly" userId="ff8ad6cf-2d73-4f8b-976d-198e6df20a90" providerId="ADAL" clId="{BA3157ED-032D-43E1-AA02-3530FCCBF52F}" dt="2021-07-16T20:16:20.773" v="146" actId="207"/>
        <pc:sldMkLst>
          <pc:docMk/>
          <pc:sldMk cId="2446787291" sldId="276"/>
        </pc:sldMkLst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2446787291" sldId="276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16T20:16:20.773" v="146" actId="207"/>
          <ac:spMkLst>
            <pc:docMk/>
            <pc:sldMk cId="2446787291" sldId="276"/>
            <ac:spMk id="5" creationId="{00000000-0000-0000-0000-000000000000}"/>
          </ac:spMkLst>
        </pc:spChg>
        <pc:graphicFrameChg chg="modGraphic">
          <ac:chgData name="Young, Kimberly" userId="ff8ad6cf-2d73-4f8b-976d-198e6df20a90" providerId="ADAL" clId="{BA3157ED-032D-43E1-AA02-3530FCCBF52F}" dt="2021-07-09T15:52:38.211" v="54" actId="26606"/>
          <ac:graphicFrameMkLst>
            <pc:docMk/>
            <pc:sldMk cId="2446787291" sldId="276"/>
            <ac:graphicFrameMk id="9" creationId="{00000000-0000-0000-0000-000000000000}"/>
          </ac:graphicFrameMkLst>
        </pc:graphicFrameChg>
      </pc:sldChg>
      <pc:sldChg chg="modSp mod">
        <pc:chgData name="Young, Kimberly" userId="ff8ad6cf-2d73-4f8b-976d-198e6df20a90" providerId="ADAL" clId="{BA3157ED-032D-43E1-AA02-3530FCCBF52F}" dt="2021-07-09T15:52:51.558" v="57" actId="1076"/>
        <pc:sldMkLst>
          <pc:docMk/>
          <pc:sldMk cId="1780967773" sldId="277"/>
        </pc:sldMkLst>
        <pc:spChg chg="mod">
          <ac:chgData name="Young, Kimberly" userId="ff8ad6cf-2d73-4f8b-976d-198e6df20a90" providerId="ADAL" clId="{BA3157ED-032D-43E1-AA02-3530FCCBF52F}" dt="2021-07-09T15:52:48.900" v="56" actId="1076"/>
          <ac:spMkLst>
            <pc:docMk/>
            <pc:sldMk cId="1780967773" sldId="277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2:51.558" v="57" actId="1076"/>
          <ac:spMkLst>
            <pc:docMk/>
            <pc:sldMk cId="1780967773" sldId="277"/>
            <ac:spMk id="5" creationId="{00000000-0000-0000-0000-000000000000}"/>
          </ac:spMkLst>
        </pc:spChg>
      </pc:sldChg>
      <pc:sldChg chg="addSp modSp mod setBg setClrOvrMap">
        <pc:chgData name="Young, Kimberly" userId="ff8ad6cf-2d73-4f8b-976d-198e6df20a90" providerId="ADAL" clId="{BA3157ED-032D-43E1-AA02-3530FCCBF52F}" dt="2021-07-09T15:53:20.153" v="59" actId="12100"/>
        <pc:sldMkLst>
          <pc:docMk/>
          <pc:sldMk cId="2123891567" sldId="278"/>
        </pc:sldMkLst>
        <pc:spChg chg="mod">
          <ac:chgData name="Young, Kimberly" userId="ff8ad6cf-2d73-4f8b-976d-198e6df20a90" providerId="ADAL" clId="{BA3157ED-032D-43E1-AA02-3530FCCBF52F}" dt="2021-07-09T15:53:08.689" v="58" actId="26606"/>
          <ac:spMkLst>
            <pc:docMk/>
            <pc:sldMk cId="2123891567" sldId="278"/>
            <ac:spMk id="2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3:08.689" v="58" actId="26606"/>
          <ac:spMkLst>
            <pc:docMk/>
            <pc:sldMk cId="2123891567" sldId="278"/>
            <ac:spMk id="9" creationId="{CFF5BED3-4EE4-425F-A016-C272586B88E5}"/>
          </ac:spMkLst>
        </pc:spChg>
        <pc:spChg chg="add">
          <ac:chgData name="Young, Kimberly" userId="ff8ad6cf-2d73-4f8b-976d-198e6df20a90" providerId="ADAL" clId="{BA3157ED-032D-43E1-AA02-3530FCCBF52F}" dt="2021-07-09T15:53:08.689" v="58" actId="26606"/>
          <ac:spMkLst>
            <pc:docMk/>
            <pc:sldMk cId="2123891567" sldId="278"/>
            <ac:spMk id="11" creationId="{D856B4CA-4519-432C-ABFD-F2AE5D70E09C}"/>
          </ac:spMkLst>
        </pc:spChg>
        <pc:spChg chg="add">
          <ac:chgData name="Young, Kimberly" userId="ff8ad6cf-2d73-4f8b-976d-198e6df20a90" providerId="ADAL" clId="{BA3157ED-032D-43E1-AA02-3530FCCBF52F}" dt="2021-07-09T15:53:08.689" v="58" actId="26606"/>
          <ac:spMkLst>
            <pc:docMk/>
            <pc:sldMk cId="2123891567" sldId="278"/>
            <ac:spMk id="13" creationId="{61D03B64-A2F8-4473-8457-9A6A36B67B89}"/>
          </ac:spMkLst>
        </pc:spChg>
        <pc:graphicFrameChg chg="mod modGraphic">
          <ac:chgData name="Young, Kimberly" userId="ff8ad6cf-2d73-4f8b-976d-198e6df20a90" providerId="ADAL" clId="{BA3157ED-032D-43E1-AA02-3530FCCBF52F}" dt="2021-07-09T15:53:20.153" v="59" actId="12100"/>
          <ac:graphicFrameMkLst>
            <pc:docMk/>
            <pc:sldMk cId="2123891567" sldId="278"/>
            <ac:graphicFrameMk id="4" creationId="{00000000-0000-0000-0000-000000000000}"/>
          </ac:graphicFrameMkLst>
        </pc:graphicFrameChg>
        <pc:picChg chg="add">
          <ac:chgData name="Young, Kimberly" userId="ff8ad6cf-2d73-4f8b-976d-198e6df20a90" providerId="ADAL" clId="{BA3157ED-032D-43E1-AA02-3530FCCBF52F}" dt="2021-07-09T15:53:08.689" v="58" actId="26606"/>
          <ac:picMkLst>
            <pc:docMk/>
            <pc:sldMk cId="2123891567" sldId="278"/>
            <ac:picMk id="15" creationId="{01C3CE7E-C09F-4DAB-A9B8-00CB40334B33}"/>
          </ac:picMkLst>
        </pc:picChg>
      </pc:sldChg>
      <pc:sldChg chg="addSp delSp modSp mod setBg setClrOvrMap">
        <pc:chgData name="Young, Kimberly" userId="ff8ad6cf-2d73-4f8b-976d-198e6df20a90" providerId="ADAL" clId="{BA3157ED-032D-43E1-AA02-3530FCCBF52F}" dt="2021-07-16T20:17:12.433" v="148" actId="12269"/>
        <pc:sldMkLst>
          <pc:docMk/>
          <pc:sldMk cId="1730720081" sldId="279"/>
        </pc:sldMkLst>
        <pc:spChg chg="mod">
          <ac:chgData name="Young, Kimberly" userId="ff8ad6cf-2d73-4f8b-976d-198e6df20a90" providerId="ADAL" clId="{BA3157ED-032D-43E1-AA02-3530FCCBF52F}" dt="2021-07-09T15:53:31.873" v="61" actId="26606"/>
          <ac:spMkLst>
            <pc:docMk/>
            <pc:sldMk cId="1730720081" sldId="279"/>
            <ac:spMk id="2" creationId="{00000000-0000-0000-0000-000000000000}"/>
          </ac:spMkLst>
        </pc:spChg>
        <pc:spChg chg="del">
          <ac:chgData name="Young, Kimberly" userId="ff8ad6cf-2d73-4f8b-976d-198e6df20a90" providerId="ADAL" clId="{BA3157ED-032D-43E1-AA02-3530FCCBF52F}" dt="2021-07-09T15:53:31.873" v="61" actId="26606"/>
          <ac:spMkLst>
            <pc:docMk/>
            <pc:sldMk cId="1730720081" sldId="279"/>
            <ac:spMk id="3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3:31.873" v="61" actId="26606"/>
          <ac:spMkLst>
            <pc:docMk/>
            <pc:sldMk cId="1730720081" sldId="279"/>
            <ac:spMk id="9" creationId="{4117F0C1-BCBB-40C7-99D6-F703E7A4B5F3}"/>
          </ac:spMkLst>
        </pc:spChg>
        <pc:spChg chg="add">
          <ac:chgData name="Young, Kimberly" userId="ff8ad6cf-2d73-4f8b-976d-198e6df20a90" providerId="ADAL" clId="{BA3157ED-032D-43E1-AA02-3530FCCBF52F}" dt="2021-07-09T15:53:31.873" v="61" actId="26606"/>
          <ac:spMkLst>
            <pc:docMk/>
            <pc:sldMk cId="1730720081" sldId="279"/>
            <ac:spMk id="11" creationId="{D1A5D8BC-B41A-4E96-91C4-D60F5162257E}"/>
          </ac:spMkLst>
        </pc:spChg>
        <pc:spChg chg="add">
          <ac:chgData name="Young, Kimberly" userId="ff8ad6cf-2d73-4f8b-976d-198e6df20a90" providerId="ADAL" clId="{BA3157ED-032D-43E1-AA02-3530FCCBF52F}" dt="2021-07-09T15:53:31.873" v="61" actId="26606"/>
          <ac:spMkLst>
            <pc:docMk/>
            <pc:sldMk cId="1730720081" sldId="279"/>
            <ac:spMk id="15" creationId="{51287385-D3EA-47A8-A127-6061791ADBB6}"/>
          </ac:spMkLst>
        </pc:spChg>
        <pc:graphicFrameChg chg="add mod">
          <ac:chgData name="Young, Kimberly" userId="ff8ad6cf-2d73-4f8b-976d-198e6df20a90" providerId="ADAL" clId="{BA3157ED-032D-43E1-AA02-3530FCCBF52F}" dt="2021-07-16T20:17:12.433" v="148" actId="12269"/>
          <ac:graphicFrameMkLst>
            <pc:docMk/>
            <pc:sldMk cId="1730720081" sldId="279"/>
            <ac:graphicFrameMk id="5" creationId="{842F6638-ABF2-4A28-B6DB-A246B47F7969}"/>
          </ac:graphicFrameMkLst>
        </pc:graphicFrameChg>
        <pc:picChg chg="add">
          <ac:chgData name="Young, Kimberly" userId="ff8ad6cf-2d73-4f8b-976d-198e6df20a90" providerId="ADAL" clId="{BA3157ED-032D-43E1-AA02-3530FCCBF52F}" dt="2021-07-09T15:53:31.873" v="61" actId="26606"/>
          <ac:picMkLst>
            <pc:docMk/>
            <pc:sldMk cId="1730720081" sldId="279"/>
            <ac:picMk id="13" creationId="{0D321D5F-FA18-4271-9EAA-0BEA14116BB5}"/>
          </ac:picMkLst>
        </pc:picChg>
      </pc:sldChg>
      <pc:sldChg chg="modSp mod">
        <pc:chgData name="Young, Kimberly" userId="ff8ad6cf-2d73-4f8b-976d-198e6df20a90" providerId="ADAL" clId="{BA3157ED-032D-43E1-AA02-3530FCCBF52F}" dt="2021-07-09T15:53:59.383" v="67" actId="207"/>
        <pc:sldMkLst>
          <pc:docMk/>
          <pc:sldMk cId="2342551211" sldId="281"/>
        </pc:sldMkLst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2342551211" sldId="281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3:56.153" v="66" actId="207"/>
          <ac:spMkLst>
            <pc:docMk/>
            <pc:sldMk cId="2342551211" sldId="281"/>
            <ac:spMk id="7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3:59.383" v="67" actId="207"/>
          <ac:spMkLst>
            <pc:docMk/>
            <pc:sldMk cId="2342551211" sldId="281"/>
            <ac:spMk id="8" creationId="{00000000-0000-0000-0000-000000000000}"/>
          </ac:spMkLst>
        </pc:spChg>
        <pc:graphicFrameChg chg="mod">
          <ac:chgData name="Young, Kimberly" userId="ff8ad6cf-2d73-4f8b-976d-198e6df20a90" providerId="ADAL" clId="{BA3157ED-032D-43E1-AA02-3530FCCBF52F}" dt="2021-07-09T15:51:15.313" v="19"/>
          <ac:graphicFrameMkLst>
            <pc:docMk/>
            <pc:sldMk cId="2342551211" sldId="281"/>
            <ac:graphicFrameMk id="6" creationId="{00000000-0000-0000-0000-000000000000}"/>
          </ac:graphicFrameMkLst>
        </pc:graphicFrameChg>
      </pc:sldChg>
      <pc:sldChg chg="addSp modSp mod setBg">
        <pc:chgData name="Young, Kimberly" userId="ff8ad6cf-2d73-4f8b-976d-198e6df20a90" providerId="ADAL" clId="{BA3157ED-032D-43E1-AA02-3530FCCBF52F}" dt="2021-07-09T15:54:08.649" v="69" actId="26606"/>
        <pc:sldMkLst>
          <pc:docMk/>
          <pc:sldMk cId="187197457" sldId="282"/>
        </pc:sldMkLst>
        <pc:spChg chg="mod">
          <ac:chgData name="Young, Kimberly" userId="ff8ad6cf-2d73-4f8b-976d-198e6df20a90" providerId="ADAL" clId="{BA3157ED-032D-43E1-AA02-3530FCCBF52F}" dt="2021-07-09T15:54:08.649" v="69" actId="26606"/>
          <ac:spMkLst>
            <pc:docMk/>
            <pc:sldMk cId="187197457" sldId="282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08.649" v="69" actId="26606"/>
          <ac:spMkLst>
            <pc:docMk/>
            <pc:sldMk cId="187197457" sldId="282"/>
            <ac:spMk id="3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4:08.649" v="69" actId="26606"/>
          <ac:spMkLst>
            <pc:docMk/>
            <pc:sldMk cId="187197457" sldId="282"/>
            <ac:spMk id="8" creationId="{50E53EDA-3B94-4F6B-9E86-D3BB9EBB9616}"/>
          </ac:spMkLst>
        </pc:spChg>
        <pc:cxnChg chg="add">
          <ac:chgData name="Young, Kimberly" userId="ff8ad6cf-2d73-4f8b-976d-198e6df20a90" providerId="ADAL" clId="{BA3157ED-032D-43E1-AA02-3530FCCBF52F}" dt="2021-07-09T15:54:08.649" v="69" actId="26606"/>
          <ac:cxnSpMkLst>
            <pc:docMk/>
            <pc:sldMk cId="187197457" sldId="282"/>
            <ac:cxnSpMk id="10" creationId="{30EFD79F-7790-479B-B7DB-BD0D8C101DDD}"/>
          </ac:cxnSpMkLst>
        </pc:cxnChg>
      </pc:sldChg>
      <pc:sldChg chg="addSp modSp mod setBg setClrOvrMap">
        <pc:chgData name="Young, Kimberly" userId="ff8ad6cf-2d73-4f8b-976d-198e6df20a90" providerId="ADAL" clId="{BA3157ED-032D-43E1-AA02-3530FCCBF52F}" dt="2021-07-16T20:17:29.320" v="149" actId="12100"/>
        <pc:sldMkLst>
          <pc:docMk/>
          <pc:sldMk cId="1217179405" sldId="283"/>
        </pc:sldMkLst>
        <pc:spChg chg="mod">
          <ac:chgData name="Young, Kimberly" userId="ff8ad6cf-2d73-4f8b-976d-198e6df20a90" providerId="ADAL" clId="{BA3157ED-032D-43E1-AA02-3530FCCBF52F}" dt="2021-07-09T15:54:34.305" v="72" actId="26606"/>
          <ac:spMkLst>
            <pc:docMk/>
            <pc:sldMk cId="1217179405" sldId="283"/>
            <ac:spMk id="2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4:34.305" v="72" actId="26606"/>
          <ac:spMkLst>
            <pc:docMk/>
            <pc:sldMk cId="1217179405" sldId="283"/>
            <ac:spMk id="9" creationId="{75F65CD9-825D-44BD-8681-D42D260D4C63}"/>
          </ac:spMkLst>
        </pc:spChg>
        <pc:spChg chg="add">
          <ac:chgData name="Young, Kimberly" userId="ff8ad6cf-2d73-4f8b-976d-198e6df20a90" providerId="ADAL" clId="{BA3157ED-032D-43E1-AA02-3530FCCBF52F}" dt="2021-07-09T15:54:34.305" v="72" actId="26606"/>
          <ac:spMkLst>
            <pc:docMk/>
            <pc:sldMk cId="1217179405" sldId="283"/>
            <ac:spMk id="11" creationId="{B2F64C47-BE0B-4DA4-A62F-C6922DD2082F}"/>
          </ac:spMkLst>
        </pc:spChg>
        <pc:graphicFrameChg chg="mod modGraphic">
          <ac:chgData name="Young, Kimberly" userId="ff8ad6cf-2d73-4f8b-976d-198e6df20a90" providerId="ADAL" clId="{BA3157ED-032D-43E1-AA02-3530FCCBF52F}" dt="2021-07-16T20:17:29.320" v="149" actId="12100"/>
          <ac:graphicFrameMkLst>
            <pc:docMk/>
            <pc:sldMk cId="1217179405" sldId="283"/>
            <ac:graphicFrameMk id="4" creationId="{00000000-0000-0000-0000-000000000000}"/>
          </ac:graphicFrameMkLst>
        </pc:graphicFrameChg>
      </pc:sldChg>
      <pc:sldChg chg="addSp modSp mod setBg">
        <pc:chgData name="Young, Kimberly" userId="ff8ad6cf-2d73-4f8b-976d-198e6df20a90" providerId="ADAL" clId="{BA3157ED-032D-43E1-AA02-3530FCCBF52F}" dt="2021-07-16T20:17:54.446" v="151" actId="1440"/>
        <pc:sldMkLst>
          <pc:docMk/>
          <pc:sldMk cId="3464560950" sldId="284"/>
        </pc:sldMkLst>
        <pc:spChg chg="mod">
          <ac:chgData name="Young, Kimberly" userId="ff8ad6cf-2d73-4f8b-976d-198e6df20a90" providerId="ADAL" clId="{BA3157ED-032D-43E1-AA02-3530FCCBF52F}" dt="2021-07-09T15:54:40.431" v="73" actId="26606"/>
          <ac:spMkLst>
            <pc:docMk/>
            <pc:sldMk cId="3464560950" sldId="284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4:40.431" v="73" actId="26606"/>
          <ac:spMkLst>
            <pc:docMk/>
            <pc:sldMk cId="3464560950" sldId="284"/>
            <ac:spMk id="5" creationId="{00000000-0000-0000-0000-000000000000}"/>
          </ac:spMkLst>
        </pc:spChg>
        <pc:picChg chg="mod">
          <ac:chgData name="Young, Kimberly" userId="ff8ad6cf-2d73-4f8b-976d-198e6df20a90" providerId="ADAL" clId="{BA3157ED-032D-43E1-AA02-3530FCCBF52F}" dt="2021-07-16T20:17:54.446" v="151" actId="1440"/>
          <ac:picMkLst>
            <pc:docMk/>
            <pc:sldMk cId="3464560950" sldId="284"/>
            <ac:picMk id="4" creationId="{00000000-0000-0000-0000-000000000000}"/>
          </ac:picMkLst>
        </pc:picChg>
        <pc:picChg chg="add">
          <ac:chgData name="Young, Kimberly" userId="ff8ad6cf-2d73-4f8b-976d-198e6df20a90" providerId="ADAL" clId="{BA3157ED-032D-43E1-AA02-3530FCCBF52F}" dt="2021-07-09T15:54:40.431" v="73" actId="26606"/>
          <ac:picMkLst>
            <pc:docMk/>
            <pc:sldMk cId="3464560950" sldId="284"/>
            <ac:picMk id="10" creationId="{A53ED3FC-3BE8-4F1F-BEF1-74B1C721718A}"/>
          </ac:picMkLst>
        </pc:picChg>
      </pc:sldChg>
      <pc:sldChg chg="modSp">
        <pc:chgData name="Young, Kimberly" userId="ff8ad6cf-2d73-4f8b-976d-198e6df20a90" providerId="ADAL" clId="{BA3157ED-032D-43E1-AA02-3530FCCBF52F}" dt="2021-07-09T15:51:15.313" v="19"/>
        <pc:sldMkLst>
          <pc:docMk/>
          <pc:sldMk cId="516284927" sldId="285"/>
        </pc:sldMkLst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516284927" sldId="285"/>
            <ac:spMk id="2" creationId="{00000000-0000-0000-0000-000000000000}"/>
          </ac:spMkLst>
        </pc:spChg>
      </pc:sldChg>
      <pc:sldChg chg="modSp mod">
        <pc:chgData name="Young, Kimberly" userId="ff8ad6cf-2d73-4f8b-976d-198e6df20a90" providerId="ADAL" clId="{BA3157ED-032D-43E1-AA02-3530FCCBF52F}" dt="2021-07-16T20:18:47.928" v="161" actId="207"/>
        <pc:sldMkLst>
          <pc:docMk/>
          <pc:sldMk cId="19434518" sldId="286"/>
        </pc:sldMkLst>
        <pc:spChg chg="mod">
          <ac:chgData name="Young, Kimberly" userId="ff8ad6cf-2d73-4f8b-976d-198e6df20a90" providerId="ADAL" clId="{BA3157ED-032D-43E1-AA02-3530FCCBF52F}" dt="2021-07-09T15:51:15.313" v="19"/>
          <ac:spMkLst>
            <pc:docMk/>
            <pc:sldMk cId="19434518" sldId="286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16T20:18:47.928" v="161" actId="207"/>
          <ac:spMkLst>
            <pc:docMk/>
            <pc:sldMk cId="19434518" sldId="286"/>
            <ac:spMk id="3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16T20:18:43.286" v="159" actId="27636"/>
          <ac:spMkLst>
            <pc:docMk/>
            <pc:sldMk cId="19434518" sldId="286"/>
            <ac:spMk id="4" creationId="{00000000-0000-0000-0000-000000000000}"/>
          </ac:spMkLst>
        </pc:spChg>
      </pc:sldChg>
      <pc:sldChg chg="modSp mod">
        <pc:chgData name="Young, Kimberly" userId="ff8ad6cf-2d73-4f8b-976d-198e6df20a90" providerId="ADAL" clId="{BA3157ED-032D-43E1-AA02-3530FCCBF52F}" dt="2021-07-09T15:55:24.352" v="80" actId="207"/>
        <pc:sldMkLst>
          <pc:docMk/>
          <pc:sldMk cId="1514943829" sldId="287"/>
        </pc:sldMkLst>
        <pc:spChg chg="mod">
          <ac:chgData name="Young, Kimberly" userId="ff8ad6cf-2d73-4f8b-976d-198e6df20a90" providerId="ADAL" clId="{BA3157ED-032D-43E1-AA02-3530FCCBF52F}" dt="2021-07-09T15:55:15.859" v="78" actId="1076"/>
          <ac:spMkLst>
            <pc:docMk/>
            <pc:sldMk cId="1514943829" sldId="287"/>
            <ac:spMk id="2" creationId="{00000000-0000-0000-0000-000000000000}"/>
          </ac:spMkLst>
        </pc:spChg>
        <pc:spChg chg="mod">
          <ac:chgData name="Young, Kimberly" userId="ff8ad6cf-2d73-4f8b-976d-198e6df20a90" providerId="ADAL" clId="{BA3157ED-032D-43E1-AA02-3530FCCBF52F}" dt="2021-07-09T15:55:24.352" v="80" actId="207"/>
          <ac:spMkLst>
            <pc:docMk/>
            <pc:sldMk cId="1514943829" sldId="287"/>
            <ac:spMk id="6" creationId="{00000000-0000-0000-0000-000000000000}"/>
          </ac:spMkLst>
        </pc:spChg>
        <pc:graphicFrameChg chg="mod">
          <ac:chgData name="Young, Kimberly" userId="ff8ad6cf-2d73-4f8b-976d-198e6df20a90" providerId="ADAL" clId="{BA3157ED-032D-43E1-AA02-3530FCCBF52F}" dt="2021-07-09T15:55:18.552" v="79" actId="1076"/>
          <ac:graphicFrameMkLst>
            <pc:docMk/>
            <pc:sldMk cId="1514943829" sldId="287"/>
            <ac:graphicFrameMk id="4" creationId="{00000000-0000-0000-0000-000000000000}"/>
          </ac:graphicFrameMkLst>
        </pc:graphicFrameChg>
      </pc:sldChg>
      <pc:sldChg chg="addSp modSp mod setBg setClrOvrMap">
        <pc:chgData name="Young, Kimberly" userId="ff8ad6cf-2d73-4f8b-976d-198e6df20a90" providerId="ADAL" clId="{BA3157ED-032D-43E1-AA02-3530FCCBF52F}" dt="2021-07-16T20:19:21.882" v="166" actId="12100"/>
        <pc:sldMkLst>
          <pc:docMk/>
          <pc:sldMk cId="3667459256" sldId="288"/>
        </pc:sldMkLst>
        <pc:spChg chg="mod">
          <ac:chgData name="Young, Kimberly" userId="ff8ad6cf-2d73-4f8b-976d-198e6df20a90" providerId="ADAL" clId="{BA3157ED-032D-43E1-AA02-3530FCCBF52F}" dt="2021-07-09T15:55:39.247" v="82" actId="26606"/>
          <ac:spMkLst>
            <pc:docMk/>
            <pc:sldMk cId="3667459256" sldId="288"/>
            <ac:spMk id="2" creationId="{00000000-0000-0000-0000-000000000000}"/>
          </ac:spMkLst>
        </pc:spChg>
        <pc:spChg chg="add">
          <ac:chgData name="Young, Kimberly" userId="ff8ad6cf-2d73-4f8b-976d-198e6df20a90" providerId="ADAL" clId="{BA3157ED-032D-43E1-AA02-3530FCCBF52F}" dt="2021-07-09T15:55:39.247" v="82" actId="26606"/>
          <ac:spMkLst>
            <pc:docMk/>
            <pc:sldMk cId="3667459256" sldId="288"/>
            <ac:spMk id="9" creationId="{75F65CD9-825D-44BD-8681-D42D260D4C63}"/>
          </ac:spMkLst>
        </pc:spChg>
        <pc:spChg chg="add">
          <ac:chgData name="Young, Kimberly" userId="ff8ad6cf-2d73-4f8b-976d-198e6df20a90" providerId="ADAL" clId="{BA3157ED-032D-43E1-AA02-3530FCCBF52F}" dt="2021-07-09T15:55:39.247" v="82" actId="26606"/>
          <ac:spMkLst>
            <pc:docMk/>
            <pc:sldMk cId="3667459256" sldId="288"/>
            <ac:spMk id="11" creationId="{B2F64C47-BE0B-4DA4-A62F-C6922DD2082F}"/>
          </ac:spMkLst>
        </pc:spChg>
        <pc:graphicFrameChg chg="mod modGraphic">
          <ac:chgData name="Young, Kimberly" userId="ff8ad6cf-2d73-4f8b-976d-198e6df20a90" providerId="ADAL" clId="{BA3157ED-032D-43E1-AA02-3530FCCBF52F}" dt="2021-07-16T20:19:21.882" v="166" actId="12100"/>
          <ac:graphicFrameMkLst>
            <pc:docMk/>
            <pc:sldMk cId="3667459256" sldId="288"/>
            <ac:graphicFrameMk id="4" creationId="{00000000-0000-0000-0000-000000000000}"/>
          </ac:graphicFrameMkLst>
        </pc:graphicFrameChg>
      </pc:sldChg>
      <pc:sldChg chg="addSp delSp modSp mod setBg delAnim">
        <pc:chgData name="Young, Kimberly" userId="ff8ad6cf-2d73-4f8b-976d-198e6df20a90" providerId="ADAL" clId="{BA3157ED-032D-43E1-AA02-3530FCCBF52F}" dt="2021-07-16T20:31:19.562" v="170" actId="26606"/>
        <pc:sldMkLst>
          <pc:docMk/>
          <pc:sldMk cId="1302781106" sldId="289"/>
        </pc:sldMkLst>
        <pc:spChg chg="mod ord">
          <ac:chgData name="Young, Kimberly" userId="ff8ad6cf-2d73-4f8b-976d-198e6df20a90" providerId="ADAL" clId="{BA3157ED-032D-43E1-AA02-3530FCCBF52F}" dt="2021-07-16T20:31:19.562" v="170" actId="26606"/>
          <ac:spMkLst>
            <pc:docMk/>
            <pc:sldMk cId="1302781106" sldId="289"/>
            <ac:spMk id="3" creationId="{00000000-0000-0000-0000-000000000000}"/>
          </ac:spMkLst>
        </pc:spChg>
        <pc:spChg chg="add del">
          <ac:chgData name="Young, Kimberly" userId="ff8ad6cf-2d73-4f8b-976d-198e6df20a90" providerId="ADAL" clId="{BA3157ED-032D-43E1-AA02-3530FCCBF52F}" dt="2021-07-09T15:56:06.516" v="88" actId="26606"/>
          <ac:spMkLst>
            <pc:docMk/>
            <pc:sldMk cId="1302781106" sldId="289"/>
            <ac:spMk id="11" creationId="{383ABEA8-C940-4E63-9425-2636E3E968C8}"/>
          </ac:spMkLst>
        </pc:spChg>
        <pc:spChg chg="add del">
          <ac:chgData name="Young, Kimberly" userId="ff8ad6cf-2d73-4f8b-976d-198e6df20a90" providerId="ADAL" clId="{BA3157ED-032D-43E1-AA02-3530FCCBF52F}" dt="2021-07-09T15:56:06.516" v="88" actId="26606"/>
          <ac:spMkLst>
            <pc:docMk/>
            <pc:sldMk cId="1302781106" sldId="289"/>
            <ac:spMk id="13" creationId="{94E1F0CE-2445-403C-A97B-5F9410D8FDB4}"/>
          </ac:spMkLst>
        </pc:spChg>
        <pc:spChg chg="add">
          <ac:chgData name="Young, Kimberly" userId="ff8ad6cf-2d73-4f8b-976d-198e6df20a90" providerId="ADAL" clId="{BA3157ED-032D-43E1-AA02-3530FCCBF52F}" dt="2021-07-16T20:31:19.562" v="170" actId="26606"/>
          <ac:spMkLst>
            <pc:docMk/>
            <pc:sldMk cId="1302781106" sldId="289"/>
            <ac:spMk id="104" creationId="{DE6F2CF7-0423-4CC7-90FD-1FEBA0CA5B4D}"/>
          </ac:spMkLst>
        </pc:spChg>
        <pc:grpChg chg="add del">
          <ac:chgData name="Young, Kimberly" userId="ff8ad6cf-2d73-4f8b-976d-198e6df20a90" providerId="ADAL" clId="{BA3157ED-032D-43E1-AA02-3530FCCBF52F}" dt="2021-07-09T15:56:06.516" v="88" actId="26606"/>
          <ac:grpSpMkLst>
            <pc:docMk/>
            <pc:sldMk cId="1302781106" sldId="289"/>
            <ac:grpSpMk id="15" creationId="{A2930BEC-23C3-4943-BF3E-1489DF19FE92}"/>
          </ac:grpSpMkLst>
        </pc:grpChg>
        <pc:picChg chg="mod ord">
          <ac:chgData name="Young, Kimberly" userId="ff8ad6cf-2d73-4f8b-976d-198e6df20a90" providerId="ADAL" clId="{BA3157ED-032D-43E1-AA02-3530FCCBF52F}" dt="2021-07-16T20:31:19.562" v="170" actId="26606"/>
          <ac:picMkLst>
            <pc:docMk/>
            <pc:sldMk cId="1302781106" sldId="289"/>
            <ac:picMk id="2" creationId="{00000000-0000-0000-0000-000000000000}"/>
          </ac:picMkLst>
        </pc:picChg>
        <pc:picChg chg="del mod">
          <ac:chgData name="Young, Kimberly" userId="ff8ad6cf-2d73-4f8b-976d-198e6df20a90" providerId="ADAL" clId="{BA3157ED-032D-43E1-AA02-3530FCCBF52F}" dt="2021-07-16T20:31:14.627" v="169" actId="21"/>
          <ac:picMkLst>
            <pc:docMk/>
            <pc:sldMk cId="1302781106" sldId="289"/>
            <ac:picMk id="4" creationId="{00000000-0000-0000-0000-000000000000}"/>
          </ac:picMkLst>
        </pc:picChg>
        <pc:picChg chg="add del">
          <ac:chgData name="Young, Kimberly" userId="ff8ad6cf-2d73-4f8b-976d-198e6df20a90" providerId="ADAL" clId="{BA3157ED-032D-43E1-AA02-3530FCCBF52F}" dt="2021-07-09T15:56:04.126" v="86" actId="26606"/>
          <ac:picMkLst>
            <pc:docMk/>
            <pc:sldMk cId="1302781106" sldId="289"/>
            <ac:picMk id="9" creationId="{83543A10-04EE-49E0-A9DE-22E1FAB9AED9}"/>
          </ac:picMkLst>
        </pc:picChg>
        <pc:picChg chg="add del">
          <ac:chgData name="Young, Kimberly" userId="ff8ad6cf-2d73-4f8b-976d-198e6df20a90" providerId="ADAL" clId="{BA3157ED-032D-43E1-AA02-3530FCCBF52F}" dt="2021-07-09T15:56:06.516" v="88" actId="26606"/>
          <ac:picMkLst>
            <pc:docMk/>
            <pc:sldMk cId="1302781106" sldId="289"/>
            <ac:picMk id="12" creationId="{83543A10-04EE-49E0-A9DE-22E1FAB9AED9}"/>
          </ac:picMkLst>
        </pc:picChg>
        <pc:picChg chg="add del">
          <ac:chgData name="Young, Kimberly" userId="ff8ad6cf-2d73-4f8b-976d-198e6df20a90" providerId="ADAL" clId="{BA3157ED-032D-43E1-AA02-3530FCCBF52F}" dt="2021-07-16T20:31:19.562" v="170" actId="26606"/>
          <ac:picMkLst>
            <pc:docMk/>
            <pc:sldMk cId="1302781106" sldId="289"/>
            <ac:picMk id="95" creationId="{83543A10-04EE-49E0-A9DE-22E1FAB9AED9}"/>
          </ac:picMkLst>
        </pc:picChg>
        <pc:picChg chg="add">
          <ac:chgData name="Young, Kimberly" userId="ff8ad6cf-2d73-4f8b-976d-198e6df20a90" providerId="ADAL" clId="{BA3157ED-032D-43E1-AA02-3530FCCBF52F}" dt="2021-07-16T20:31:19.562" v="170" actId="26606"/>
          <ac:picMkLst>
            <pc:docMk/>
            <pc:sldMk cId="1302781106" sldId="289"/>
            <ac:picMk id="100" creationId="{CBECFFDC-94DB-4DA3-94FE-22FEDDA8FA30}"/>
          </ac:picMkLst>
        </pc:picChg>
        <pc:picChg chg="add">
          <ac:chgData name="Young, Kimberly" userId="ff8ad6cf-2d73-4f8b-976d-198e6df20a90" providerId="ADAL" clId="{BA3157ED-032D-43E1-AA02-3530FCCBF52F}" dt="2021-07-16T20:31:19.562" v="170" actId="26606"/>
          <ac:picMkLst>
            <pc:docMk/>
            <pc:sldMk cId="1302781106" sldId="289"/>
            <ac:picMk id="102" creationId="{F28C5E77-0080-4457-B42A-3E5420A7C8DC}"/>
          </ac:picMkLst>
        </pc:picChg>
      </pc:sldChg>
      <pc:sldMasterChg chg="delSldLayout">
        <pc:chgData name="Young, Kimberly" userId="ff8ad6cf-2d73-4f8b-976d-198e6df20a90" providerId="ADAL" clId="{BA3157ED-032D-43E1-AA02-3530FCCBF52F}" dt="2021-07-09T15:51:06.200" v="0" actId="2696"/>
        <pc:sldMasterMkLst>
          <pc:docMk/>
          <pc:sldMasterMk cId="1433273869" sldId="2147483648"/>
        </pc:sldMasterMkLst>
        <pc:sldLayoutChg chg="del">
          <pc:chgData name="Young, Kimberly" userId="ff8ad6cf-2d73-4f8b-976d-198e6df20a90" providerId="ADAL" clId="{BA3157ED-032D-43E1-AA02-3530FCCBF52F}" dt="2021-07-09T15:51:06.200" v="0" actId="2696"/>
          <pc:sldLayoutMkLst>
            <pc:docMk/>
            <pc:sldMasterMk cId="1433273869" sldId="2147483648"/>
            <pc:sldLayoutMk cId="3147728520" sldId="214748366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Engagement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LinkedIn</c:v>
                </c:pt>
              </c:strCache>
            </c:strRef>
          </c:tx>
          <c:spPr>
            <a:ln w="28575" cap="rnd">
              <a:solidFill>
                <a:schemeClr val="accent1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18</c:v>
                </c:pt>
                <c:pt idx="2">
                  <c:v>19</c:v>
                </c:pt>
                <c:pt idx="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58-46E0-9C9C-6BF9F6D4B3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Website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</c:v>
                </c:pt>
                <c:pt idx="1">
                  <c:v>9</c:v>
                </c:pt>
                <c:pt idx="2">
                  <c:v>12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58-46E0-9C9C-6BF9F6D4B3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Google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18</c:v>
                </c:pt>
                <c:pt idx="1">
                  <c:v>17</c:v>
                </c:pt>
                <c:pt idx="2">
                  <c:v>19</c:v>
                </c:pt>
                <c:pt idx="3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58-46E0-9C9C-6BF9F6D4B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4149104"/>
        <c:axId val="514149432"/>
      </c:lineChart>
      <c:catAx>
        <c:axId val="51414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149432"/>
        <c:crosses val="autoZero"/>
        <c:auto val="1"/>
        <c:lblAlgn val="ctr"/>
        <c:lblOffset val="100"/>
        <c:noMultiLvlLbl val="0"/>
      </c:catAx>
      <c:valAx>
        <c:axId val="514149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14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6FF3F-C971-4836-811B-5FC53F82693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</dgm:pt>
    <dgm:pt modelId="{3BC146A0-4D5F-4469-A02F-6DA77817CF3F}">
      <dgm:prSet phldrT="[Text]" custT="1"/>
      <dgm:spPr/>
      <dgm:t>
        <a:bodyPr/>
        <a:lstStyle/>
        <a:p>
          <a:r>
            <a:rPr lang="en-US" sz="2000" b="1" dirty="0"/>
            <a:t>Commodified:</a:t>
          </a:r>
          <a:br>
            <a:rPr lang="en-US" sz="2000" dirty="0"/>
          </a:br>
          <a:r>
            <a:rPr lang="en-US" sz="2000" dirty="0"/>
            <a:t>Meets the basic need</a:t>
          </a:r>
        </a:p>
      </dgm:t>
    </dgm:pt>
    <dgm:pt modelId="{584229D1-5183-47CA-ACC0-13EA03226BAD}" type="parTrans" cxnId="{DB1D853D-BEC1-4D45-A80D-6CB3943162BD}">
      <dgm:prSet/>
      <dgm:spPr/>
      <dgm:t>
        <a:bodyPr/>
        <a:lstStyle/>
        <a:p>
          <a:endParaRPr lang="en-US"/>
        </a:p>
      </dgm:t>
    </dgm:pt>
    <dgm:pt modelId="{AA6A9392-036A-442A-A5F1-F588EE95433E}" type="sibTrans" cxnId="{DB1D853D-BEC1-4D45-A80D-6CB3943162BD}">
      <dgm:prSet/>
      <dgm:spPr/>
      <dgm:t>
        <a:bodyPr/>
        <a:lstStyle/>
        <a:p>
          <a:endParaRPr lang="en-US"/>
        </a:p>
      </dgm:t>
    </dgm:pt>
    <dgm:pt modelId="{881B2094-1BCA-42F2-987B-63FE0AF6286B}">
      <dgm:prSet phldrT="[Text]" custT="1"/>
      <dgm:spPr/>
      <dgm:t>
        <a:bodyPr/>
        <a:lstStyle/>
        <a:p>
          <a:r>
            <a:rPr lang="en-US" sz="2000" b="1" dirty="0"/>
            <a:t>Customized:</a:t>
          </a:r>
          <a:br>
            <a:rPr lang="en-US" sz="2000" dirty="0"/>
          </a:br>
          <a:r>
            <a:rPr lang="en-US" sz="2000" dirty="0"/>
            <a:t>Delivers extra value</a:t>
          </a:r>
        </a:p>
      </dgm:t>
    </dgm:pt>
    <dgm:pt modelId="{BBDC9FA0-9150-4CB2-8F81-5208B887EF51}" type="parTrans" cxnId="{C5374F73-9FDD-4E59-8974-C84BD8DFA42C}">
      <dgm:prSet/>
      <dgm:spPr/>
      <dgm:t>
        <a:bodyPr/>
        <a:lstStyle/>
        <a:p>
          <a:endParaRPr lang="en-US"/>
        </a:p>
      </dgm:t>
    </dgm:pt>
    <dgm:pt modelId="{7325EA99-B12B-41B6-BFDA-727F94B9E067}" type="sibTrans" cxnId="{C5374F73-9FDD-4E59-8974-C84BD8DFA42C}">
      <dgm:prSet/>
      <dgm:spPr/>
      <dgm:t>
        <a:bodyPr/>
        <a:lstStyle/>
        <a:p>
          <a:endParaRPr lang="en-US"/>
        </a:p>
      </dgm:t>
    </dgm:pt>
    <dgm:pt modelId="{A92452A9-938E-4FA4-BB08-46766D865412}">
      <dgm:prSet phldrT="[Text]" custT="1"/>
      <dgm:spPr/>
      <dgm:t>
        <a:bodyPr/>
        <a:lstStyle/>
        <a:p>
          <a:r>
            <a:rPr lang="en-US" sz="2000" b="1" dirty="0"/>
            <a:t>Branded:</a:t>
          </a:r>
          <a:br>
            <a:rPr lang="en-US" sz="2000" dirty="0"/>
          </a:br>
          <a:r>
            <a:rPr lang="en-US" sz="2000" dirty="0"/>
            <a:t>Creates unique experience</a:t>
          </a:r>
        </a:p>
      </dgm:t>
    </dgm:pt>
    <dgm:pt modelId="{1B6F2DEB-4AB1-4395-B4AD-CAAAD5CD1D95}" type="parTrans" cxnId="{3842A7C4-3120-4B97-ACFF-73195B990E4C}">
      <dgm:prSet/>
      <dgm:spPr/>
      <dgm:t>
        <a:bodyPr/>
        <a:lstStyle/>
        <a:p>
          <a:endParaRPr lang="en-US"/>
        </a:p>
      </dgm:t>
    </dgm:pt>
    <dgm:pt modelId="{1B63AE31-013D-40C0-BD9D-20A697212238}" type="sibTrans" cxnId="{3842A7C4-3120-4B97-ACFF-73195B990E4C}">
      <dgm:prSet/>
      <dgm:spPr/>
      <dgm:t>
        <a:bodyPr/>
        <a:lstStyle/>
        <a:p>
          <a:endParaRPr lang="en-US"/>
        </a:p>
      </dgm:t>
    </dgm:pt>
    <dgm:pt modelId="{BB0A06EC-1DAE-49D2-B217-499B824F2C8D}" type="pres">
      <dgm:prSet presAssocID="{FCE6FF3F-C971-4836-811B-5FC53F82693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6F2E7D-DF65-4A6D-9917-2A2BA767CB07}" type="pres">
      <dgm:prSet presAssocID="{3BC146A0-4D5F-4469-A02F-6DA77817CF3F}" presName="hierRoot1" presStyleCnt="0"/>
      <dgm:spPr/>
    </dgm:pt>
    <dgm:pt modelId="{88924D8B-A853-4D07-9690-25A9375CF524}" type="pres">
      <dgm:prSet presAssocID="{3BC146A0-4D5F-4469-A02F-6DA77817CF3F}" presName="composite" presStyleCnt="0"/>
      <dgm:spPr/>
    </dgm:pt>
    <dgm:pt modelId="{35C0C79E-46DB-430A-896B-EFFECA929A89}" type="pres">
      <dgm:prSet presAssocID="{3BC146A0-4D5F-4469-A02F-6DA77817CF3F}" presName="background" presStyleLbl="node0" presStyleIdx="0" presStyleCnt="3"/>
      <dgm:spPr/>
    </dgm:pt>
    <dgm:pt modelId="{28FC646E-07BE-4563-A0B0-D65B31220CF1}" type="pres">
      <dgm:prSet presAssocID="{3BC146A0-4D5F-4469-A02F-6DA77817CF3F}" presName="text" presStyleLbl="fgAcc0" presStyleIdx="0" presStyleCnt="3">
        <dgm:presLayoutVars>
          <dgm:chPref val="3"/>
        </dgm:presLayoutVars>
      </dgm:prSet>
      <dgm:spPr/>
    </dgm:pt>
    <dgm:pt modelId="{F7E44495-66A2-4401-A865-0FA21514CD28}" type="pres">
      <dgm:prSet presAssocID="{3BC146A0-4D5F-4469-A02F-6DA77817CF3F}" presName="hierChild2" presStyleCnt="0"/>
      <dgm:spPr/>
    </dgm:pt>
    <dgm:pt modelId="{2902DD0D-53C4-4425-B556-3301F6F992C2}" type="pres">
      <dgm:prSet presAssocID="{881B2094-1BCA-42F2-987B-63FE0AF6286B}" presName="hierRoot1" presStyleCnt="0"/>
      <dgm:spPr/>
    </dgm:pt>
    <dgm:pt modelId="{015DD07A-6182-478A-B107-A3D8AEB4B98C}" type="pres">
      <dgm:prSet presAssocID="{881B2094-1BCA-42F2-987B-63FE0AF6286B}" presName="composite" presStyleCnt="0"/>
      <dgm:spPr/>
    </dgm:pt>
    <dgm:pt modelId="{88A06041-C67F-40D5-B62D-2BABB57ACDD4}" type="pres">
      <dgm:prSet presAssocID="{881B2094-1BCA-42F2-987B-63FE0AF6286B}" presName="background" presStyleLbl="node0" presStyleIdx="1" presStyleCnt="3"/>
      <dgm:spPr/>
    </dgm:pt>
    <dgm:pt modelId="{EA1E57DC-61E8-4C60-BF48-69B008010642}" type="pres">
      <dgm:prSet presAssocID="{881B2094-1BCA-42F2-987B-63FE0AF6286B}" presName="text" presStyleLbl="fgAcc0" presStyleIdx="1" presStyleCnt="3">
        <dgm:presLayoutVars>
          <dgm:chPref val="3"/>
        </dgm:presLayoutVars>
      </dgm:prSet>
      <dgm:spPr/>
    </dgm:pt>
    <dgm:pt modelId="{EC05FABC-631F-4E98-BF2C-2F8C55B7162A}" type="pres">
      <dgm:prSet presAssocID="{881B2094-1BCA-42F2-987B-63FE0AF6286B}" presName="hierChild2" presStyleCnt="0"/>
      <dgm:spPr/>
    </dgm:pt>
    <dgm:pt modelId="{689844A0-30AF-4A27-A264-1351F474913E}" type="pres">
      <dgm:prSet presAssocID="{A92452A9-938E-4FA4-BB08-46766D865412}" presName="hierRoot1" presStyleCnt="0"/>
      <dgm:spPr/>
    </dgm:pt>
    <dgm:pt modelId="{0DCEAC02-DEA4-4DA4-A398-433772B2FEB3}" type="pres">
      <dgm:prSet presAssocID="{A92452A9-938E-4FA4-BB08-46766D865412}" presName="composite" presStyleCnt="0"/>
      <dgm:spPr/>
    </dgm:pt>
    <dgm:pt modelId="{A793AFE3-BD4E-4DCC-9347-EAB342AB520F}" type="pres">
      <dgm:prSet presAssocID="{A92452A9-938E-4FA4-BB08-46766D865412}" presName="background" presStyleLbl="node0" presStyleIdx="2" presStyleCnt="3"/>
      <dgm:spPr/>
    </dgm:pt>
    <dgm:pt modelId="{998EF354-5E9C-4C66-BAFC-5D8FBC3C42E3}" type="pres">
      <dgm:prSet presAssocID="{A92452A9-938E-4FA4-BB08-46766D865412}" presName="text" presStyleLbl="fgAcc0" presStyleIdx="2" presStyleCnt="3">
        <dgm:presLayoutVars>
          <dgm:chPref val="3"/>
        </dgm:presLayoutVars>
      </dgm:prSet>
      <dgm:spPr/>
    </dgm:pt>
    <dgm:pt modelId="{9ED4C030-EEAA-4938-B930-724686FC94A6}" type="pres">
      <dgm:prSet presAssocID="{A92452A9-938E-4FA4-BB08-46766D865412}" presName="hierChild2" presStyleCnt="0"/>
      <dgm:spPr/>
    </dgm:pt>
  </dgm:ptLst>
  <dgm:cxnLst>
    <dgm:cxn modelId="{6A528813-1652-4968-8B02-6F59F8C7E983}" type="presOf" srcId="{3BC146A0-4D5F-4469-A02F-6DA77817CF3F}" destId="{28FC646E-07BE-4563-A0B0-D65B31220CF1}" srcOrd="0" destOrd="0" presId="urn:microsoft.com/office/officeart/2005/8/layout/hierarchy1"/>
    <dgm:cxn modelId="{DB1D853D-BEC1-4D45-A80D-6CB3943162BD}" srcId="{FCE6FF3F-C971-4836-811B-5FC53F826938}" destId="{3BC146A0-4D5F-4469-A02F-6DA77817CF3F}" srcOrd="0" destOrd="0" parTransId="{584229D1-5183-47CA-ACC0-13EA03226BAD}" sibTransId="{AA6A9392-036A-442A-A5F1-F588EE95433E}"/>
    <dgm:cxn modelId="{4C6C3B4A-1D32-4416-A3CF-F0E580AE00AB}" type="presOf" srcId="{881B2094-1BCA-42F2-987B-63FE0AF6286B}" destId="{EA1E57DC-61E8-4C60-BF48-69B008010642}" srcOrd="0" destOrd="0" presId="urn:microsoft.com/office/officeart/2005/8/layout/hierarchy1"/>
    <dgm:cxn modelId="{867A5A6E-2E13-4948-8043-793B3E9C2758}" type="presOf" srcId="{A92452A9-938E-4FA4-BB08-46766D865412}" destId="{998EF354-5E9C-4C66-BAFC-5D8FBC3C42E3}" srcOrd="0" destOrd="0" presId="urn:microsoft.com/office/officeart/2005/8/layout/hierarchy1"/>
    <dgm:cxn modelId="{C5374F73-9FDD-4E59-8974-C84BD8DFA42C}" srcId="{FCE6FF3F-C971-4836-811B-5FC53F826938}" destId="{881B2094-1BCA-42F2-987B-63FE0AF6286B}" srcOrd="1" destOrd="0" parTransId="{BBDC9FA0-9150-4CB2-8F81-5208B887EF51}" sibTransId="{7325EA99-B12B-41B6-BFDA-727F94B9E067}"/>
    <dgm:cxn modelId="{4531BCC0-38D6-46F7-AC6F-BB463B824679}" type="presOf" srcId="{FCE6FF3F-C971-4836-811B-5FC53F826938}" destId="{BB0A06EC-1DAE-49D2-B217-499B824F2C8D}" srcOrd="0" destOrd="0" presId="urn:microsoft.com/office/officeart/2005/8/layout/hierarchy1"/>
    <dgm:cxn modelId="{3842A7C4-3120-4B97-ACFF-73195B990E4C}" srcId="{FCE6FF3F-C971-4836-811B-5FC53F826938}" destId="{A92452A9-938E-4FA4-BB08-46766D865412}" srcOrd="2" destOrd="0" parTransId="{1B6F2DEB-4AB1-4395-B4AD-CAAAD5CD1D95}" sibTransId="{1B63AE31-013D-40C0-BD9D-20A697212238}"/>
    <dgm:cxn modelId="{0019AE5E-6CA6-491A-940E-35471F0EC6AC}" type="presParOf" srcId="{BB0A06EC-1DAE-49D2-B217-499B824F2C8D}" destId="{816F2E7D-DF65-4A6D-9917-2A2BA767CB07}" srcOrd="0" destOrd="0" presId="urn:microsoft.com/office/officeart/2005/8/layout/hierarchy1"/>
    <dgm:cxn modelId="{B85FAB32-4DF0-4148-A3AE-FD5BBCB2CE59}" type="presParOf" srcId="{816F2E7D-DF65-4A6D-9917-2A2BA767CB07}" destId="{88924D8B-A853-4D07-9690-25A9375CF524}" srcOrd="0" destOrd="0" presId="urn:microsoft.com/office/officeart/2005/8/layout/hierarchy1"/>
    <dgm:cxn modelId="{988CFAB1-D9CB-4AD9-8E05-106294E2B08D}" type="presParOf" srcId="{88924D8B-A853-4D07-9690-25A9375CF524}" destId="{35C0C79E-46DB-430A-896B-EFFECA929A89}" srcOrd="0" destOrd="0" presId="urn:microsoft.com/office/officeart/2005/8/layout/hierarchy1"/>
    <dgm:cxn modelId="{C3E18A94-167E-4D76-BC20-BE1773831FE8}" type="presParOf" srcId="{88924D8B-A853-4D07-9690-25A9375CF524}" destId="{28FC646E-07BE-4563-A0B0-D65B31220CF1}" srcOrd="1" destOrd="0" presId="urn:microsoft.com/office/officeart/2005/8/layout/hierarchy1"/>
    <dgm:cxn modelId="{B597FC60-A67A-433E-BA34-6968C412E430}" type="presParOf" srcId="{816F2E7D-DF65-4A6D-9917-2A2BA767CB07}" destId="{F7E44495-66A2-4401-A865-0FA21514CD28}" srcOrd="1" destOrd="0" presId="urn:microsoft.com/office/officeart/2005/8/layout/hierarchy1"/>
    <dgm:cxn modelId="{BE3C4CD0-9C6E-4022-8A42-668C8017D61B}" type="presParOf" srcId="{BB0A06EC-1DAE-49D2-B217-499B824F2C8D}" destId="{2902DD0D-53C4-4425-B556-3301F6F992C2}" srcOrd="1" destOrd="0" presId="urn:microsoft.com/office/officeart/2005/8/layout/hierarchy1"/>
    <dgm:cxn modelId="{3C38D41F-3E83-4FFB-8360-F3E470E838AF}" type="presParOf" srcId="{2902DD0D-53C4-4425-B556-3301F6F992C2}" destId="{015DD07A-6182-478A-B107-A3D8AEB4B98C}" srcOrd="0" destOrd="0" presId="urn:microsoft.com/office/officeart/2005/8/layout/hierarchy1"/>
    <dgm:cxn modelId="{9D0A6A31-1CBF-47CF-8D4C-0929FAC3C067}" type="presParOf" srcId="{015DD07A-6182-478A-B107-A3D8AEB4B98C}" destId="{88A06041-C67F-40D5-B62D-2BABB57ACDD4}" srcOrd="0" destOrd="0" presId="urn:microsoft.com/office/officeart/2005/8/layout/hierarchy1"/>
    <dgm:cxn modelId="{A9756767-983E-4A25-A604-6856670FAE02}" type="presParOf" srcId="{015DD07A-6182-478A-B107-A3D8AEB4B98C}" destId="{EA1E57DC-61E8-4C60-BF48-69B008010642}" srcOrd="1" destOrd="0" presId="urn:microsoft.com/office/officeart/2005/8/layout/hierarchy1"/>
    <dgm:cxn modelId="{BDCF1373-7F12-425E-9BFF-AC2E669F1031}" type="presParOf" srcId="{2902DD0D-53C4-4425-B556-3301F6F992C2}" destId="{EC05FABC-631F-4E98-BF2C-2F8C55B7162A}" srcOrd="1" destOrd="0" presId="urn:microsoft.com/office/officeart/2005/8/layout/hierarchy1"/>
    <dgm:cxn modelId="{ADCD9D26-6A5C-4450-8700-22879657E7E7}" type="presParOf" srcId="{BB0A06EC-1DAE-49D2-B217-499B824F2C8D}" destId="{689844A0-30AF-4A27-A264-1351F474913E}" srcOrd="2" destOrd="0" presId="urn:microsoft.com/office/officeart/2005/8/layout/hierarchy1"/>
    <dgm:cxn modelId="{7A93AC5A-D7C7-4D92-BABF-3A5AC7C9E7C0}" type="presParOf" srcId="{689844A0-30AF-4A27-A264-1351F474913E}" destId="{0DCEAC02-DEA4-4DA4-A398-433772B2FEB3}" srcOrd="0" destOrd="0" presId="urn:microsoft.com/office/officeart/2005/8/layout/hierarchy1"/>
    <dgm:cxn modelId="{A9A5912B-0074-4F08-8E12-EB4A2E5C947B}" type="presParOf" srcId="{0DCEAC02-DEA4-4DA4-A398-433772B2FEB3}" destId="{A793AFE3-BD4E-4DCC-9347-EAB342AB520F}" srcOrd="0" destOrd="0" presId="urn:microsoft.com/office/officeart/2005/8/layout/hierarchy1"/>
    <dgm:cxn modelId="{E2DA984C-A5A7-45B5-98F8-5A6E823E93A4}" type="presParOf" srcId="{0DCEAC02-DEA4-4DA4-A398-433772B2FEB3}" destId="{998EF354-5E9C-4C66-BAFC-5D8FBC3C42E3}" srcOrd="1" destOrd="0" presId="urn:microsoft.com/office/officeart/2005/8/layout/hierarchy1"/>
    <dgm:cxn modelId="{6EC85E86-AFAD-4285-9FAD-85B0A8AF2FAF}" type="presParOf" srcId="{689844A0-30AF-4A27-A264-1351F474913E}" destId="{9ED4C030-EEAA-4938-B930-724686FC94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AF22A-8D7B-488F-A983-C755D08A973A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66D4E5C7-B81A-44CA-9D92-A9DDE91D2411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84A1D5A2-6CE3-465E-97C0-2FAEC4E89EA0}" type="parTrans" cxnId="{5FC9405B-94A8-4FB6-8D3B-95EFB2A014E6}">
      <dgm:prSet/>
      <dgm:spPr/>
      <dgm:t>
        <a:bodyPr/>
        <a:lstStyle/>
        <a:p>
          <a:endParaRPr lang="en-US"/>
        </a:p>
      </dgm:t>
    </dgm:pt>
    <dgm:pt modelId="{0CE369CD-3FCC-4870-80BB-0C1671FDAD06}" type="sibTrans" cxnId="{5FC9405B-94A8-4FB6-8D3B-95EFB2A014E6}">
      <dgm:prSet/>
      <dgm:spPr/>
      <dgm:t>
        <a:bodyPr/>
        <a:lstStyle/>
        <a:p>
          <a:endParaRPr lang="en-US"/>
        </a:p>
      </dgm:t>
    </dgm:pt>
    <dgm:pt modelId="{2CEC93C4-3F8D-4386-860A-278D8EDFF4B6}">
      <dgm:prSet phldrT="[Text]"/>
      <dgm:spPr/>
      <dgm:t>
        <a:bodyPr/>
        <a:lstStyle/>
        <a:p>
          <a:r>
            <a:rPr lang="en-US" dirty="0"/>
            <a:t>Performance</a:t>
          </a:r>
        </a:p>
      </dgm:t>
    </dgm:pt>
    <dgm:pt modelId="{9388783A-298A-4500-BD64-479EFF05D378}" type="parTrans" cxnId="{3CB2E6F5-2C29-400F-9E2D-411D1EC44A42}">
      <dgm:prSet/>
      <dgm:spPr/>
      <dgm:t>
        <a:bodyPr/>
        <a:lstStyle/>
        <a:p>
          <a:endParaRPr lang="en-US"/>
        </a:p>
      </dgm:t>
    </dgm:pt>
    <dgm:pt modelId="{E1729DDD-1A69-4F14-898B-84B26C20CE09}" type="sibTrans" cxnId="{3CB2E6F5-2C29-400F-9E2D-411D1EC44A42}">
      <dgm:prSet/>
      <dgm:spPr/>
      <dgm:t>
        <a:bodyPr/>
        <a:lstStyle/>
        <a:p>
          <a:endParaRPr lang="en-US"/>
        </a:p>
      </dgm:t>
    </dgm:pt>
    <dgm:pt modelId="{D9BEC041-5B36-4A95-92EF-01267CCFBCF1}">
      <dgm:prSet phldrT="[Text]"/>
      <dgm:spPr/>
      <dgm:t>
        <a:bodyPr/>
        <a:lstStyle/>
        <a:p>
          <a:r>
            <a:rPr lang="en-US" dirty="0"/>
            <a:t>Success</a:t>
          </a:r>
        </a:p>
      </dgm:t>
    </dgm:pt>
    <dgm:pt modelId="{C122AB98-66EC-4C6D-BCAE-248CF60AD0E4}" type="parTrans" cxnId="{21D84E6C-7F46-4D60-BFB3-AF6D241E5E74}">
      <dgm:prSet/>
      <dgm:spPr/>
      <dgm:t>
        <a:bodyPr/>
        <a:lstStyle/>
        <a:p>
          <a:endParaRPr lang="en-US"/>
        </a:p>
      </dgm:t>
    </dgm:pt>
    <dgm:pt modelId="{9D9D64A9-3EC2-482E-9403-585BD5A2151D}" type="sibTrans" cxnId="{21D84E6C-7F46-4D60-BFB3-AF6D241E5E74}">
      <dgm:prSet/>
      <dgm:spPr/>
      <dgm:t>
        <a:bodyPr/>
        <a:lstStyle/>
        <a:p>
          <a:endParaRPr lang="en-US"/>
        </a:p>
      </dgm:t>
    </dgm:pt>
    <dgm:pt modelId="{3C70788A-3CA6-45EA-8A40-43B308E971A6}">
      <dgm:prSet/>
      <dgm:spPr/>
      <dgm:t>
        <a:bodyPr/>
        <a:lstStyle/>
        <a:p>
          <a:r>
            <a:rPr lang="en-US" dirty="0"/>
            <a:t>Perception</a:t>
          </a:r>
        </a:p>
      </dgm:t>
    </dgm:pt>
    <dgm:pt modelId="{1B52327E-3D70-4D93-8CC5-BCE42A9091C1}" type="parTrans" cxnId="{96D07519-1F5E-417D-AB7C-92942E8FF0C4}">
      <dgm:prSet/>
      <dgm:spPr/>
      <dgm:t>
        <a:bodyPr/>
        <a:lstStyle/>
        <a:p>
          <a:endParaRPr lang="en-US"/>
        </a:p>
      </dgm:t>
    </dgm:pt>
    <dgm:pt modelId="{17D86606-A2C7-4E42-A45F-F85501ED4CB6}" type="sibTrans" cxnId="{96D07519-1F5E-417D-AB7C-92942E8FF0C4}">
      <dgm:prSet/>
      <dgm:spPr/>
      <dgm:t>
        <a:bodyPr/>
        <a:lstStyle/>
        <a:p>
          <a:endParaRPr lang="en-US"/>
        </a:p>
      </dgm:t>
    </dgm:pt>
    <dgm:pt modelId="{61A2AC3C-CC08-40F8-9948-D1E48EC4884B}" type="pres">
      <dgm:prSet presAssocID="{3F1AF22A-8D7B-488F-A983-C755D08A973A}" presName="linearFlow" presStyleCnt="0">
        <dgm:presLayoutVars>
          <dgm:dir/>
          <dgm:resizeHandles val="exact"/>
        </dgm:presLayoutVars>
      </dgm:prSet>
      <dgm:spPr/>
    </dgm:pt>
    <dgm:pt modelId="{39432EF1-385C-4A28-9465-BA33A7B5B5FD}" type="pres">
      <dgm:prSet presAssocID="{66D4E5C7-B81A-44CA-9D92-A9DDE91D2411}" presName="node" presStyleLbl="node1" presStyleIdx="0" presStyleCnt="4">
        <dgm:presLayoutVars>
          <dgm:bulletEnabled val="1"/>
        </dgm:presLayoutVars>
      </dgm:prSet>
      <dgm:spPr/>
    </dgm:pt>
    <dgm:pt modelId="{99E09C2C-0775-456E-B8A0-9C62F05C889A}" type="pres">
      <dgm:prSet presAssocID="{0CE369CD-3FCC-4870-80BB-0C1671FDAD06}" presName="spacerL" presStyleCnt="0"/>
      <dgm:spPr/>
    </dgm:pt>
    <dgm:pt modelId="{505AC0F1-160B-4C70-9E4B-6CD187170CD6}" type="pres">
      <dgm:prSet presAssocID="{0CE369CD-3FCC-4870-80BB-0C1671FDAD06}" presName="sibTrans" presStyleLbl="sibTrans2D1" presStyleIdx="0" presStyleCnt="3"/>
      <dgm:spPr/>
    </dgm:pt>
    <dgm:pt modelId="{ECBE8046-079D-423E-B0A5-331A7094EB2E}" type="pres">
      <dgm:prSet presAssocID="{0CE369CD-3FCC-4870-80BB-0C1671FDAD06}" presName="spacerR" presStyleCnt="0"/>
      <dgm:spPr/>
    </dgm:pt>
    <dgm:pt modelId="{FB9AC900-2F6D-434B-BCBD-149A466A82AE}" type="pres">
      <dgm:prSet presAssocID="{2CEC93C4-3F8D-4386-860A-278D8EDFF4B6}" presName="node" presStyleLbl="node1" presStyleIdx="1" presStyleCnt="4">
        <dgm:presLayoutVars>
          <dgm:bulletEnabled val="1"/>
        </dgm:presLayoutVars>
      </dgm:prSet>
      <dgm:spPr/>
    </dgm:pt>
    <dgm:pt modelId="{FC421FF7-B66C-4813-A45F-35002475458A}" type="pres">
      <dgm:prSet presAssocID="{E1729DDD-1A69-4F14-898B-84B26C20CE09}" presName="spacerL" presStyleCnt="0"/>
      <dgm:spPr/>
    </dgm:pt>
    <dgm:pt modelId="{EFBED266-387A-485B-9B68-4BC250992112}" type="pres">
      <dgm:prSet presAssocID="{E1729DDD-1A69-4F14-898B-84B26C20CE09}" presName="sibTrans" presStyleLbl="sibTrans2D1" presStyleIdx="1" presStyleCnt="3"/>
      <dgm:spPr/>
    </dgm:pt>
    <dgm:pt modelId="{D968DB4E-6DD4-42C3-BC56-26335E5BB593}" type="pres">
      <dgm:prSet presAssocID="{E1729DDD-1A69-4F14-898B-84B26C20CE09}" presName="spacerR" presStyleCnt="0"/>
      <dgm:spPr/>
    </dgm:pt>
    <dgm:pt modelId="{606464B1-F8B5-466C-BFEB-49199826528F}" type="pres">
      <dgm:prSet presAssocID="{3C70788A-3CA6-45EA-8A40-43B308E971A6}" presName="node" presStyleLbl="node1" presStyleIdx="2" presStyleCnt="4">
        <dgm:presLayoutVars>
          <dgm:bulletEnabled val="1"/>
        </dgm:presLayoutVars>
      </dgm:prSet>
      <dgm:spPr/>
    </dgm:pt>
    <dgm:pt modelId="{F3A30428-F989-4D5B-9763-1A8B78CFC195}" type="pres">
      <dgm:prSet presAssocID="{17D86606-A2C7-4E42-A45F-F85501ED4CB6}" presName="spacerL" presStyleCnt="0"/>
      <dgm:spPr/>
    </dgm:pt>
    <dgm:pt modelId="{BF87EE87-6889-4B75-BF29-D17DB3129B43}" type="pres">
      <dgm:prSet presAssocID="{17D86606-A2C7-4E42-A45F-F85501ED4CB6}" presName="sibTrans" presStyleLbl="sibTrans2D1" presStyleIdx="2" presStyleCnt="3"/>
      <dgm:spPr/>
    </dgm:pt>
    <dgm:pt modelId="{F2D25636-FD11-4C10-8B5C-DE9DA59BDA66}" type="pres">
      <dgm:prSet presAssocID="{17D86606-A2C7-4E42-A45F-F85501ED4CB6}" presName="spacerR" presStyleCnt="0"/>
      <dgm:spPr/>
    </dgm:pt>
    <dgm:pt modelId="{6F757BD9-1E83-424C-A790-94DE1AF9464D}" type="pres">
      <dgm:prSet presAssocID="{D9BEC041-5B36-4A95-92EF-01267CCFBCF1}" presName="node" presStyleLbl="node1" presStyleIdx="3" presStyleCnt="4">
        <dgm:presLayoutVars>
          <dgm:bulletEnabled val="1"/>
        </dgm:presLayoutVars>
      </dgm:prSet>
      <dgm:spPr/>
    </dgm:pt>
  </dgm:ptLst>
  <dgm:cxnLst>
    <dgm:cxn modelId="{BAF7550B-036D-4C9A-89D0-C5F4E65D202C}" type="presOf" srcId="{3C70788A-3CA6-45EA-8A40-43B308E971A6}" destId="{606464B1-F8B5-466C-BFEB-49199826528F}" srcOrd="0" destOrd="0" presId="urn:microsoft.com/office/officeart/2005/8/layout/equation1"/>
    <dgm:cxn modelId="{96D07519-1F5E-417D-AB7C-92942E8FF0C4}" srcId="{3F1AF22A-8D7B-488F-A983-C755D08A973A}" destId="{3C70788A-3CA6-45EA-8A40-43B308E971A6}" srcOrd="2" destOrd="0" parTransId="{1B52327E-3D70-4D93-8CC5-BCE42A9091C1}" sibTransId="{17D86606-A2C7-4E42-A45F-F85501ED4CB6}"/>
    <dgm:cxn modelId="{F726A728-864B-43CD-B18A-589F90B89DD9}" type="presOf" srcId="{3F1AF22A-8D7B-488F-A983-C755D08A973A}" destId="{61A2AC3C-CC08-40F8-9948-D1E48EC4884B}" srcOrd="0" destOrd="0" presId="urn:microsoft.com/office/officeart/2005/8/layout/equation1"/>
    <dgm:cxn modelId="{A7DEBA32-067A-4220-8273-073191841C5E}" type="presOf" srcId="{66D4E5C7-B81A-44CA-9D92-A9DDE91D2411}" destId="{39432EF1-385C-4A28-9465-BA33A7B5B5FD}" srcOrd="0" destOrd="0" presId="urn:microsoft.com/office/officeart/2005/8/layout/equation1"/>
    <dgm:cxn modelId="{5FC9405B-94A8-4FB6-8D3B-95EFB2A014E6}" srcId="{3F1AF22A-8D7B-488F-A983-C755D08A973A}" destId="{66D4E5C7-B81A-44CA-9D92-A9DDE91D2411}" srcOrd="0" destOrd="0" parTransId="{84A1D5A2-6CE3-465E-97C0-2FAEC4E89EA0}" sibTransId="{0CE369CD-3FCC-4870-80BB-0C1671FDAD06}"/>
    <dgm:cxn modelId="{D716F35E-A696-4427-88EC-28E25A3A433B}" type="presOf" srcId="{17D86606-A2C7-4E42-A45F-F85501ED4CB6}" destId="{BF87EE87-6889-4B75-BF29-D17DB3129B43}" srcOrd="0" destOrd="0" presId="urn:microsoft.com/office/officeart/2005/8/layout/equation1"/>
    <dgm:cxn modelId="{B29D3243-B4B1-48EC-ACB0-7396BAEFCE3C}" type="presOf" srcId="{E1729DDD-1A69-4F14-898B-84B26C20CE09}" destId="{EFBED266-387A-485B-9B68-4BC250992112}" srcOrd="0" destOrd="0" presId="urn:microsoft.com/office/officeart/2005/8/layout/equation1"/>
    <dgm:cxn modelId="{82F3B567-69F9-4595-8FC3-D130F6028DAE}" type="presOf" srcId="{2CEC93C4-3F8D-4386-860A-278D8EDFF4B6}" destId="{FB9AC900-2F6D-434B-BCBD-149A466A82AE}" srcOrd="0" destOrd="0" presId="urn:microsoft.com/office/officeart/2005/8/layout/equation1"/>
    <dgm:cxn modelId="{21D84E6C-7F46-4D60-BFB3-AF6D241E5E74}" srcId="{3F1AF22A-8D7B-488F-A983-C755D08A973A}" destId="{D9BEC041-5B36-4A95-92EF-01267CCFBCF1}" srcOrd="3" destOrd="0" parTransId="{C122AB98-66EC-4C6D-BCAE-248CF60AD0E4}" sibTransId="{9D9D64A9-3EC2-482E-9403-585BD5A2151D}"/>
    <dgm:cxn modelId="{E48B2857-3CB3-4AE1-8118-F35DA7DDB620}" type="presOf" srcId="{D9BEC041-5B36-4A95-92EF-01267CCFBCF1}" destId="{6F757BD9-1E83-424C-A790-94DE1AF9464D}" srcOrd="0" destOrd="0" presId="urn:microsoft.com/office/officeart/2005/8/layout/equation1"/>
    <dgm:cxn modelId="{999F5CB9-996A-4028-BA07-D8F513B93408}" type="presOf" srcId="{0CE369CD-3FCC-4870-80BB-0C1671FDAD06}" destId="{505AC0F1-160B-4C70-9E4B-6CD187170CD6}" srcOrd="0" destOrd="0" presId="urn:microsoft.com/office/officeart/2005/8/layout/equation1"/>
    <dgm:cxn modelId="{3CB2E6F5-2C29-400F-9E2D-411D1EC44A42}" srcId="{3F1AF22A-8D7B-488F-A983-C755D08A973A}" destId="{2CEC93C4-3F8D-4386-860A-278D8EDFF4B6}" srcOrd="1" destOrd="0" parTransId="{9388783A-298A-4500-BD64-479EFF05D378}" sibTransId="{E1729DDD-1A69-4F14-898B-84B26C20CE09}"/>
    <dgm:cxn modelId="{F2B4467B-F0AD-47B7-9932-BB8FF4365A8D}" type="presParOf" srcId="{61A2AC3C-CC08-40F8-9948-D1E48EC4884B}" destId="{39432EF1-385C-4A28-9465-BA33A7B5B5FD}" srcOrd="0" destOrd="0" presId="urn:microsoft.com/office/officeart/2005/8/layout/equation1"/>
    <dgm:cxn modelId="{EA349046-E118-44E9-8FE3-600C7A17A8EC}" type="presParOf" srcId="{61A2AC3C-CC08-40F8-9948-D1E48EC4884B}" destId="{99E09C2C-0775-456E-B8A0-9C62F05C889A}" srcOrd="1" destOrd="0" presId="urn:microsoft.com/office/officeart/2005/8/layout/equation1"/>
    <dgm:cxn modelId="{A4B3599D-B520-4DD9-AA0C-84EE9D1B3B4F}" type="presParOf" srcId="{61A2AC3C-CC08-40F8-9948-D1E48EC4884B}" destId="{505AC0F1-160B-4C70-9E4B-6CD187170CD6}" srcOrd="2" destOrd="0" presId="urn:microsoft.com/office/officeart/2005/8/layout/equation1"/>
    <dgm:cxn modelId="{B55742DB-8F37-4BE3-8ECA-F7CFBC396CA7}" type="presParOf" srcId="{61A2AC3C-CC08-40F8-9948-D1E48EC4884B}" destId="{ECBE8046-079D-423E-B0A5-331A7094EB2E}" srcOrd="3" destOrd="0" presId="urn:microsoft.com/office/officeart/2005/8/layout/equation1"/>
    <dgm:cxn modelId="{D3B8ECFC-DD7F-4972-BB2B-9EC3D810409E}" type="presParOf" srcId="{61A2AC3C-CC08-40F8-9948-D1E48EC4884B}" destId="{FB9AC900-2F6D-434B-BCBD-149A466A82AE}" srcOrd="4" destOrd="0" presId="urn:microsoft.com/office/officeart/2005/8/layout/equation1"/>
    <dgm:cxn modelId="{F3D4C2EA-4E48-4E9B-BAD5-3DDA7E1F1D1D}" type="presParOf" srcId="{61A2AC3C-CC08-40F8-9948-D1E48EC4884B}" destId="{FC421FF7-B66C-4813-A45F-35002475458A}" srcOrd="5" destOrd="0" presId="urn:microsoft.com/office/officeart/2005/8/layout/equation1"/>
    <dgm:cxn modelId="{9C6607DC-F102-429E-AE28-A0ACE35AFE99}" type="presParOf" srcId="{61A2AC3C-CC08-40F8-9948-D1E48EC4884B}" destId="{EFBED266-387A-485B-9B68-4BC250992112}" srcOrd="6" destOrd="0" presId="urn:microsoft.com/office/officeart/2005/8/layout/equation1"/>
    <dgm:cxn modelId="{AFB8E601-CB17-48B3-BE9A-8730DFB5C6D7}" type="presParOf" srcId="{61A2AC3C-CC08-40F8-9948-D1E48EC4884B}" destId="{D968DB4E-6DD4-42C3-BC56-26335E5BB593}" srcOrd="7" destOrd="0" presId="urn:microsoft.com/office/officeart/2005/8/layout/equation1"/>
    <dgm:cxn modelId="{53770130-DB65-4E3F-81C0-2C2583498C6B}" type="presParOf" srcId="{61A2AC3C-CC08-40F8-9948-D1E48EC4884B}" destId="{606464B1-F8B5-466C-BFEB-49199826528F}" srcOrd="8" destOrd="0" presId="urn:microsoft.com/office/officeart/2005/8/layout/equation1"/>
    <dgm:cxn modelId="{05BE603F-7743-4A20-BB48-16F6913259A2}" type="presParOf" srcId="{61A2AC3C-CC08-40F8-9948-D1E48EC4884B}" destId="{F3A30428-F989-4D5B-9763-1A8B78CFC195}" srcOrd="9" destOrd="0" presId="urn:microsoft.com/office/officeart/2005/8/layout/equation1"/>
    <dgm:cxn modelId="{57C6019A-8E5B-4C23-AE2C-01C39FC6C94F}" type="presParOf" srcId="{61A2AC3C-CC08-40F8-9948-D1E48EC4884B}" destId="{BF87EE87-6889-4B75-BF29-D17DB3129B43}" srcOrd="10" destOrd="0" presId="urn:microsoft.com/office/officeart/2005/8/layout/equation1"/>
    <dgm:cxn modelId="{611CFF49-B8C5-4A7A-BC82-21D776FEE16C}" type="presParOf" srcId="{61A2AC3C-CC08-40F8-9948-D1E48EC4884B}" destId="{F2D25636-FD11-4C10-8B5C-DE9DA59BDA66}" srcOrd="11" destOrd="0" presId="urn:microsoft.com/office/officeart/2005/8/layout/equation1"/>
    <dgm:cxn modelId="{F13D3E0F-E3BC-4C7B-9D4B-30D808CBF5D0}" type="presParOf" srcId="{61A2AC3C-CC08-40F8-9948-D1E48EC4884B}" destId="{6F757BD9-1E83-424C-A790-94DE1AF9464D}" srcOrd="12" destOrd="0" presId="urn:microsoft.com/office/officeart/2005/8/layout/equation1"/>
  </dgm:cxnLst>
  <dgm:bg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10800000" scaled="1"/>
      <a:tileRect/>
    </a:gradFill>
  </dgm:bg>
  <dgm:whole>
    <a:ln w="5715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B939C1-7C66-490E-B6BB-A9184363148A}" type="doc">
      <dgm:prSet loTypeId="urn:microsoft.com/office/officeart/2005/8/layout/cycle3" loCatId="cycle" qsTypeId="urn:microsoft.com/office/officeart/2005/8/quickstyle/3d3" qsCatId="3D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CC866582-581C-47F1-8334-CD17168EDD33}">
      <dgm:prSet/>
      <dgm:spPr/>
      <dgm:t>
        <a:bodyPr/>
        <a:lstStyle/>
        <a:p>
          <a:r>
            <a:rPr lang="en-US"/>
            <a:t>Listening</a:t>
          </a:r>
        </a:p>
      </dgm:t>
    </dgm:pt>
    <dgm:pt modelId="{D5FA0870-A22A-4169-AD07-37EDE570F701}" type="parTrans" cxnId="{67624576-AE45-49CA-8558-939FA3BA1224}">
      <dgm:prSet/>
      <dgm:spPr/>
      <dgm:t>
        <a:bodyPr/>
        <a:lstStyle/>
        <a:p>
          <a:endParaRPr lang="en-US"/>
        </a:p>
      </dgm:t>
    </dgm:pt>
    <dgm:pt modelId="{E3283FBB-5F33-4F5F-8406-116E29BB1F32}" type="sibTrans" cxnId="{67624576-AE45-49CA-8558-939FA3BA1224}">
      <dgm:prSet/>
      <dgm:spPr/>
      <dgm:t>
        <a:bodyPr/>
        <a:lstStyle/>
        <a:p>
          <a:endParaRPr lang="en-US"/>
        </a:p>
      </dgm:t>
    </dgm:pt>
    <dgm:pt modelId="{A397BB84-5F56-4E9C-8ABC-65C8347CDE63}">
      <dgm:prSet/>
      <dgm:spPr/>
      <dgm:t>
        <a:bodyPr/>
        <a:lstStyle/>
        <a:p>
          <a:r>
            <a:rPr lang="en-US"/>
            <a:t>Long-form writing</a:t>
          </a:r>
        </a:p>
      </dgm:t>
    </dgm:pt>
    <dgm:pt modelId="{ABF86C8F-7EDE-4AF8-8ABD-45ABE840328C}" type="parTrans" cxnId="{F676DBCD-217D-4B03-91D8-FC7258259DAD}">
      <dgm:prSet/>
      <dgm:spPr/>
      <dgm:t>
        <a:bodyPr/>
        <a:lstStyle/>
        <a:p>
          <a:endParaRPr lang="en-US"/>
        </a:p>
      </dgm:t>
    </dgm:pt>
    <dgm:pt modelId="{76DEE80D-A36E-4386-86AA-ED45FBF082D1}" type="sibTrans" cxnId="{F676DBCD-217D-4B03-91D8-FC7258259DAD}">
      <dgm:prSet/>
      <dgm:spPr/>
      <dgm:t>
        <a:bodyPr/>
        <a:lstStyle/>
        <a:p>
          <a:endParaRPr lang="en-US"/>
        </a:p>
      </dgm:t>
    </dgm:pt>
    <dgm:pt modelId="{AF845699-3EF9-4500-84D9-C2BA411BA918}">
      <dgm:prSet/>
      <dgm:spPr/>
      <dgm:t>
        <a:bodyPr/>
        <a:lstStyle/>
        <a:p>
          <a:r>
            <a:rPr lang="en-US"/>
            <a:t>Email</a:t>
          </a:r>
        </a:p>
      </dgm:t>
    </dgm:pt>
    <dgm:pt modelId="{68D4E850-E779-4BE3-A946-AE2C5AEDE0AC}" type="parTrans" cxnId="{79879DBA-0BB2-4E0F-880C-5C77C3CEF841}">
      <dgm:prSet/>
      <dgm:spPr/>
      <dgm:t>
        <a:bodyPr/>
        <a:lstStyle/>
        <a:p>
          <a:endParaRPr lang="en-US"/>
        </a:p>
      </dgm:t>
    </dgm:pt>
    <dgm:pt modelId="{106015FC-9F56-4C5C-B084-FEE706209EB9}" type="sibTrans" cxnId="{79879DBA-0BB2-4E0F-880C-5C77C3CEF841}">
      <dgm:prSet/>
      <dgm:spPr/>
      <dgm:t>
        <a:bodyPr/>
        <a:lstStyle/>
        <a:p>
          <a:endParaRPr lang="en-US"/>
        </a:p>
      </dgm:t>
    </dgm:pt>
    <dgm:pt modelId="{BD81FFDF-CF3A-4C7C-B8BE-7F02AE54A602}">
      <dgm:prSet/>
      <dgm:spPr/>
      <dgm:t>
        <a:bodyPr/>
        <a:lstStyle/>
        <a:p>
          <a:r>
            <a:rPr lang="en-US"/>
            <a:t>Public speaking</a:t>
          </a:r>
        </a:p>
      </dgm:t>
    </dgm:pt>
    <dgm:pt modelId="{5E3E3B8B-642F-4E97-9751-EFBA7255D1E2}" type="parTrans" cxnId="{4476B4EC-0EF6-43B4-8C73-29D9DACC84FB}">
      <dgm:prSet/>
      <dgm:spPr/>
      <dgm:t>
        <a:bodyPr/>
        <a:lstStyle/>
        <a:p>
          <a:endParaRPr lang="en-US"/>
        </a:p>
      </dgm:t>
    </dgm:pt>
    <dgm:pt modelId="{91E2AFDA-7381-455E-B620-FC9AE7DBF81B}" type="sibTrans" cxnId="{4476B4EC-0EF6-43B4-8C73-29D9DACC84FB}">
      <dgm:prSet/>
      <dgm:spPr/>
      <dgm:t>
        <a:bodyPr/>
        <a:lstStyle/>
        <a:p>
          <a:endParaRPr lang="en-US"/>
        </a:p>
      </dgm:t>
    </dgm:pt>
    <dgm:pt modelId="{81191858-3C54-4B45-B885-6D71CF66EB7D}">
      <dgm:prSet/>
      <dgm:spPr/>
      <dgm:t>
        <a:bodyPr/>
        <a:lstStyle/>
        <a:p>
          <a:r>
            <a:rPr lang="en-US"/>
            <a:t>Telephone</a:t>
          </a:r>
        </a:p>
      </dgm:t>
    </dgm:pt>
    <dgm:pt modelId="{126DE0AF-2894-4EAF-986D-B62250247E01}" type="parTrans" cxnId="{87D0D999-DB88-4CEC-A55D-8D9810F6B888}">
      <dgm:prSet/>
      <dgm:spPr/>
      <dgm:t>
        <a:bodyPr/>
        <a:lstStyle/>
        <a:p>
          <a:endParaRPr lang="en-US"/>
        </a:p>
      </dgm:t>
    </dgm:pt>
    <dgm:pt modelId="{8AEACEAB-11E0-4128-8E37-A685E66CD29D}" type="sibTrans" cxnId="{87D0D999-DB88-4CEC-A55D-8D9810F6B888}">
      <dgm:prSet/>
      <dgm:spPr/>
      <dgm:t>
        <a:bodyPr/>
        <a:lstStyle/>
        <a:p>
          <a:endParaRPr lang="en-US"/>
        </a:p>
      </dgm:t>
    </dgm:pt>
    <dgm:pt modelId="{D8DA1E30-4D94-4C1D-821A-7C0D49CFE678}">
      <dgm:prSet/>
      <dgm:spPr/>
      <dgm:t>
        <a:bodyPr/>
        <a:lstStyle/>
        <a:p>
          <a:r>
            <a:rPr lang="en-US"/>
            <a:t>In-person / discussion</a:t>
          </a:r>
        </a:p>
      </dgm:t>
    </dgm:pt>
    <dgm:pt modelId="{DA17C870-82AA-4821-A649-4D9670AC3304}" type="parTrans" cxnId="{5410D7DA-6F4A-4E2B-AC1D-96CA4D120BFF}">
      <dgm:prSet/>
      <dgm:spPr/>
      <dgm:t>
        <a:bodyPr/>
        <a:lstStyle/>
        <a:p>
          <a:endParaRPr lang="en-US"/>
        </a:p>
      </dgm:t>
    </dgm:pt>
    <dgm:pt modelId="{07F92635-051C-4296-AB29-F5DD84783671}" type="sibTrans" cxnId="{5410D7DA-6F4A-4E2B-AC1D-96CA4D120BFF}">
      <dgm:prSet/>
      <dgm:spPr/>
      <dgm:t>
        <a:bodyPr/>
        <a:lstStyle/>
        <a:p>
          <a:endParaRPr lang="en-US"/>
        </a:p>
      </dgm:t>
    </dgm:pt>
    <dgm:pt modelId="{7878CBA5-8BCC-4A23-98FE-12EB72675F13}">
      <dgm:prSet/>
      <dgm:spPr/>
      <dgm:t>
        <a:bodyPr/>
        <a:lstStyle/>
        <a:p>
          <a:r>
            <a:rPr lang="en-US"/>
            <a:t>Texting / Instant messaging</a:t>
          </a:r>
        </a:p>
      </dgm:t>
    </dgm:pt>
    <dgm:pt modelId="{01AACDEA-B459-4F73-8F30-FB3A780C84B4}" type="parTrans" cxnId="{5CF41B40-5E0C-41EB-BE3E-E7AC29838FC4}">
      <dgm:prSet/>
      <dgm:spPr/>
      <dgm:t>
        <a:bodyPr/>
        <a:lstStyle/>
        <a:p>
          <a:endParaRPr lang="en-US"/>
        </a:p>
      </dgm:t>
    </dgm:pt>
    <dgm:pt modelId="{541A5AD9-A97B-4B23-9E2A-10B5AB8B6032}" type="sibTrans" cxnId="{5CF41B40-5E0C-41EB-BE3E-E7AC29838FC4}">
      <dgm:prSet/>
      <dgm:spPr/>
      <dgm:t>
        <a:bodyPr/>
        <a:lstStyle/>
        <a:p>
          <a:endParaRPr lang="en-US"/>
        </a:p>
      </dgm:t>
    </dgm:pt>
    <dgm:pt modelId="{29CBEE84-E5ED-43EC-AA47-7F61C0E3A6E1}">
      <dgm:prSet/>
      <dgm:spPr/>
      <dgm:t>
        <a:bodyPr/>
        <a:lstStyle/>
        <a:p>
          <a:r>
            <a:rPr lang="en-US"/>
            <a:t>Video</a:t>
          </a:r>
        </a:p>
      </dgm:t>
    </dgm:pt>
    <dgm:pt modelId="{E855E006-F653-4F35-A61A-BDC29C21230C}" type="parTrans" cxnId="{E20E0BAA-FFC6-4710-9480-17D76EF6964A}">
      <dgm:prSet/>
      <dgm:spPr/>
      <dgm:t>
        <a:bodyPr/>
        <a:lstStyle/>
        <a:p>
          <a:endParaRPr lang="en-US"/>
        </a:p>
      </dgm:t>
    </dgm:pt>
    <dgm:pt modelId="{BD71232D-4558-461B-B0F4-CB4809E8D673}" type="sibTrans" cxnId="{E20E0BAA-FFC6-4710-9480-17D76EF6964A}">
      <dgm:prSet/>
      <dgm:spPr/>
      <dgm:t>
        <a:bodyPr/>
        <a:lstStyle/>
        <a:p>
          <a:endParaRPr lang="en-US"/>
        </a:p>
      </dgm:t>
    </dgm:pt>
    <dgm:pt modelId="{9AA99B3F-82FC-4A48-856E-420D8A74E7A5}">
      <dgm:prSet/>
      <dgm:spPr/>
      <dgm:t>
        <a:bodyPr/>
        <a:lstStyle/>
        <a:p>
          <a:r>
            <a:rPr lang="en-US"/>
            <a:t>Social media</a:t>
          </a:r>
        </a:p>
      </dgm:t>
    </dgm:pt>
    <dgm:pt modelId="{5D333565-176B-4E07-B30B-E3395154FC5B}" type="parTrans" cxnId="{AA332EF3-791B-4C4D-9D31-0FE681CE2191}">
      <dgm:prSet/>
      <dgm:spPr/>
      <dgm:t>
        <a:bodyPr/>
        <a:lstStyle/>
        <a:p>
          <a:endParaRPr lang="en-US"/>
        </a:p>
      </dgm:t>
    </dgm:pt>
    <dgm:pt modelId="{4E9C95D5-0893-46C6-A730-C84BD190B018}" type="sibTrans" cxnId="{AA332EF3-791B-4C4D-9D31-0FE681CE2191}">
      <dgm:prSet/>
      <dgm:spPr/>
      <dgm:t>
        <a:bodyPr/>
        <a:lstStyle/>
        <a:p>
          <a:endParaRPr lang="en-US"/>
        </a:p>
      </dgm:t>
    </dgm:pt>
    <dgm:pt modelId="{10B0FE96-1E27-4DAC-97E3-68B3318335C9}" type="pres">
      <dgm:prSet presAssocID="{F4B939C1-7C66-490E-B6BB-A9184363148A}" presName="Name0" presStyleCnt="0">
        <dgm:presLayoutVars>
          <dgm:dir/>
          <dgm:resizeHandles val="exact"/>
        </dgm:presLayoutVars>
      </dgm:prSet>
      <dgm:spPr/>
    </dgm:pt>
    <dgm:pt modelId="{8CC7F2C4-B4E4-4E66-83F2-32DF103BE21C}" type="pres">
      <dgm:prSet presAssocID="{F4B939C1-7C66-490E-B6BB-A9184363148A}" presName="cycle" presStyleCnt="0"/>
      <dgm:spPr/>
    </dgm:pt>
    <dgm:pt modelId="{0D159FDC-4A07-4738-950D-603405AC7B61}" type="pres">
      <dgm:prSet presAssocID="{CC866582-581C-47F1-8334-CD17168EDD33}" presName="nodeFirstNode" presStyleLbl="node1" presStyleIdx="0" presStyleCnt="9">
        <dgm:presLayoutVars>
          <dgm:bulletEnabled val="1"/>
        </dgm:presLayoutVars>
      </dgm:prSet>
      <dgm:spPr/>
    </dgm:pt>
    <dgm:pt modelId="{B4573302-D2C7-492C-8410-4E0FFBC65E91}" type="pres">
      <dgm:prSet presAssocID="{E3283FBB-5F33-4F5F-8406-116E29BB1F32}" presName="sibTransFirstNode" presStyleLbl="bgShp" presStyleIdx="0" presStyleCnt="1"/>
      <dgm:spPr/>
    </dgm:pt>
    <dgm:pt modelId="{3F8396B5-1A1F-466A-B8B0-38BA63DD25C0}" type="pres">
      <dgm:prSet presAssocID="{A397BB84-5F56-4E9C-8ABC-65C8347CDE63}" presName="nodeFollowingNodes" presStyleLbl="node1" presStyleIdx="1" presStyleCnt="9">
        <dgm:presLayoutVars>
          <dgm:bulletEnabled val="1"/>
        </dgm:presLayoutVars>
      </dgm:prSet>
      <dgm:spPr/>
    </dgm:pt>
    <dgm:pt modelId="{A7ABC461-B110-4CAC-BC9A-4B93CA10E8F4}" type="pres">
      <dgm:prSet presAssocID="{AF845699-3EF9-4500-84D9-C2BA411BA918}" presName="nodeFollowingNodes" presStyleLbl="node1" presStyleIdx="2" presStyleCnt="9">
        <dgm:presLayoutVars>
          <dgm:bulletEnabled val="1"/>
        </dgm:presLayoutVars>
      </dgm:prSet>
      <dgm:spPr/>
    </dgm:pt>
    <dgm:pt modelId="{EDEC27F7-B5EF-48D3-9C7C-64772A557B4E}" type="pres">
      <dgm:prSet presAssocID="{BD81FFDF-CF3A-4C7C-B8BE-7F02AE54A602}" presName="nodeFollowingNodes" presStyleLbl="node1" presStyleIdx="3" presStyleCnt="9">
        <dgm:presLayoutVars>
          <dgm:bulletEnabled val="1"/>
        </dgm:presLayoutVars>
      </dgm:prSet>
      <dgm:spPr/>
    </dgm:pt>
    <dgm:pt modelId="{F339CDA9-9B59-4EE3-9084-B4D1650155E1}" type="pres">
      <dgm:prSet presAssocID="{81191858-3C54-4B45-B885-6D71CF66EB7D}" presName="nodeFollowingNodes" presStyleLbl="node1" presStyleIdx="4" presStyleCnt="9">
        <dgm:presLayoutVars>
          <dgm:bulletEnabled val="1"/>
        </dgm:presLayoutVars>
      </dgm:prSet>
      <dgm:spPr/>
    </dgm:pt>
    <dgm:pt modelId="{C7BD870F-3537-4465-B57E-263CF26D9746}" type="pres">
      <dgm:prSet presAssocID="{D8DA1E30-4D94-4C1D-821A-7C0D49CFE678}" presName="nodeFollowingNodes" presStyleLbl="node1" presStyleIdx="5" presStyleCnt="9">
        <dgm:presLayoutVars>
          <dgm:bulletEnabled val="1"/>
        </dgm:presLayoutVars>
      </dgm:prSet>
      <dgm:spPr/>
    </dgm:pt>
    <dgm:pt modelId="{CE158A72-7504-408B-8F67-22A10B460438}" type="pres">
      <dgm:prSet presAssocID="{7878CBA5-8BCC-4A23-98FE-12EB72675F13}" presName="nodeFollowingNodes" presStyleLbl="node1" presStyleIdx="6" presStyleCnt="9">
        <dgm:presLayoutVars>
          <dgm:bulletEnabled val="1"/>
        </dgm:presLayoutVars>
      </dgm:prSet>
      <dgm:spPr/>
    </dgm:pt>
    <dgm:pt modelId="{22C67AC7-FC69-4CB5-8D9E-0B314834102F}" type="pres">
      <dgm:prSet presAssocID="{29CBEE84-E5ED-43EC-AA47-7F61C0E3A6E1}" presName="nodeFollowingNodes" presStyleLbl="node1" presStyleIdx="7" presStyleCnt="9">
        <dgm:presLayoutVars>
          <dgm:bulletEnabled val="1"/>
        </dgm:presLayoutVars>
      </dgm:prSet>
      <dgm:spPr/>
    </dgm:pt>
    <dgm:pt modelId="{E4E82351-24C4-4EC2-A3AD-41E9DAB32300}" type="pres">
      <dgm:prSet presAssocID="{9AA99B3F-82FC-4A48-856E-420D8A74E7A5}" presName="nodeFollowingNodes" presStyleLbl="node1" presStyleIdx="8" presStyleCnt="9">
        <dgm:presLayoutVars>
          <dgm:bulletEnabled val="1"/>
        </dgm:presLayoutVars>
      </dgm:prSet>
      <dgm:spPr/>
    </dgm:pt>
  </dgm:ptLst>
  <dgm:cxnLst>
    <dgm:cxn modelId="{03A5BF0C-1C48-40A8-B170-06250EEBD468}" type="presOf" srcId="{AF845699-3EF9-4500-84D9-C2BA411BA918}" destId="{A7ABC461-B110-4CAC-BC9A-4B93CA10E8F4}" srcOrd="0" destOrd="0" presId="urn:microsoft.com/office/officeart/2005/8/layout/cycle3"/>
    <dgm:cxn modelId="{5CF41B40-5E0C-41EB-BE3E-E7AC29838FC4}" srcId="{F4B939C1-7C66-490E-B6BB-A9184363148A}" destId="{7878CBA5-8BCC-4A23-98FE-12EB72675F13}" srcOrd="6" destOrd="0" parTransId="{01AACDEA-B459-4F73-8F30-FB3A780C84B4}" sibTransId="{541A5AD9-A97B-4B23-9E2A-10B5AB8B6032}"/>
    <dgm:cxn modelId="{D86D905D-8EE7-4FD2-9F25-665003DA41D6}" type="presOf" srcId="{81191858-3C54-4B45-B885-6D71CF66EB7D}" destId="{F339CDA9-9B59-4EE3-9084-B4D1650155E1}" srcOrd="0" destOrd="0" presId="urn:microsoft.com/office/officeart/2005/8/layout/cycle3"/>
    <dgm:cxn modelId="{7EBAB746-0E53-4D73-AE18-BD4B85A40CAB}" type="presOf" srcId="{F4B939C1-7C66-490E-B6BB-A9184363148A}" destId="{10B0FE96-1E27-4DAC-97E3-68B3318335C9}" srcOrd="0" destOrd="0" presId="urn:microsoft.com/office/officeart/2005/8/layout/cycle3"/>
    <dgm:cxn modelId="{9662FE72-87D6-4902-ACAF-765877C8FED9}" type="presOf" srcId="{BD81FFDF-CF3A-4C7C-B8BE-7F02AE54A602}" destId="{EDEC27F7-B5EF-48D3-9C7C-64772A557B4E}" srcOrd="0" destOrd="0" presId="urn:microsoft.com/office/officeart/2005/8/layout/cycle3"/>
    <dgm:cxn modelId="{7AA2D354-ABD9-4505-9576-5514C3453610}" type="presOf" srcId="{9AA99B3F-82FC-4A48-856E-420D8A74E7A5}" destId="{E4E82351-24C4-4EC2-A3AD-41E9DAB32300}" srcOrd="0" destOrd="0" presId="urn:microsoft.com/office/officeart/2005/8/layout/cycle3"/>
    <dgm:cxn modelId="{67624576-AE45-49CA-8558-939FA3BA1224}" srcId="{F4B939C1-7C66-490E-B6BB-A9184363148A}" destId="{CC866582-581C-47F1-8334-CD17168EDD33}" srcOrd="0" destOrd="0" parTransId="{D5FA0870-A22A-4169-AD07-37EDE570F701}" sibTransId="{E3283FBB-5F33-4F5F-8406-116E29BB1F32}"/>
    <dgm:cxn modelId="{35EDB68D-0ABB-4F71-BC93-D6328FC1E863}" type="presOf" srcId="{D8DA1E30-4D94-4C1D-821A-7C0D49CFE678}" destId="{C7BD870F-3537-4465-B57E-263CF26D9746}" srcOrd="0" destOrd="0" presId="urn:microsoft.com/office/officeart/2005/8/layout/cycle3"/>
    <dgm:cxn modelId="{87D0D999-DB88-4CEC-A55D-8D9810F6B888}" srcId="{F4B939C1-7C66-490E-B6BB-A9184363148A}" destId="{81191858-3C54-4B45-B885-6D71CF66EB7D}" srcOrd="4" destOrd="0" parTransId="{126DE0AF-2894-4EAF-986D-B62250247E01}" sibTransId="{8AEACEAB-11E0-4128-8E37-A685E66CD29D}"/>
    <dgm:cxn modelId="{E20E0BAA-FFC6-4710-9480-17D76EF6964A}" srcId="{F4B939C1-7C66-490E-B6BB-A9184363148A}" destId="{29CBEE84-E5ED-43EC-AA47-7F61C0E3A6E1}" srcOrd="7" destOrd="0" parTransId="{E855E006-F653-4F35-A61A-BDC29C21230C}" sibTransId="{BD71232D-4558-461B-B0F4-CB4809E8D673}"/>
    <dgm:cxn modelId="{79879DBA-0BB2-4E0F-880C-5C77C3CEF841}" srcId="{F4B939C1-7C66-490E-B6BB-A9184363148A}" destId="{AF845699-3EF9-4500-84D9-C2BA411BA918}" srcOrd="2" destOrd="0" parTransId="{68D4E850-E779-4BE3-A946-AE2C5AEDE0AC}" sibTransId="{106015FC-9F56-4C5C-B084-FEE706209EB9}"/>
    <dgm:cxn modelId="{F676DBCD-217D-4B03-91D8-FC7258259DAD}" srcId="{F4B939C1-7C66-490E-B6BB-A9184363148A}" destId="{A397BB84-5F56-4E9C-8ABC-65C8347CDE63}" srcOrd="1" destOrd="0" parTransId="{ABF86C8F-7EDE-4AF8-8ABD-45ABE840328C}" sibTransId="{76DEE80D-A36E-4386-86AA-ED45FBF082D1}"/>
    <dgm:cxn modelId="{C807E7CE-F3ED-4526-A9CB-510B3E5619C0}" type="presOf" srcId="{29CBEE84-E5ED-43EC-AA47-7F61C0E3A6E1}" destId="{22C67AC7-FC69-4CB5-8D9E-0B314834102F}" srcOrd="0" destOrd="0" presId="urn:microsoft.com/office/officeart/2005/8/layout/cycle3"/>
    <dgm:cxn modelId="{5410D7DA-6F4A-4E2B-AC1D-96CA4D120BFF}" srcId="{F4B939C1-7C66-490E-B6BB-A9184363148A}" destId="{D8DA1E30-4D94-4C1D-821A-7C0D49CFE678}" srcOrd="5" destOrd="0" parTransId="{DA17C870-82AA-4821-A649-4D9670AC3304}" sibTransId="{07F92635-051C-4296-AB29-F5DD84783671}"/>
    <dgm:cxn modelId="{5BE33DE3-A075-4AD6-A181-5470E05AA838}" type="presOf" srcId="{E3283FBB-5F33-4F5F-8406-116E29BB1F32}" destId="{B4573302-D2C7-492C-8410-4E0FFBC65E91}" srcOrd="0" destOrd="0" presId="urn:microsoft.com/office/officeart/2005/8/layout/cycle3"/>
    <dgm:cxn modelId="{3D90C0E4-5342-4D04-B6B3-721CAFFF7586}" type="presOf" srcId="{7878CBA5-8BCC-4A23-98FE-12EB72675F13}" destId="{CE158A72-7504-408B-8F67-22A10B460438}" srcOrd="0" destOrd="0" presId="urn:microsoft.com/office/officeart/2005/8/layout/cycle3"/>
    <dgm:cxn modelId="{68DD01E8-F8AB-429D-9F75-ACE5FEEF173F}" type="presOf" srcId="{CC866582-581C-47F1-8334-CD17168EDD33}" destId="{0D159FDC-4A07-4738-950D-603405AC7B61}" srcOrd="0" destOrd="0" presId="urn:microsoft.com/office/officeart/2005/8/layout/cycle3"/>
    <dgm:cxn modelId="{4476B4EC-0EF6-43B4-8C73-29D9DACC84FB}" srcId="{F4B939C1-7C66-490E-B6BB-A9184363148A}" destId="{BD81FFDF-CF3A-4C7C-B8BE-7F02AE54A602}" srcOrd="3" destOrd="0" parTransId="{5E3E3B8B-642F-4E97-9751-EFBA7255D1E2}" sibTransId="{91E2AFDA-7381-455E-B620-FC9AE7DBF81B}"/>
    <dgm:cxn modelId="{330D43EE-3C22-4061-B9AC-4A112D9CC915}" type="presOf" srcId="{A397BB84-5F56-4E9C-8ABC-65C8347CDE63}" destId="{3F8396B5-1A1F-466A-B8B0-38BA63DD25C0}" srcOrd="0" destOrd="0" presId="urn:microsoft.com/office/officeart/2005/8/layout/cycle3"/>
    <dgm:cxn modelId="{AA332EF3-791B-4C4D-9D31-0FE681CE2191}" srcId="{F4B939C1-7C66-490E-B6BB-A9184363148A}" destId="{9AA99B3F-82FC-4A48-856E-420D8A74E7A5}" srcOrd="8" destOrd="0" parTransId="{5D333565-176B-4E07-B30B-E3395154FC5B}" sibTransId="{4E9C95D5-0893-46C6-A730-C84BD190B018}"/>
    <dgm:cxn modelId="{AC4E2A44-7CC0-4873-BAF7-3BFE19201E52}" type="presParOf" srcId="{10B0FE96-1E27-4DAC-97E3-68B3318335C9}" destId="{8CC7F2C4-B4E4-4E66-83F2-32DF103BE21C}" srcOrd="0" destOrd="0" presId="urn:microsoft.com/office/officeart/2005/8/layout/cycle3"/>
    <dgm:cxn modelId="{C8820BA2-0756-45A2-8E8F-2741A67A7D85}" type="presParOf" srcId="{8CC7F2C4-B4E4-4E66-83F2-32DF103BE21C}" destId="{0D159FDC-4A07-4738-950D-603405AC7B61}" srcOrd="0" destOrd="0" presId="urn:microsoft.com/office/officeart/2005/8/layout/cycle3"/>
    <dgm:cxn modelId="{15EECF76-E4EB-4653-A765-1248AC5C5C66}" type="presParOf" srcId="{8CC7F2C4-B4E4-4E66-83F2-32DF103BE21C}" destId="{B4573302-D2C7-492C-8410-4E0FFBC65E91}" srcOrd="1" destOrd="0" presId="urn:microsoft.com/office/officeart/2005/8/layout/cycle3"/>
    <dgm:cxn modelId="{3BFFA5E5-6C40-43F9-854E-F9FD7708C314}" type="presParOf" srcId="{8CC7F2C4-B4E4-4E66-83F2-32DF103BE21C}" destId="{3F8396B5-1A1F-466A-B8B0-38BA63DD25C0}" srcOrd="2" destOrd="0" presId="urn:microsoft.com/office/officeart/2005/8/layout/cycle3"/>
    <dgm:cxn modelId="{1C310E74-AE55-408E-9A90-F51F327C736D}" type="presParOf" srcId="{8CC7F2C4-B4E4-4E66-83F2-32DF103BE21C}" destId="{A7ABC461-B110-4CAC-BC9A-4B93CA10E8F4}" srcOrd="3" destOrd="0" presId="urn:microsoft.com/office/officeart/2005/8/layout/cycle3"/>
    <dgm:cxn modelId="{7053AD17-E244-4680-B714-2BACA92FCC38}" type="presParOf" srcId="{8CC7F2C4-B4E4-4E66-83F2-32DF103BE21C}" destId="{EDEC27F7-B5EF-48D3-9C7C-64772A557B4E}" srcOrd="4" destOrd="0" presId="urn:microsoft.com/office/officeart/2005/8/layout/cycle3"/>
    <dgm:cxn modelId="{E8D2FEC5-EC49-4C02-8F0E-75F5E36A7A15}" type="presParOf" srcId="{8CC7F2C4-B4E4-4E66-83F2-32DF103BE21C}" destId="{F339CDA9-9B59-4EE3-9084-B4D1650155E1}" srcOrd="5" destOrd="0" presId="urn:microsoft.com/office/officeart/2005/8/layout/cycle3"/>
    <dgm:cxn modelId="{F5C5C2BD-5B31-40B5-BC08-724DC82BB60D}" type="presParOf" srcId="{8CC7F2C4-B4E4-4E66-83F2-32DF103BE21C}" destId="{C7BD870F-3537-4465-B57E-263CF26D9746}" srcOrd="6" destOrd="0" presId="urn:microsoft.com/office/officeart/2005/8/layout/cycle3"/>
    <dgm:cxn modelId="{54A25B08-E145-4ECC-831E-ACA03004BEB1}" type="presParOf" srcId="{8CC7F2C4-B4E4-4E66-83F2-32DF103BE21C}" destId="{CE158A72-7504-408B-8F67-22A10B460438}" srcOrd="7" destOrd="0" presId="urn:microsoft.com/office/officeart/2005/8/layout/cycle3"/>
    <dgm:cxn modelId="{9A3795CB-A7D4-42CA-9E10-01E1F3D3C3F8}" type="presParOf" srcId="{8CC7F2C4-B4E4-4E66-83F2-32DF103BE21C}" destId="{22C67AC7-FC69-4CB5-8D9E-0B314834102F}" srcOrd="8" destOrd="0" presId="urn:microsoft.com/office/officeart/2005/8/layout/cycle3"/>
    <dgm:cxn modelId="{70A6CFE7-533E-4FDD-A067-AB28C9A5EDDF}" type="presParOf" srcId="{8CC7F2C4-B4E4-4E66-83F2-32DF103BE21C}" destId="{E4E82351-24C4-4EC2-A3AD-41E9DAB32300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CB075B-DDFF-4281-B11A-66DFD1777DF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6BB089-7DF1-40D6-87CD-C4542F03E051}">
      <dgm:prSet phldrT="[Text]"/>
      <dgm:spPr/>
      <dgm:t>
        <a:bodyPr/>
        <a:lstStyle/>
        <a:p>
          <a:r>
            <a:rPr lang="en-US" b="1" u="sng" dirty="0"/>
            <a:t>Volume</a:t>
          </a:r>
        </a:p>
        <a:p>
          <a:r>
            <a:rPr lang="en-US" dirty="0"/>
            <a:t>How much content do you have on the web?</a:t>
          </a:r>
        </a:p>
      </dgm:t>
    </dgm:pt>
    <dgm:pt modelId="{B8748BD8-F73D-4A73-B23F-ECF75B165B73}" type="parTrans" cxnId="{54B32E54-441B-45DA-90B6-4E5C98EAF2B9}">
      <dgm:prSet/>
      <dgm:spPr/>
      <dgm:t>
        <a:bodyPr/>
        <a:lstStyle/>
        <a:p>
          <a:endParaRPr lang="en-US"/>
        </a:p>
      </dgm:t>
    </dgm:pt>
    <dgm:pt modelId="{935D22E8-0EAD-485E-B408-1DB10041BE33}" type="sibTrans" cxnId="{54B32E54-441B-45DA-90B6-4E5C98EAF2B9}">
      <dgm:prSet/>
      <dgm:spPr/>
      <dgm:t>
        <a:bodyPr/>
        <a:lstStyle/>
        <a:p>
          <a:endParaRPr lang="en-US"/>
        </a:p>
      </dgm:t>
    </dgm:pt>
    <dgm:pt modelId="{8F01F4FE-D277-4AD9-8174-12D4B9385653}">
      <dgm:prSet phldrT="[Text]"/>
      <dgm:spPr/>
      <dgm:t>
        <a:bodyPr/>
        <a:lstStyle/>
        <a:p>
          <a:r>
            <a:rPr lang="en-US" b="1" u="sng" dirty="0"/>
            <a:t>Relevance</a:t>
          </a:r>
        </a:p>
        <a:p>
          <a:r>
            <a:rPr lang="en-US" dirty="0"/>
            <a:t>Does your content matter to stakeholders?</a:t>
          </a:r>
        </a:p>
      </dgm:t>
    </dgm:pt>
    <dgm:pt modelId="{D1E6B13A-80C7-47BC-86B9-C037E4449187}" type="parTrans" cxnId="{F3DA0480-C842-4C86-BCCF-C96F964A8930}">
      <dgm:prSet/>
      <dgm:spPr/>
      <dgm:t>
        <a:bodyPr/>
        <a:lstStyle/>
        <a:p>
          <a:endParaRPr lang="en-US"/>
        </a:p>
      </dgm:t>
    </dgm:pt>
    <dgm:pt modelId="{C86684E7-76FB-436D-9F4F-32FC110E924A}" type="sibTrans" cxnId="{F3DA0480-C842-4C86-BCCF-C96F964A8930}">
      <dgm:prSet/>
      <dgm:spPr/>
      <dgm:t>
        <a:bodyPr/>
        <a:lstStyle/>
        <a:p>
          <a:endParaRPr lang="en-US"/>
        </a:p>
      </dgm:t>
    </dgm:pt>
    <dgm:pt modelId="{92485997-236B-41E8-A77F-9B7D4F9629BC}">
      <dgm:prSet phldrT="[Text]"/>
      <dgm:spPr/>
      <dgm:t>
        <a:bodyPr/>
        <a:lstStyle/>
        <a:p>
          <a:r>
            <a:rPr lang="en-US" b="1" u="sng" dirty="0"/>
            <a:t>Purity</a:t>
          </a:r>
        </a:p>
        <a:p>
          <a:r>
            <a:rPr lang="en-US" dirty="0"/>
            <a:t>Does the content that appears refer to you?</a:t>
          </a:r>
        </a:p>
      </dgm:t>
    </dgm:pt>
    <dgm:pt modelId="{E4D1DDD7-F461-47E2-AB6C-AC0C3D2CA760}" type="parTrans" cxnId="{DA3842B2-9E1C-44B2-A4B6-72C3500102EF}">
      <dgm:prSet/>
      <dgm:spPr/>
      <dgm:t>
        <a:bodyPr/>
        <a:lstStyle/>
        <a:p>
          <a:endParaRPr lang="en-US"/>
        </a:p>
      </dgm:t>
    </dgm:pt>
    <dgm:pt modelId="{0840F1B7-47F2-4C19-9862-372C3766008D}" type="sibTrans" cxnId="{DA3842B2-9E1C-44B2-A4B6-72C3500102EF}">
      <dgm:prSet/>
      <dgm:spPr/>
      <dgm:t>
        <a:bodyPr/>
        <a:lstStyle/>
        <a:p>
          <a:endParaRPr lang="en-US"/>
        </a:p>
      </dgm:t>
    </dgm:pt>
    <dgm:pt modelId="{A8602118-7E2E-43D7-812D-42DA9E5F3654}">
      <dgm:prSet/>
      <dgm:spPr/>
      <dgm:t>
        <a:bodyPr/>
        <a:lstStyle/>
        <a:p>
          <a:endParaRPr lang="en-US"/>
        </a:p>
      </dgm:t>
    </dgm:pt>
    <dgm:pt modelId="{AA7B68C6-D952-4553-99AE-5E6C69194BFA}" type="parTrans" cxnId="{12848082-1B58-4E27-86F7-B296D5DCE0AE}">
      <dgm:prSet/>
      <dgm:spPr/>
      <dgm:t>
        <a:bodyPr/>
        <a:lstStyle/>
        <a:p>
          <a:endParaRPr lang="en-US"/>
        </a:p>
      </dgm:t>
    </dgm:pt>
    <dgm:pt modelId="{20328139-5F4B-4FE5-82AF-A2A014276F82}" type="sibTrans" cxnId="{12848082-1B58-4E27-86F7-B296D5DCE0AE}">
      <dgm:prSet/>
      <dgm:spPr/>
      <dgm:t>
        <a:bodyPr/>
        <a:lstStyle/>
        <a:p>
          <a:endParaRPr lang="en-US"/>
        </a:p>
      </dgm:t>
    </dgm:pt>
    <dgm:pt modelId="{D925ABA6-C455-4552-9815-36CA4A5C5178}">
      <dgm:prSet/>
      <dgm:spPr/>
      <dgm:t>
        <a:bodyPr/>
        <a:lstStyle/>
        <a:p>
          <a:endParaRPr lang="en-US"/>
        </a:p>
      </dgm:t>
    </dgm:pt>
    <dgm:pt modelId="{01C78F6D-D8AB-488A-B8A4-1D017EC4D716}" type="parTrans" cxnId="{0958B5CD-BC40-4032-BEBE-C0103CA51B4C}">
      <dgm:prSet/>
      <dgm:spPr/>
      <dgm:t>
        <a:bodyPr/>
        <a:lstStyle/>
        <a:p>
          <a:endParaRPr lang="en-US"/>
        </a:p>
      </dgm:t>
    </dgm:pt>
    <dgm:pt modelId="{D443033E-119C-4534-9D01-FBDF3958B94A}" type="sibTrans" cxnId="{0958B5CD-BC40-4032-BEBE-C0103CA51B4C}">
      <dgm:prSet/>
      <dgm:spPr/>
      <dgm:t>
        <a:bodyPr/>
        <a:lstStyle/>
        <a:p>
          <a:endParaRPr lang="en-US"/>
        </a:p>
      </dgm:t>
    </dgm:pt>
    <dgm:pt modelId="{DF8F1086-6340-4612-A531-BC0973559A61}" type="pres">
      <dgm:prSet presAssocID="{98CB075B-DDFF-4281-B11A-66DFD1777DFD}" presName="Name0" presStyleCnt="0">
        <dgm:presLayoutVars>
          <dgm:dir/>
          <dgm:resizeHandles val="exact"/>
        </dgm:presLayoutVars>
      </dgm:prSet>
      <dgm:spPr/>
    </dgm:pt>
    <dgm:pt modelId="{50B27D3A-4917-4939-83F4-1602FB71D352}" type="pres">
      <dgm:prSet presAssocID="{FB6BB089-7DF1-40D6-87CD-C4542F03E051}" presName="node" presStyleLbl="node1" presStyleIdx="0" presStyleCnt="5">
        <dgm:presLayoutVars>
          <dgm:bulletEnabled val="1"/>
        </dgm:presLayoutVars>
      </dgm:prSet>
      <dgm:spPr/>
    </dgm:pt>
    <dgm:pt modelId="{F3D5BDD3-80C1-4543-AF0F-56263E0516A2}" type="pres">
      <dgm:prSet presAssocID="{935D22E8-0EAD-485E-B408-1DB10041BE33}" presName="sibTrans" presStyleCnt="0"/>
      <dgm:spPr/>
    </dgm:pt>
    <dgm:pt modelId="{BF4DCB35-2852-44E5-B0C4-DFD386F4E8EF}" type="pres">
      <dgm:prSet presAssocID="{8F01F4FE-D277-4AD9-8174-12D4B9385653}" presName="node" presStyleLbl="node1" presStyleIdx="1" presStyleCnt="5">
        <dgm:presLayoutVars>
          <dgm:bulletEnabled val="1"/>
        </dgm:presLayoutVars>
      </dgm:prSet>
      <dgm:spPr/>
    </dgm:pt>
    <dgm:pt modelId="{C2D7DFEC-A490-4323-B1D4-2E6648A12ECE}" type="pres">
      <dgm:prSet presAssocID="{C86684E7-76FB-436D-9F4F-32FC110E924A}" presName="sibTrans" presStyleCnt="0"/>
      <dgm:spPr/>
    </dgm:pt>
    <dgm:pt modelId="{F1E7DE02-8C75-40C5-B260-DA2B20C00C99}" type="pres">
      <dgm:prSet presAssocID="{92485997-236B-41E8-A77F-9B7D4F9629BC}" presName="node" presStyleLbl="node1" presStyleIdx="2" presStyleCnt="5">
        <dgm:presLayoutVars>
          <dgm:bulletEnabled val="1"/>
        </dgm:presLayoutVars>
      </dgm:prSet>
      <dgm:spPr/>
    </dgm:pt>
    <dgm:pt modelId="{0DAF0F62-52BC-4FB4-AF15-57A223E164D2}" type="pres">
      <dgm:prSet presAssocID="{0840F1B7-47F2-4C19-9862-372C3766008D}" presName="sibTrans" presStyleCnt="0"/>
      <dgm:spPr/>
    </dgm:pt>
    <dgm:pt modelId="{BF282299-77B8-408F-8515-2F363ECCEB7E}" type="pres">
      <dgm:prSet presAssocID="{A8602118-7E2E-43D7-812D-42DA9E5F3654}" presName="node" presStyleLbl="node1" presStyleIdx="3" presStyleCnt="5">
        <dgm:presLayoutVars>
          <dgm:bulletEnabled val="1"/>
        </dgm:presLayoutVars>
      </dgm:prSet>
      <dgm:spPr/>
    </dgm:pt>
    <dgm:pt modelId="{6A227C4C-71D3-4C91-9DE2-6F8CE24E23E5}" type="pres">
      <dgm:prSet presAssocID="{20328139-5F4B-4FE5-82AF-A2A014276F82}" presName="sibTrans" presStyleCnt="0"/>
      <dgm:spPr/>
    </dgm:pt>
    <dgm:pt modelId="{32F60CF8-5EC9-465D-9323-BAE8476455F5}" type="pres">
      <dgm:prSet presAssocID="{D925ABA6-C455-4552-9815-36CA4A5C5178}" presName="node" presStyleLbl="node1" presStyleIdx="4" presStyleCnt="5">
        <dgm:presLayoutVars>
          <dgm:bulletEnabled val="1"/>
        </dgm:presLayoutVars>
      </dgm:prSet>
      <dgm:spPr/>
    </dgm:pt>
  </dgm:ptLst>
  <dgm:cxnLst>
    <dgm:cxn modelId="{852BB908-D694-4A82-AC97-A5088697F87B}" type="presOf" srcId="{FB6BB089-7DF1-40D6-87CD-C4542F03E051}" destId="{50B27D3A-4917-4939-83F4-1602FB71D352}" srcOrd="0" destOrd="0" presId="urn:microsoft.com/office/officeart/2005/8/layout/hList6"/>
    <dgm:cxn modelId="{2E07DC10-9274-4B9F-8F42-15F6D336A655}" type="presOf" srcId="{98CB075B-DDFF-4281-B11A-66DFD1777DFD}" destId="{DF8F1086-6340-4612-A531-BC0973559A61}" srcOrd="0" destOrd="0" presId="urn:microsoft.com/office/officeart/2005/8/layout/hList6"/>
    <dgm:cxn modelId="{3654BC15-5D63-4C58-ABE0-676A2086DE74}" type="presOf" srcId="{A8602118-7E2E-43D7-812D-42DA9E5F3654}" destId="{BF282299-77B8-408F-8515-2F363ECCEB7E}" srcOrd="0" destOrd="0" presId="urn:microsoft.com/office/officeart/2005/8/layout/hList6"/>
    <dgm:cxn modelId="{8DC8EB5C-908A-4C07-936A-1341B8AE179B}" type="presOf" srcId="{92485997-236B-41E8-A77F-9B7D4F9629BC}" destId="{F1E7DE02-8C75-40C5-B260-DA2B20C00C99}" srcOrd="0" destOrd="0" presId="urn:microsoft.com/office/officeart/2005/8/layout/hList6"/>
    <dgm:cxn modelId="{54B32E54-441B-45DA-90B6-4E5C98EAF2B9}" srcId="{98CB075B-DDFF-4281-B11A-66DFD1777DFD}" destId="{FB6BB089-7DF1-40D6-87CD-C4542F03E051}" srcOrd="0" destOrd="0" parTransId="{B8748BD8-F73D-4A73-B23F-ECF75B165B73}" sibTransId="{935D22E8-0EAD-485E-B408-1DB10041BE33}"/>
    <dgm:cxn modelId="{F3DA0480-C842-4C86-BCCF-C96F964A8930}" srcId="{98CB075B-DDFF-4281-B11A-66DFD1777DFD}" destId="{8F01F4FE-D277-4AD9-8174-12D4B9385653}" srcOrd="1" destOrd="0" parTransId="{D1E6B13A-80C7-47BC-86B9-C037E4449187}" sibTransId="{C86684E7-76FB-436D-9F4F-32FC110E924A}"/>
    <dgm:cxn modelId="{04E94980-1E72-48C9-8781-C580329E4757}" type="presOf" srcId="{8F01F4FE-D277-4AD9-8174-12D4B9385653}" destId="{BF4DCB35-2852-44E5-B0C4-DFD386F4E8EF}" srcOrd="0" destOrd="0" presId="urn:microsoft.com/office/officeart/2005/8/layout/hList6"/>
    <dgm:cxn modelId="{12848082-1B58-4E27-86F7-B296D5DCE0AE}" srcId="{98CB075B-DDFF-4281-B11A-66DFD1777DFD}" destId="{A8602118-7E2E-43D7-812D-42DA9E5F3654}" srcOrd="3" destOrd="0" parTransId="{AA7B68C6-D952-4553-99AE-5E6C69194BFA}" sibTransId="{20328139-5F4B-4FE5-82AF-A2A014276F82}"/>
    <dgm:cxn modelId="{9820E0A7-5370-4200-B440-D7C5D60260E1}" type="presOf" srcId="{D925ABA6-C455-4552-9815-36CA4A5C5178}" destId="{32F60CF8-5EC9-465D-9323-BAE8476455F5}" srcOrd="0" destOrd="0" presId="urn:microsoft.com/office/officeart/2005/8/layout/hList6"/>
    <dgm:cxn modelId="{DA3842B2-9E1C-44B2-A4B6-72C3500102EF}" srcId="{98CB075B-DDFF-4281-B11A-66DFD1777DFD}" destId="{92485997-236B-41E8-A77F-9B7D4F9629BC}" srcOrd="2" destOrd="0" parTransId="{E4D1DDD7-F461-47E2-AB6C-AC0C3D2CA760}" sibTransId="{0840F1B7-47F2-4C19-9862-372C3766008D}"/>
    <dgm:cxn modelId="{0958B5CD-BC40-4032-BEBE-C0103CA51B4C}" srcId="{98CB075B-DDFF-4281-B11A-66DFD1777DFD}" destId="{D925ABA6-C455-4552-9815-36CA4A5C5178}" srcOrd="4" destOrd="0" parTransId="{01C78F6D-D8AB-488A-B8A4-1D017EC4D716}" sibTransId="{D443033E-119C-4534-9D01-FBDF3958B94A}"/>
    <dgm:cxn modelId="{43995C27-87B7-4E7C-A9A8-9B227A05F1F8}" type="presParOf" srcId="{DF8F1086-6340-4612-A531-BC0973559A61}" destId="{50B27D3A-4917-4939-83F4-1602FB71D352}" srcOrd="0" destOrd="0" presId="urn:microsoft.com/office/officeart/2005/8/layout/hList6"/>
    <dgm:cxn modelId="{CA818D7C-2369-4E38-9282-8F78547CDA18}" type="presParOf" srcId="{DF8F1086-6340-4612-A531-BC0973559A61}" destId="{F3D5BDD3-80C1-4543-AF0F-56263E0516A2}" srcOrd="1" destOrd="0" presId="urn:microsoft.com/office/officeart/2005/8/layout/hList6"/>
    <dgm:cxn modelId="{1C03BFAB-3A08-4B4E-9376-C93971B4EDF3}" type="presParOf" srcId="{DF8F1086-6340-4612-A531-BC0973559A61}" destId="{BF4DCB35-2852-44E5-B0C4-DFD386F4E8EF}" srcOrd="2" destOrd="0" presId="urn:microsoft.com/office/officeart/2005/8/layout/hList6"/>
    <dgm:cxn modelId="{CD064FC3-37B1-4F1D-AA68-3EF9143B4196}" type="presParOf" srcId="{DF8F1086-6340-4612-A531-BC0973559A61}" destId="{C2D7DFEC-A490-4323-B1D4-2E6648A12ECE}" srcOrd="3" destOrd="0" presId="urn:microsoft.com/office/officeart/2005/8/layout/hList6"/>
    <dgm:cxn modelId="{2823399E-D618-40CB-8141-CB840A14724F}" type="presParOf" srcId="{DF8F1086-6340-4612-A531-BC0973559A61}" destId="{F1E7DE02-8C75-40C5-B260-DA2B20C00C99}" srcOrd="4" destOrd="0" presId="urn:microsoft.com/office/officeart/2005/8/layout/hList6"/>
    <dgm:cxn modelId="{5CDBD069-7F91-4D3F-9124-A4F2A78F5553}" type="presParOf" srcId="{DF8F1086-6340-4612-A531-BC0973559A61}" destId="{0DAF0F62-52BC-4FB4-AF15-57A223E164D2}" srcOrd="5" destOrd="0" presId="urn:microsoft.com/office/officeart/2005/8/layout/hList6"/>
    <dgm:cxn modelId="{56249D16-1C6D-411F-BB5D-2557189B43C9}" type="presParOf" srcId="{DF8F1086-6340-4612-A531-BC0973559A61}" destId="{BF282299-77B8-408F-8515-2F363ECCEB7E}" srcOrd="6" destOrd="0" presId="urn:microsoft.com/office/officeart/2005/8/layout/hList6"/>
    <dgm:cxn modelId="{3DC36A5D-2EBA-4BC4-9239-2CA2352FC333}" type="presParOf" srcId="{DF8F1086-6340-4612-A531-BC0973559A61}" destId="{6A227C4C-71D3-4C91-9DE2-6F8CE24E23E5}" srcOrd="7" destOrd="0" presId="urn:microsoft.com/office/officeart/2005/8/layout/hList6"/>
    <dgm:cxn modelId="{BFE799ED-D5FC-4040-BE16-004864D9BFB1}" type="presParOf" srcId="{DF8F1086-6340-4612-A531-BC0973559A61}" destId="{32F60CF8-5EC9-465D-9323-BAE8476455F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890DAA-13B3-435F-8B3B-C746AD3D72A2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3F2769-B24C-4F2D-999F-900B90DE6AAA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4359012E-EAFF-464A-8048-14251B666B17}" type="parTrans" cxnId="{3AEAE855-54E3-4CEA-8137-47B0A063A06E}">
      <dgm:prSet/>
      <dgm:spPr/>
      <dgm:t>
        <a:bodyPr/>
        <a:lstStyle/>
        <a:p>
          <a:endParaRPr lang="en-US"/>
        </a:p>
      </dgm:t>
    </dgm:pt>
    <dgm:pt modelId="{FE0DCADD-5E34-4BAB-86B9-D7B09059CDF5}" type="sibTrans" cxnId="{3AEAE855-54E3-4CEA-8137-47B0A063A06E}">
      <dgm:prSet/>
      <dgm:spPr/>
      <dgm:t>
        <a:bodyPr/>
        <a:lstStyle/>
        <a:p>
          <a:endParaRPr lang="en-US"/>
        </a:p>
      </dgm:t>
    </dgm:pt>
    <dgm:pt modelId="{165FB998-5A93-4A83-B57A-18EFAEABCE1B}">
      <dgm:prSet phldrT="[Text]"/>
      <dgm:spPr/>
      <dgm:t>
        <a:bodyPr/>
        <a:lstStyle/>
        <a:p>
          <a:r>
            <a:rPr lang="en-US" dirty="0"/>
            <a:t>Promise</a:t>
          </a:r>
        </a:p>
      </dgm:t>
    </dgm:pt>
    <dgm:pt modelId="{162F813C-7DD5-4565-9BD5-956718EBFB18}" type="parTrans" cxnId="{9DD67AFC-6366-46FE-B717-EB37647DF44F}">
      <dgm:prSet/>
      <dgm:spPr/>
      <dgm:t>
        <a:bodyPr/>
        <a:lstStyle/>
        <a:p>
          <a:endParaRPr lang="en-US"/>
        </a:p>
      </dgm:t>
    </dgm:pt>
    <dgm:pt modelId="{968C0F50-DFCE-440C-9C75-7516446F5543}" type="sibTrans" cxnId="{9DD67AFC-6366-46FE-B717-EB37647DF44F}">
      <dgm:prSet/>
      <dgm:spPr/>
      <dgm:t>
        <a:bodyPr/>
        <a:lstStyle/>
        <a:p>
          <a:endParaRPr lang="en-US"/>
        </a:p>
      </dgm:t>
    </dgm:pt>
    <dgm:pt modelId="{9C62797B-C126-4288-A014-F22A9950888E}">
      <dgm:prSet phldrT="[Text]"/>
      <dgm:spPr/>
      <dgm:t>
        <a:bodyPr/>
        <a:lstStyle/>
        <a:p>
          <a:r>
            <a:rPr lang="en-US" dirty="0"/>
            <a:t>Punctuated list</a:t>
          </a:r>
        </a:p>
      </dgm:t>
    </dgm:pt>
    <dgm:pt modelId="{E059F57E-6054-4B01-A8EF-916DAC50D5ED}" type="parTrans" cxnId="{F481733E-10CE-47F7-94CA-2BDEFF914C76}">
      <dgm:prSet/>
      <dgm:spPr/>
      <dgm:t>
        <a:bodyPr/>
        <a:lstStyle/>
        <a:p>
          <a:endParaRPr lang="en-US"/>
        </a:p>
      </dgm:t>
    </dgm:pt>
    <dgm:pt modelId="{9EEDEAAF-C00F-4451-9621-424AF175266D}" type="sibTrans" cxnId="{F481733E-10CE-47F7-94CA-2BDEFF914C76}">
      <dgm:prSet/>
      <dgm:spPr/>
      <dgm:t>
        <a:bodyPr/>
        <a:lstStyle/>
        <a:p>
          <a:endParaRPr lang="en-US"/>
        </a:p>
      </dgm:t>
    </dgm:pt>
    <dgm:pt modelId="{B3068178-2ECE-4921-AB9A-F0B49FDD5BDC}">
      <dgm:prSet phldrT="[Text]"/>
      <dgm:spPr/>
      <dgm:t>
        <a:bodyPr/>
        <a:lstStyle/>
        <a:p>
          <a:r>
            <a:rPr lang="en-US" dirty="0"/>
            <a:t>Point in time</a:t>
          </a:r>
        </a:p>
      </dgm:t>
    </dgm:pt>
    <dgm:pt modelId="{671974F0-E4E9-42D9-856E-4CE0C1A60C46}" type="parTrans" cxnId="{C2A75D0E-BE59-494B-94B8-7F67F3552AF9}">
      <dgm:prSet/>
      <dgm:spPr/>
      <dgm:t>
        <a:bodyPr/>
        <a:lstStyle/>
        <a:p>
          <a:endParaRPr lang="en-US"/>
        </a:p>
      </dgm:t>
    </dgm:pt>
    <dgm:pt modelId="{4B52B73A-0160-4567-BF3E-F0B3B26C760A}" type="sibTrans" cxnId="{C2A75D0E-BE59-494B-94B8-7F67F3552AF9}">
      <dgm:prSet/>
      <dgm:spPr/>
      <dgm:t>
        <a:bodyPr/>
        <a:lstStyle/>
        <a:p>
          <a:endParaRPr lang="en-US"/>
        </a:p>
      </dgm:t>
    </dgm:pt>
    <dgm:pt modelId="{8522D08D-2538-41B4-B50D-2E91A1D62981}">
      <dgm:prSet phldrT="[Text]"/>
      <dgm:spPr/>
      <dgm:t>
        <a:bodyPr/>
        <a:lstStyle/>
        <a:p>
          <a:r>
            <a:rPr lang="en-US" dirty="0"/>
            <a:t>Passion</a:t>
          </a:r>
        </a:p>
      </dgm:t>
    </dgm:pt>
    <dgm:pt modelId="{54371746-44F6-444F-848F-F2DB00BD54C6}" type="parTrans" cxnId="{05BC03CE-77DB-4749-B923-3F9EF3DB6BE1}">
      <dgm:prSet/>
      <dgm:spPr/>
      <dgm:t>
        <a:bodyPr/>
        <a:lstStyle/>
        <a:p>
          <a:endParaRPr lang="en-US"/>
        </a:p>
      </dgm:t>
    </dgm:pt>
    <dgm:pt modelId="{7176308A-CE8B-4F2D-BB60-F379D3CBAF61}" type="sibTrans" cxnId="{05BC03CE-77DB-4749-B923-3F9EF3DB6BE1}">
      <dgm:prSet/>
      <dgm:spPr/>
      <dgm:t>
        <a:bodyPr/>
        <a:lstStyle/>
        <a:p>
          <a:endParaRPr lang="en-US"/>
        </a:p>
      </dgm:t>
    </dgm:pt>
    <dgm:pt modelId="{3A5B9D52-50DF-4354-A7BA-F1DD22E9BF36}">
      <dgm:prSet/>
      <dgm:spPr/>
      <dgm:t>
        <a:bodyPr/>
        <a:lstStyle/>
        <a:p>
          <a:r>
            <a:rPr lang="en-US" dirty="0"/>
            <a:t>Provocative phrase</a:t>
          </a:r>
        </a:p>
      </dgm:t>
    </dgm:pt>
    <dgm:pt modelId="{79780763-775B-4186-A29A-FF366E7618D9}" type="parTrans" cxnId="{B92D8A87-B905-4703-A05B-582EB2399B0B}">
      <dgm:prSet/>
      <dgm:spPr/>
      <dgm:t>
        <a:bodyPr/>
        <a:lstStyle/>
        <a:p>
          <a:endParaRPr lang="en-US"/>
        </a:p>
      </dgm:t>
    </dgm:pt>
    <dgm:pt modelId="{6726A44A-0E90-4CAB-9889-11030522F798}" type="sibTrans" cxnId="{B92D8A87-B905-4703-A05B-582EB2399B0B}">
      <dgm:prSet/>
      <dgm:spPr/>
      <dgm:t>
        <a:bodyPr/>
        <a:lstStyle/>
        <a:p>
          <a:endParaRPr lang="en-US"/>
        </a:p>
      </dgm:t>
    </dgm:pt>
    <dgm:pt modelId="{3E033385-3D29-4AEE-90D2-7F1B92091C37}" type="pres">
      <dgm:prSet presAssocID="{05890DAA-13B3-435F-8B3B-C746AD3D72A2}" presName="vert0" presStyleCnt="0">
        <dgm:presLayoutVars>
          <dgm:dir/>
          <dgm:animOne val="branch"/>
          <dgm:animLvl val="lvl"/>
        </dgm:presLayoutVars>
      </dgm:prSet>
      <dgm:spPr/>
    </dgm:pt>
    <dgm:pt modelId="{9610E068-F3A5-4511-98C3-0A7E758358C7}" type="pres">
      <dgm:prSet presAssocID="{233F2769-B24C-4F2D-999F-900B90DE6AAA}" presName="thickLine" presStyleLbl="alignNode1" presStyleIdx="0" presStyleCnt="6"/>
      <dgm:spPr/>
    </dgm:pt>
    <dgm:pt modelId="{50672510-F049-4A53-B744-EDA572BEDBB6}" type="pres">
      <dgm:prSet presAssocID="{233F2769-B24C-4F2D-999F-900B90DE6AAA}" presName="horz1" presStyleCnt="0"/>
      <dgm:spPr/>
    </dgm:pt>
    <dgm:pt modelId="{85D81BE7-2579-4D69-B01C-7DA0F87C68AC}" type="pres">
      <dgm:prSet presAssocID="{233F2769-B24C-4F2D-999F-900B90DE6AAA}" presName="tx1" presStyleLbl="revTx" presStyleIdx="0" presStyleCnt="6"/>
      <dgm:spPr/>
    </dgm:pt>
    <dgm:pt modelId="{64307B5D-217A-4097-9524-F535A40CF31D}" type="pres">
      <dgm:prSet presAssocID="{233F2769-B24C-4F2D-999F-900B90DE6AAA}" presName="vert1" presStyleCnt="0"/>
      <dgm:spPr/>
    </dgm:pt>
    <dgm:pt modelId="{D0D887B5-A707-43CC-951C-45EBFC95500D}" type="pres">
      <dgm:prSet presAssocID="{165FB998-5A93-4A83-B57A-18EFAEABCE1B}" presName="thickLine" presStyleLbl="alignNode1" presStyleIdx="1" presStyleCnt="6"/>
      <dgm:spPr/>
    </dgm:pt>
    <dgm:pt modelId="{1DD6503E-09FB-4303-9F43-EBA750F5A7EB}" type="pres">
      <dgm:prSet presAssocID="{165FB998-5A93-4A83-B57A-18EFAEABCE1B}" presName="horz1" presStyleCnt="0"/>
      <dgm:spPr/>
    </dgm:pt>
    <dgm:pt modelId="{8391947F-5AA7-4074-A788-2FE391340673}" type="pres">
      <dgm:prSet presAssocID="{165FB998-5A93-4A83-B57A-18EFAEABCE1B}" presName="tx1" presStyleLbl="revTx" presStyleIdx="1" presStyleCnt="6"/>
      <dgm:spPr/>
    </dgm:pt>
    <dgm:pt modelId="{167DE3CA-6699-4F18-909B-ED59E3751304}" type="pres">
      <dgm:prSet presAssocID="{165FB998-5A93-4A83-B57A-18EFAEABCE1B}" presName="vert1" presStyleCnt="0"/>
      <dgm:spPr/>
    </dgm:pt>
    <dgm:pt modelId="{21418757-61A7-486B-881C-9C92A3990363}" type="pres">
      <dgm:prSet presAssocID="{9C62797B-C126-4288-A014-F22A9950888E}" presName="thickLine" presStyleLbl="alignNode1" presStyleIdx="2" presStyleCnt="6"/>
      <dgm:spPr/>
    </dgm:pt>
    <dgm:pt modelId="{7E04DABC-BF54-4C38-BD78-4C3590FD93F9}" type="pres">
      <dgm:prSet presAssocID="{9C62797B-C126-4288-A014-F22A9950888E}" presName="horz1" presStyleCnt="0"/>
      <dgm:spPr/>
    </dgm:pt>
    <dgm:pt modelId="{DA76C3B9-A9C6-43DB-BB8A-EF49D81885F2}" type="pres">
      <dgm:prSet presAssocID="{9C62797B-C126-4288-A014-F22A9950888E}" presName="tx1" presStyleLbl="revTx" presStyleIdx="2" presStyleCnt="6"/>
      <dgm:spPr/>
    </dgm:pt>
    <dgm:pt modelId="{C011F17D-E04B-42E8-B086-32D3296D6258}" type="pres">
      <dgm:prSet presAssocID="{9C62797B-C126-4288-A014-F22A9950888E}" presName="vert1" presStyleCnt="0"/>
      <dgm:spPr/>
    </dgm:pt>
    <dgm:pt modelId="{145F9115-CDBF-465B-A46A-F14265315612}" type="pres">
      <dgm:prSet presAssocID="{B3068178-2ECE-4921-AB9A-F0B49FDD5BDC}" presName="thickLine" presStyleLbl="alignNode1" presStyleIdx="3" presStyleCnt="6"/>
      <dgm:spPr/>
    </dgm:pt>
    <dgm:pt modelId="{6059FE76-FBF2-40FD-8890-5ED714A6FC59}" type="pres">
      <dgm:prSet presAssocID="{B3068178-2ECE-4921-AB9A-F0B49FDD5BDC}" presName="horz1" presStyleCnt="0"/>
      <dgm:spPr/>
    </dgm:pt>
    <dgm:pt modelId="{B7E85E05-D16E-4A12-A5FB-B63BECED0678}" type="pres">
      <dgm:prSet presAssocID="{B3068178-2ECE-4921-AB9A-F0B49FDD5BDC}" presName="tx1" presStyleLbl="revTx" presStyleIdx="3" presStyleCnt="6"/>
      <dgm:spPr/>
    </dgm:pt>
    <dgm:pt modelId="{A8138399-98D8-4407-8C72-D0D2F0696CDE}" type="pres">
      <dgm:prSet presAssocID="{B3068178-2ECE-4921-AB9A-F0B49FDD5BDC}" presName="vert1" presStyleCnt="0"/>
      <dgm:spPr/>
    </dgm:pt>
    <dgm:pt modelId="{6B635DBA-B642-4DD6-8EAE-0114D7EB6A1F}" type="pres">
      <dgm:prSet presAssocID="{8522D08D-2538-41B4-B50D-2E91A1D62981}" presName="thickLine" presStyleLbl="alignNode1" presStyleIdx="4" presStyleCnt="6"/>
      <dgm:spPr/>
    </dgm:pt>
    <dgm:pt modelId="{37191E3F-3501-4C43-B2BE-4C1939E607C5}" type="pres">
      <dgm:prSet presAssocID="{8522D08D-2538-41B4-B50D-2E91A1D62981}" presName="horz1" presStyleCnt="0"/>
      <dgm:spPr/>
    </dgm:pt>
    <dgm:pt modelId="{E365C9C6-BD9A-4528-93AA-0B0BFD3C0EFE}" type="pres">
      <dgm:prSet presAssocID="{8522D08D-2538-41B4-B50D-2E91A1D62981}" presName="tx1" presStyleLbl="revTx" presStyleIdx="4" presStyleCnt="6"/>
      <dgm:spPr/>
    </dgm:pt>
    <dgm:pt modelId="{E56C01F9-AF8C-4E2B-9DCF-CE77253B3EEE}" type="pres">
      <dgm:prSet presAssocID="{8522D08D-2538-41B4-B50D-2E91A1D62981}" presName="vert1" presStyleCnt="0"/>
      <dgm:spPr/>
    </dgm:pt>
    <dgm:pt modelId="{A4F5B00B-E4FE-484A-A0F6-FB2D2E551415}" type="pres">
      <dgm:prSet presAssocID="{3A5B9D52-50DF-4354-A7BA-F1DD22E9BF36}" presName="thickLine" presStyleLbl="alignNode1" presStyleIdx="5" presStyleCnt="6"/>
      <dgm:spPr/>
    </dgm:pt>
    <dgm:pt modelId="{D7330D08-A59B-4F27-A798-9FDA5F00837F}" type="pres">
      <dgm:prSet presAssocID="{3A5B9D52-50DF-4354-A7BA-F1DD22E9BF36}" presName="horz1" presStyleCnt="0"/>
      <dgm:spPr/>
    </dgm:pt>
    <dgm:pt modelId="{1B57F94D-8E02-4001-AC67-3A23A6039B98}" type="pres">
      <dgm:prSet presAssocID="{3A5B9D52-50DF-4354-A7BA-F1DD22E9BF36}" presName="tx1" presStyleLbl="revTx" presStyleIdx="5" presStyleCnt="6"/>
      <dgm:spPr/>
    </dgm:pt>
    <dgm:pt modelId="{15D5DF76-B43C-40FE-990D-522A90E308BA}" type="pres">
      <dgm:prSet presAssocID="{3A5B9D52-50DF-4354-A7BA-F1DD22E9BF36}" presName="vert1" presStyleCnt="0"/>
      <dgm:spPr/>
    </dgm:pt>
  </dgm:ptLst>
  <dgm:cxnLst>
    <dgm:cxn modelId="{C2A75D0E-BE59-494B-94B8-7F67F3552AF9}" srcId="{05890DAA-13B3-435F-8B3B-C746AD3D72A2}" destId="{B3068178-2ECE-4921-AB9A-F0B49FDD5BDC}" srcOrd="3" destOrd="0" parTransId="{671974F0-E4E9-42D9-856E-4CE0C1A60C46}" sibTransId="{4B52B73A-0160-4567-BF3E-F0B3B26C760A}"/>
    <dgm:cxn modelId="{F3449D1F-33F9-4A38-B2A9-A8EBC9055713}" type="presOf" srcId="{B3068178-2ECE-4921-AB9A-F0B49FDD5BDC}" destId="{B7E85E05-D16E-4A12-A5FB-B63BECED0678}" srcOrd="0" destOrd="0" presId="urn:microsoft.com/office/officeart/2008/layout/LinedList"/>
    <dgm:cxn modelId="{F481733E-10CE-47F7-94CA-2BDEFF914C76}" srcId="{05890DAA-13B3-435F-8B3B-C746AD3D72A2}" destId="{9C62797B-C126-4288-A014-F22A9950888E}" srcOrd="2" destOrd="0" parTransId="{E059F57E-6054-4B01-A8EF-916DAC50D5ED}" sibTransId="{9EEDEAAF-C00F-4451-9621-424AF175266D}"/>
    <dgm:cxn modelId="{A90B9C46-AEF8-4B58-B2C8-9F1F2DF83185}" type="presOf" srcId="{233F2769-B24C-4F2D-999F-900B90DE6AAA}" destId="{85D81BE7-2579-4D69-B01C-7DA0F87C68AC}" srcOrd="0" destOrd="0" presId="urn:microsoft.com/office/officeart/2008/layout/LinedList"/>
    <dgm:cxn modelId="{81A9AC67-45B1-45BA-A18D-1E18BCA502A4}" type="presOf" srcId="{165FB998-5A93-4A83-B57A-18EFAEABCE1B}" destId="{8391947F-5AA7-4074-A788-2FE391340673}" srcOrd="0" destOrd="0" presId="urn:microsoft.com/office/officeart/2008/layout/LinedList"/>
    <dgm:cxn modelId="{AC495B72-74B6-4BBD-81EB-A9F2CA454038}" type="presOf" srcId="{8522D08D-2538-41B4-B50D-2E91A1D62981}" destId="{E365C9C6-BD9A-4528-93AA-0B0BFD3C0EFE}" srcOrd="0" destOrd="0" presId="urn:microsoft.com/office/officeart/2008/layout/LinedList"/>
    <dgm:cxn modelId="{3AEAE855-54E3-4CEA-8137-47B0A063A06E}" srcId="{05890DAA-13B3-435F-8B3B-C746AD3D72A2}" destId="{233F2769-B24C-4F2D-999F-900B90DE6AAA}" srcOrd="0" destOrd="0" parTransId="{4359012E-EAFF-464A-8048-14251B666B17}" sibTransId="{FE0DCADD-5E34-4BAB-86B9-D7B09059CDF5}"/>
    <dgm:cxn modelId="{B92D8A87-B905-4703-A05B-582EB2399B0B}" srcId="{05890DAA-13B3-435F-8B3B-C746AD3D72A2}" destId="{3A5B9D52-50DF-4354-A7BA-F1DD22E9BF36}" srcOrd="5" destOrd="0" parTransId="{79780763-775B-4186-A29A-FF366E7618D9}" sibTransId="{6726A44A-0E90-4CAB-9889-11030522F798}"/>
    <dgm:cxn modelId="{33E2FA9C-6744-4DEC-9250-609F97AE8A7B}" type="presOf" srcId="{3A5B9D52-50DF-4354-A7BA-F1DD22E9BF36}" destId="{1B57F94D-8E02-4001-AC67-3A23A6039B98}" srcOrd="0" destOrd="0" presId="urn:microsoft.com/office/officeart/2008/layout/LinedList"/>
    <dgm:cxn modelId="{05BC03CE-77DB-4749-B923-3F9EF3DB6BE1}" srcId="{05890DAA-13B3-435F-8B3B-C746AD3D72A2}" destId="{8522D08D-2538-41B4-B50D-2E91A1D62981}" srcOrd="4" destOrd="0" parTransId="{54371746-44F6-444F-848F-F2DB00BD54C6}" sibTransId="{7176308A-CE8B-4F2D-BB60-F379D3CBAF61}"/>
    <dgm:cxn modelId="{D51834F1-7EFF-4037-A09A-D5137E297FD5}" type="presOf" srcId="{05890DAA-13B3-435F-8B3B-C746AD3D72A2}" destId="{3E033385-3D29-4AEE-90D2-7F1B92091C37}" srcOrd="0" destOrd="0" presId="urn:microsoft.com/office/officeart/2008/layout/LinedList"/>
    <dgm:cxn modelId="{FCA723F5-3894-438E-8C9A-C8F9F9D8A683}" type="presOf" srcId="{9C62797B-C126-4288-A014-F22A9950888E}" destId="{DA76C3B9-A9C6-43DB-BB8A-EF49D81885F2}" srcOrd="0" destOrd="0" presId="urn:microsoft.com/office/officeart/2008/layout/LinedList"/>
    <dgm:cxn modelId="{9DD67AFC-6366-46FE-B717-EB37647DF44F}" srcId="{05890DAA-13B3-435F-8B3B-C746AD3D72A2}" destId="{165FB998-5A93-4A83-B57A-18EFAEABCE1B}" srcOrd="1" destOrd="0" parTransId="{162F813C-7DD5-4565-9BD5-956718EBFB18}" sibTransId="{968C0F50-DFCE-440C-9C75-7516446F5543}"/>
    <dgm:cxn modelId="{7CD0B390-29C2-4830-9221-D70D87879F3F}" type="presParOf" srcId="{3E033385-3D29-4AEE-90D2-7F1B92091C37}" destId="{9610E068-F3A5-4511-98C3-0A7E758358C7}" srcOrd="0" destOrd="0" presId="urn:microsoft.com/office/officeart/2008/layout/LinedList"/>
    <dgm:cxn modelId="{2BA812F2-898F-4E54-97DD-8823B8EB7CC7}" type="presParOf" srcId="{3E033385-3D29-4AEE-90D2-7F1B92091C37}" destId="{50672510-F049-4A53-B744-EDA572BEDBB6}" srcOrd="1" destOrd="0" presId="urn:microsoft.com/office/officeart/2008/layout/LinedList"/>
    <dgm:cxn modelId="{58663F92-A132-4D56-8678-BB3A8A97CA8B}" type="presParOf" srcId="{50672510-F049-4A53-B744-EDA572BEDBB6}" destId="{85D81BE7-2579-4D69-B01C-7DA0F87C68AC}" srcOrd="0" destOrd="0" presId="urn:microsoft.com/office/officeart/2008/layout/LinedList"/>
    <dgm:cxn modelId="{71C519E6-1614-4E4A-BA5F-B2BF8AA392AB}" type="presParOf" srcId="{50672510-F049-4A53-B744-EDA572BEDBB6}" destId="{64307B5D-217A-4097-9524-F535A40CF31D}" srcOrd="1" destOrd="0" presId="urn:microsoft.com/office/officeart/2008/layout/LinedList"/>
    <dgm:cxn modelId="{A0CEFA2D-FFD1-4E52-BBEE-1B0C41B9F4FE}" type="presParOf" srcId="{3E033385-3D29-4AEE-90D2-7F1B92091C37}" destId="{D0D887B5-A707-43CC-951C-45EBFC95500D}" srcOrd="2" destOrd="0" presId="urn:microsoft.com/office/officeart/2008/layout/LinedList"/>
    <dgm:cxn modelId="{33A8AC86-A721-4452-A978-BD8FD1EC0AB5}" type="presParOf" srcId="{3E033385-3D29-4AEE-90D2-7F1B92091C37}" destId="{1DD6503E-09FB-4303-9F43-EBA750F5A7EB}" srcOrd="3" destOrd="0" presId="urn:microsoft.com/office/officeart/2008/layout/LinedList"/>
    <dgm:cxn modelId="{4277E43C-A299-418D-88CD-82F1FCAAF477}" type="presParOf" srcId="{1DD6503E-09FB-4303-9F43-EBA750F5A7EB}" destId="{8391947F-5AA7-4074-A788-2FE391340673}" srcOrd="0" destOrd="0" presId="urn:microsoft.com/office/officeart/2008/layout/LinedList"/>
    <dgm:cxn modelId="{B005B485-0E93-47A2-AF9B-2C706565C554}" type="presParOf" srcId="{1DD6503E-09FB-4303-9F43-EBA750F5A7EB}" destId="{167DE3CA-6699-4F18-909B-ED59E3751304}" srcOrd="1" destOrd="0" presId="urn:microsoft.com/office/officeart/2008/layout/LinedList"/>
    <dgm:cxn modelId="{A5A2A0C6-74A0-4AE2-84E0-400AA298BEF6}" type="presParOf" srcId="{3E033385-3D29-4AEE-90D2-7F1B92091C37}" destId="{21418757-61A7-486B-881C-9C92A3990363}" srcOrd="4" destOrd="0" presId="urn:microsoft.com/office/officeart/2008/layout/LinedList"/>
    <dgm:cxn modelId="{DAF9144C-330E-47DF-83C6-98A1AE3ED709}" type="presParOf" srcId="{3E033385-3D29-4AEE-90D2-7F1B92091C37}" destId="{7E04DABC-BF54-4C38-BD78-4C3590FD93F9}" srcOrd="5" destOrd="0" presId="urn:microsoft.com/office/officeart/2008/layout/LinedList"/>
    <dgm:cxn modelId="{EBD4465D-7C42-4587-A3F6-EEF652B667D0}" type="presParOf" srcId="{7E04DABC-BF54-4C38-BD78-4C3590FD93F9}" destId="{DA76C3B9-A9C6-43DB-BB8A-EF49D81885F2}" srcOrd="0" destOrd="0" presId="urn:microsoft.com/office/officeart/2008/layout/LinedList"/>
    <dgm:cxn modelId="{9A1A7BE6-DF34-4989-85CD-CF577F89EC00}" type="presParOf" srcId="{7E04DABC-BF54-4C38-BD78-4C3590FD93F9}" destId="{C011F17D-E04B-42E8-B086-32D3296D6258}" srcOrd="1" destOrd="0" presId="urn:microsoft.com/office/officeart/2008/layout/LinedList"/>
    <dgm:cxn modelId="{C8C6DA71-CF5A-46A6-8DB0-43E9C53F48C9}" type="presParOf" srcId="{3E033385-3D29-4AEE-90D2-7F1B92091C37}" destId="{145F9115-CDBF-465B-A46A-F14265315612}" srcOrd="6" destOrd="0" presId="urn:microsoft.com/office/officeart/2008/layout/LinedList"/>
    <dgm:cxn modelId="{6B799303-B6F5-4940-BFEA-37005861788A}" type="presParOf" srcId="{3E033385-3D29-4AEE-90D2-7F1B92091C37}" destId="{6059FE76-FBF2-40FD-8890-5ED714A6FC59}" srcOrd="7" destOrd="0" presId="urn:microsoft.com/office/officeart/2008/layout/LinedList"/>
    <dgm:cxn modelId="{8D6F1D35-9C1D-4192-8E8F-0D5D06DCEDE9}" type="presParOf" srcId="{6059FE76-FBF2-40FD-8890-5ED714A6FC59}" destId="{B7E85E05-D16E-4A12-A5FB-B63BECED0678}" srcOrd="0" destOrd="0" presId="urn:microsoft.com/office/officeart/2008/layout/LinedList"/>
    <dgm:cxn modelId="{B94BD28A-04DE-4CEB-8F3F-01759CC636BA}" type="presParOf" srcId="{6059FE76-FBF2-40FD-8890-5ED714A6FC59}" destId="{A8138399-98D8-4407-8C72-D0D2F0696CDE}" srcOrd="1" destOrd="0" presId="urn:microsoft.com/office/officeart/2008/layout/LinedList"/>
    <dgm:cxn modelId="{60998F1C-620D-44FB-89BA-D40539FBDA36}" type="presParOf" srcId="{3E033385-3D29-4AEE-90D2-7F1B92091C37}" destId="{6B635DBA-B642-4DD6-8EAE-0114D7EB6A1F}" srcOrd="8" destOrd="0" presId="urn:microsoft.com/office/officeart/2008/layout/LinedList"/>
    <dgm:cxn modelId="{96604DB2-0120-4023-947E-4FECAE40523A}" type="presParOf" srcId="{3E033385-3D29-4AEE-90D2-7F1B92091C37}" destId="{37191E3F-3501-4C43-B2BE-4C1939E607C5}" srcOrd="9" destOrd="0" presId="urn:microsoft.com/office/officeart/2008/layout/LinedList"/>
    <dgm:cxn modelId="{EB74528E-B7AE-4842-AFD9-47CAE579F725}" type="presParOf" srcId="{37191E3F-3501-4C43-B2BE-4C1939E607C5}" destId="{E365C9C6-BD9A-4528-93AA-0B0BFD3C0EFE}" srcOrd="0" destOrd="0" presId="urn:microsoft.com/office/officeart/2008/layout/LinedList"/>
    <dgm:cxn modelId="{646D0D5F-E8B1-41D2-988F-C4306A14CF42}" type="presParOf" srcId="{37191E3F-3501-4C43-B2BE-4C1939E607C5}" destId="{E56C01F9-AF8C-4E2B-9DCF-CE77253B3EEE}" srcOrd="1" destOrd="0" presId="urn:microsoft.com/office/officeart/2008/layout/LinedList"/>
    <dgm:cxn modelId="{6F679E46-DE40-4573-911E-9B7BA38EDFC9}" type="presParOf" srcId="{3E033385-3D29-4AEE-90D2-7F1B92091C37}" destId="{A4F5B00B-E4FE-484A-A0F6-FB2D2E551415}" srcOrd="10" destOrd="0" presId="urn:microsoft.com/office/officeart/2008/layout/LinedList"/>
    <dgm:cxn modelId="{C9444303-4194-4C6B-B284-F2C87363B5A9}" type="presParOf" srcId="{3E033385-3D29-4AEE-90D2-7F1B92091C37}" destId="{D7330D08-A59B-4F27-A798-9FDA5F00837F}" srcOrd="11" destOrd="0" presId="urn:microsoft.com/office/officeart/2008/layout/LinedList"/>
    <dgm:cxn modelId="{FA039302-65DC-4751-96A6-6E912C7B13CB}" type="presParOf" srcId="{D7330D08-A59B-4F27-A798-9FDA5F00837F}" destId="{1B57F94D-8E02-4001-AC67-3A23A6039B98}" srcOrd="0" destOrd="0" presId="urn:microsoft.com/office/officeart/2008/layout/LinedList"/>
    <dgm:cxn modelId="{70474C04-D549-4876-8392-F96EAAC5A36C}" type="presParOf" srcId="{D7330D08-A59B-4F27-A798-9FDA5F00837F}" destId="{15D5DF76-B43C-40FE-990D-522A90E3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218DA4-9F16-4857-95FC-69B801927D38}" type="doc">
      <dgm:prSet loTypeId="urn:microsoft.com/office/officeart/2008/layout/LinedList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EFE7FE2-42C1-4337-98CE-680EFFEF5BFD}">
      <dgm:prSet phldrT="[Text]"/>
      <dgm:spPr/>
      <dgm:t>
        <a:bodyPr/>
        <a:lstStyle/>
        <a:p>
          <a:r>
            <a:rPr lang="en-US" dirty="0"/>
            <a:t>Update</a:t>
          </a:r>
        </a:p>
      </dgm:t>
    </dgm:pt>
    <dgm:pt modelId="{38E39AB7-27F2-4A84-97C9-5B1B443ED697}" type="parTrans" cxnId="{B85FFFF4-B1AB-4184-8DC4-627C0DF78A1D}">
      <dgm:prSet/>
      <dgm:spPr/>
      <dgm:t>
        <a:bodyPr/>
        <a:lstStyle/>
        <a:p>
          <a:endParaRPr lang="en-US"/>
        </a:p>
      </dgm:t>
    </dgm:pt>
    <dgm:pt modelId="{48DAAAF4-6B19-4D2D-A8E3-C748FEEF1099}" type="sibTrans" cxnId="{B85FFFF4-B1AB-4184-8DC4-627C0DF78A1D}">
      <dgm:prSet/>
      <dgm:spPr/>
      <dgm:t>
        <a:bodyPr/>
        <a:lstStyle/>
        <a:p>
          <a:endParaRPr lang="en-US"/>
        </a:p>
      </dgm:t>
    </dgm:pt>
    <dgm:pt modelId="{5C67A461-821F-40F3-813D-B862380A759B}">
      <dgm:prSet phldrT="[Text]"/>
      <dgm:spPr/>
      <dgm:t>
        <a:bodyPr/>
        <a:lstStyle/>
        <a:p>
          <a:r>
            <a:rPr lang="en-US" dirty="0"/>
            <a:t>LinkedIn posts</a:t>
          </a:r>
        </a:p>
      </dgm:t>
    </dgm:pt>
    <dgm:pt modelId="{4D6CEE54-3348-4064-88B0-7F9579E6F575}" type="parTrans" cxnId="{F70B028D-1B5F-4D79-915D-AD3427CA1AFF}">
      <dgm:prSet/>
      <dgm:spPr/>
      <dgm:t>
        <a:bodyPr/>
        <a:lstStyle/>
        <a:p>
          <a:endParaRPr lang="en-US"/>
        </a:p>
      </dgm:t>
    </dgm:pt>
    <dgm:pt modelId="{9A338329-A8C5-4592-BB95-853DF806CCAF}" type="sibTrans" cxnId="{F70B028D-1B5F-4D79-915D-AD3427CA1AFF}">
      <dgm:prSet/>
      <dgm:spPr/>
      <dgm:t>
        <a:bodyPr/>
        <a:lstStyle/>
        <a:p>
          <a:endParaRPr lang="en-US"/>
        </a:p>
      </dgm:t>
    </dgm:pt>
    <dgm:pt modelId="{0FDD574A-3128-4C21-BC0A-2846ED4E2EE0}">
      <dgm:prSet phldrT="[Text]"/>
      <dgm:spPr/>
      <dgm:t>
        <a:bodyPr/>
        <a:lstStyle/>
        <a:p>
          <a:r>
            <a:rPr lang="en-US" dirty="0"/>
            <a:t>Create</a:t>
          </a:r>
        </a:p>
      </dgm:t>
    </dgm:pt>
    <dgm:pt modelId="{923E963F-8E1B-4892-B1CF-0E12E34DDE8D}" type="parTrans" cxnId="{B4CAD933-0C4E-4B05-B200-2DC200F23673}">
      <dgm:prSet/>
      <dgm:spPr/>
      <dgm:t>
        <a:bodyPr/>
        <a:lstStyle/>
        <a:p>
          <a:endParaRPr lang="en-US"/>
        </a:p>
      </dgm:t>
    </dgm:pt>
    <dgm:pt modelId="{99E62625-F224-4F9F-AD27-75C830836855}" type="sibTrans" cxnId="{B4CAD933-0C4E-4B05-B200-2DC200F23673}">
      <dgm:prSet/>
      <dgm:spPr/>
      <dgm:t>
        <a:bodyPr/>
        <a:lstStyle/>
        <a:p>
          <a:endParaRPr lang="en-US"/>
        </a:p>
      </dgm:t>
    </dgm:pt>
    <dgm:pt modelId="{835078E7-51BA-499A-A9D8-C44567701224}">
      <dgm:prSet phldrT="[Text]"/>
      <dgm:spPr/>
      <dgm:t>
        <a:bodyPr/>
        <a:lstStyle/>
        <a:p>
          <a:r>
            <a:rPr lang="en-US" dirty="0"/>
            <a:t>Blog posts</a:t>
          </a:r>
        </a:p>
      </dgm:t>
    </dgm:pt>
    <dgm:pt modelId="{0BAD916B-53DF-45AD-B150-5A4729B33D97}" type="parTrans" cxnId="{49C89FF1-3597-4D95-8530-C146E9E1E33F}">
      <dgm:prSet/>
      <dgm:spPr/>
      <dgm:t>
        <a:bodyPr/>
        <a:lstStyle/>
        <a:p>
          <a:endParaRPr lang="en-US"/>
        </a:p>
      </dgm:t>
    </dgm:pt>
    <dgm:pt modelId="{A579135F-E8BA-494E-8649-BF32186594EE}" type="sibTrans" cxnId="{49C89FF1-3597-4D95-8530-C146E9E1E33F}">
      <dgm:prSet/>
      <dgm:spPr/>
      <dgm:t>
        <a:bodyPr/>
        <a:lstStyle/>
        <a:p>
          <a:endParaRPr lang="en-US"/>
        </a:p>
      </dgm:t>
    </dgm:pt>
    <dgm:pt modelId="{86A902A1-892F-49C4-AA4F-A5833C2D31F0}">
      <dgm:prSet phldrT="[Text]"/>
      <dgm:spPr/>
      <dgm:t>
        <a:bodyPr/>
        <a:lstStyle/>
        <a:p>
          <a:r>
            <a:rPr lang="en-US" dirty="0"/>
            <a:t>Slide deck</a:t>
          </a:r>
        </a:p>
      </dgm:t>
    </dgm:pt>
    <dgm:pt modelId="{29631DE0-7B67-4BC4-BBF2-F05A9484EBEA}" type="parTrans" cxnId="{124CDD69-3B28-443C-B20C-B47E4C664922}">
      <dgm:prSet/>
      <dgm:spPr/>
      <dgm:t>
        <a:bodyPr/>
        <a:lstStyle/>
        <a:p>
          <a:endParaRPr lang="en-US"/>
        </a:p>
      </dgm:t>
    </dgm:pt>
    <dgm:pt modelId="{BEE315F0-E02E-4E75-AC9E-3340F0638E45}" type="sibTrans" cxnId="{124CDD69-3B28-443C-B20C-B47E4C664922}">
      <dgm:prSet/>
      <dgm:spPr/>
      <dgm:t>
        <a:bodyPr/>
        <a:lstStyle/>
        <a:p>
          <a:endParaRPr lang="en-US"/>
        </a:p>
      </dgm:t>
    </dgm:pt>
    <dgm:pt modelId="{1A5B4D5E-8791-4CFE-93A2-844867335479}">
      <dgm:prSet phldrT="[Text]"/>
      <dgm:spPr/>
      <dgm:t>
        <a:bodyPr/>
        <a:lstStyle/>
        <a:p>
          <a:r>
            <a:rPr lang="en-US" dirty="0"/>
            <a:t>Tweets</a:t>
          </a:r>
        </a:p>
      </dgm:t>
    </dgm:pt>
    <dgm:pt modelId="{19F0FB74-D717-42A3-BDC6-B78C2C5E760E}" type="parTrans" cxnId="{EDCB5828-36F0-4399-8F6B-B752D1CDCD33}">
      <dgm:prSet/>
      <dgm:spPr/>
      <dgm:t>
        <a:bodyPr/>
        <a:lstStyle/>
        <a:p>
          <a:endParaRPr lang="en-US"/>
        </a:p>
      </dgm:t>
    </dgm:pt>
    <dgm:pt modelId="{7D6A0BFA-A3EC-4978-A234-3569FED4F3E7}" type="sibTrans" cxnId="{EDCB5828-36F0-4399-8F6B-B752D1CDCD33}">
      <dgm:prSet/>
      <dgm:spPr/>
      <dgm:t>
        <a:bodyPr/>
        <a:lstStyle/>
        <a:p>
          <a:endParaRPr lang="en-US"/>
        </a:p>
      </dgm:t>
    </dgm:pt>
    <dgm:pt modelId="{8B604938-C1AB-417D-8893-30166AE55B5A}">
      <dgm:prSet phldrT="[Text]"/>
      <dgm:spPr/>
      <dgm:t>
        <a:bodyPr/>
        <a:lstStyle/>
        <a:p>
          <a:r>
            <a:rPr lang="en-US" dirty="0"/>
            <a:t>Curate</a:t>
          </a:r>
        </a:p>
      </dgm:t>
    </dgm:pt>
    <dgm:pt modelId="{8B0A30C7-7981-408B-A9B1-AE724DD30571}" type="parTrans" cxnId="{D5B2F4B1-74F6-4D55-A952-5E74F9670869}">
      <dgm:prSet/>
      <dgm:spPr/>
      <dgm:t>
        <a:bodyPr/>
        <a:lstStyle/>
        <a:p>
          <a:endParaRPr lang="en-US"/>
        </a:p>
      </dgm:t>
    </dgm:pt>
    <dgm:pt modelId="{8C6AE2EE-D04C-4567-9E34-AFB6EF116FE6}" type="sibTrans" cxnId="{D5B2F4B1-74F6-4D55-A952-5E74F9670869}">
      <dgm:prSet/>
      <dgm:spPr/>
      <dgm:t>
        <a:bodyPr/>
        <a:lstStyle/>
        <a:p>
          <a:endParaRPr lang="en-US"/>
        </a:p>
      </dgm:t>
    </dgm:pt>
    <dgm:pt modelId="{968CCEFC-9B08-4F10-8079-8A3150B3C05E}">
      <dgm:prSet phldrT="[Text]"/>
      <dgm:spPr/>
      <dgm:t>
        <a:bodyPr/>
        <a:lstStyle/>
        <a:p>
          <a:r>
            <a:rPr lang="en-US" dirty="0"/>
            <a:t>Share posts</a:t>
          </a:r>
        </a:p>
      </dgm:t>
    </dgm:pt>
    <dgm:pt modelId="{831870F6-DF32-43C0-BF9F-EE296500F54E}" type="parTrans" cxnId="{E06E88E3-FFC6-4353-ACFA-F44AF5A001C0}">
      <dgm:prSet/>
      <dgm:spPr/>
      <dgm:t>
        <a:bodyPr/>
        <a:lstStyle/>
        <a:p>
          <a:endParaRPr lang="en-US"/>
        </a:p>
      </dgm:t>
    </dgm:pt>
    <dgm:pt modelId="{9FD7B2CA-A5E8-42FE-A5CE-B87F471555F4}" type="sibTrans" cxnId="{E06E88E3-FFC6-4353-ACFA-F44AF5A001C0}">
      <dgm:prSet/>
      <dgm:spPr/>
      <dgm:t>
        <a:bodyPr/>
        <a:lstStyle/>
        <a:p>
          <a:endParaRPr lang="en-US"/>
        </a:p>
      </dgm:t>
    </dgm:pt>
    <dgm:pt modelId="{F968CC51-C472-4F8A-A453-4B67E2AB57FE}">
      <dgm:prSet phldrT="[Text]"/>
      <dgm:spPr/>
      <dgm:t>
        <a:bodyPr/>
        <a:lstStyle/>
        <a:p>
          <a:r>
            <a:rPr lang="en-US" dirty="0"/>
            <a:t>Comment on posts</a:t>
          </a:r>
        </a:p>
      </dgm:t>
    </dgm:pt>
    <dgm:pt modelId="{C38B6310-3DAE-4349-B29A-5840F0C55BF8}" type="parTrans" cxnId="{5E89ADB7-4760-4DD3-BDBD-68904FD14291}">
      <dgm:prSet/>
      <dgm:spPr/>
      <dgm:t>
        <a:bodyPr/>
        <a:lstStyle/>
        <a:p>
          <a:endParaRPr lang="en-US"/>
        </a:p>
      </dgm:t>
    </dgm:pt>
    <dgm:pt modelId="{81B21486-3665-447B-BB43-6F896B91517D}" type="sibTrans" cxnId="{5E89ADB7-4760-4DD3-BDBD-68904FD14291}">
      <dgm:prSet/>
      <dgm:spPr/>
      <dgm:t>
        <a:bodyPr/>
        <a:lstStyle/>
        <a:p>
          <a:endParaRPr lang="en-US"/>
        </a:p>
      </dgm:t>
    </dgm:pt>
    <dgm:pt modelId="{6A5E36D1-1EAF-4EA5-90F2-0F78E85A4E72}">
      <dgm:prSet phldrT="[Text]"/>
      <dgm:spPr/>
      <dgm:t>
        <a:bodyPr/>
        <a:lstStyle/>
        <a:p>
          <a:r>
            <a:rPr lang="en-US" dirty="0"/>
            <a:t>Restate</a:t>
          </a:r>
        </a:p>
      </dgm:t>
    </dgm:pt>
    <dgm:pt modelId="{7181BE8F-FF43-481E-BD30-AEB089681A08}" type="parTrans" cxnId="{1D1F6B1E-D933-4F23-81BD-A932557B12CF}">
      <dgm:prSet/>
      <dgm:spPr/>
      <dgm:t>
        <a:bodyPr/>
        <a:lstStyle/>
        <a:p>
          <a:endParaRPr lang="en-US"/>
        </a:p>
      </dgm:t>
    </dgm:pt>
    <dgm:pt modelId="{A5D4F996-11A7-4C68-AEE8-EFBA8E2565DF}" type="sibTrans" cxnId="{1D1F6B1E-D933-4F23-81BD-A932557B12CF}">
      <dgm:prSet/>
      <dgm:spPr/>
      <dgm:t>
        <a:bodyPr/>
        <a:lstStyle/>
        <a:p>
          <a:endParaRPr lang="en-US"/>
        </a:p>
      </dgm:t>
    </dgm:pt>
    <dgm:pt modelId="{A573A870-0860-48A6-BAAC-AAE5943C56CA}">
      <dgm:prSet phldrT="[Text]"/>
      <dgm:spPr/>
      <dgm:t>
        <a:bodyPr/>
        <a:lstStyle/>
        <a:p>
          <a:r>
            <a:rPr lang="en-US" dirty="0"/>
            <a:t>Re-share</a:t>
          </a:r>
        </a:p>
      </dgm:t>
    </dgm:pt>
    <dgm:pt modelId="{20571F83-0038-47CE-9561-2AF2847D7110}" type="parTrans" cxnId="{570F31B6-E262-44F1-A74F-323F4B3C352B}">
      <dgm:prSet/>
      <dgm:spPr/>
      <dgm:t>
        <a:bodyPr/>
        <a:lstStyle/>
        <a:p>
          <a:endParaRPr lang="en-US"/>
        </a:p>
      </dgm:t>
    </dgm:pt>
    <dgm:pt modelId="{C2B038E1-52B5-4021-9127-D6296403852A}" type="sibTrans" cxnId="{570F31B6-E262-44F1-A74F-323F4B3C352B}">
      <dgm:prSet/>
      <dgm:spPr/>
      <dgm:t>
        <a:bodyPr/>
        <a:lstStyle/>
        <a:p>
          <a:endParaRPr lang="en-US"/>
        </a:p>
      </dgm:t>
    </dgm:pt>
    <dgm:pt modelId="{D984E93D-3D94-4ECA-A6BE-9CC87A46D967}">
      <dgm:prSet phldrT="[Text]"/>
      <dgm:spPr/>
      <dgm:t>
        <a:bodyPr/>
        <a:lstStyle/>
        <a:p>
          <a:r>
            <a:rPr lang="en-US" dirty="0"/>
            <a:t>Quote  yourself</a:t>
          </a:r>
        </a:p>
      </dgm:t>
    </dgm:pt>
    <dgm:pt modelId="{699AC17C-A03C-4F9D-A76C-C35615D5CEEA}" type="parTrans" cxnId="{DCC6FD66-BA65-4167-88CD-78357835CE84}">
      <dgm:prSet/>
      <dgm:spPr/>
      <dgm:t>
        <a:bodyPr/>
        <a:lstStyle/>
        <a:p>
          <a:endParaRPr lang="en-US"/>
        </a:p>
      </dgm:t>
    </dgm:pt>
    <dgm:pt modelId="{33844397-C814-4C61-8118-D5DAD53F58A2}" type="sibTrans" cxnId="{DCC6FD66-BA65-4167-88CD-78357835CE84}">
      <dgm:prSet/>
      <dgm:spPr/>
      <dgm:t>
        <a:bodyPr/>
        <a:lstStyle/>
        <a:p>
          <a:endParaRPr lang="en-US"/>
        </a:p>
      </dgm:t>
    </dgm:pt>
    <dgm:pt modelId="{DAD5F4B3-19AA-4030-9910-73FD39ECB5EF}" type="pres">
      <dgm:prSet presAssocID="{0D218DA4-9F16-4857-95FC-69B801927D38}" presName="vert0" presStyleCnt="0">
        <dgm:presLayoutVars>
          <dgm:dir/>
          <dgm:animOne val="branch"/>
          <dgm:animLvl val="lvl"/>
        </dgm:presLayoutVars>
      </dgm:prSet>
      <dgm:spPr/>
    </dgm:pt>
    <dgm:pt modelId="{45B7DD63-581F-460F-A932-B94456DD6320}" type="pres">
      <dgm:prSet presAssocID="{FEFE7FE2-42C1-4337-98CE-680EFFEF5BFD}" presName="thickLine" presStyleLbl="alignNode1" presStyleIdx="0" presStyleCnt="4"/>
      <dgm:spPr/>
    </dgm:pt>
    <dgm:pt modelId="{8861C4F2-B048-48CB-B590-38066E60EBF7}" type="pres">
      <dgm:prSet presAssocID="{FEFE7FE2-42C1-4337-98CE-680EFFEF5BFD}" presName="horz1" presStyleCnt="0"/>
      <dgm:spPr/>
    </dgm:pt>
    <dgm:pt modelId="{125D2437-C69D-489E-946F-F0E2BC88CDC1}" type="pres">
      <dgm:prSet presAssocID="{FEFE7FE2-42C1-4337-98CE-680EFFEF5BFD}" presName="tx1" presStyleLbl="revTx" presStyleIdx="0" presStyleCnt="12"/>
      <dgm:spPr/>
    </dgm:pt>
    <dgm:pt modelId="{C6C52194-D918-4A1D-A352-7FAAAE19BFE5}" type="pres">
      <dgm:prSet presAssocID="{FEFE7FE2-42C1-4337-98CE-680EFFEF5BFD}" presName="vert1" presStyleCnt="0"/>
      <dgm:spPr/>
    </dgm:pt>
    <dgm:pt modelId="{B1732323-D418-4A79-BE22-470890DE7D47}" type="pres">
      <dgm:prSet presAssocID="{5C67A461-821F-40F3-813D-B862380A759B}" presName="vertSpace2a" presStyleCnt="0"/>
      <dgm:spPr/>
    </dgm:pt>
    <dgm:pt modelId="{5933A9C2-CCE0-4A0D-9DE2-4CA3F6BCAFCB}" type="pres">
      <dgm:prSet presAssocID="{5C67A461-821F-40F3-813D-B862380A759B}" presName="horz2" presStyleCnt="0"/>
      <dgm:spPr/>
    </dgm:pt>
    <dgm:pt modelId="{90D0370B-09C3-432A-9AE4-2DD13C26D117}" type="pres">
      <dgm:prSet presAssocID="{5C67A461-821F-40F3-813D-B862380A759B}" presName="horzSpace2" presStyleCnt="0"/>
      <dgm:spPr/>
    </dgm:pt>
    <dgm:pt modelId="{11401098-4F0F-4AA5-AB41-ADDC0AA52287}" type="pres">
      <dgm:prSet presAssocID="{5C67A461-821F-40F3-813D-B862380A759B}" presName="tx2" presStyleLbl="revTx" presStyleIdx="1" presStyleCnt="12"/>
      <dgm:spPr/>
    </dgm:pt>
    <dgm:pt modelId="{69F83AED-BB5C-47B6-8DFC-9CB2A63705C4}" type="pres">
      <dgm:prSet presAssocID="{5C67A461-821F-40F3-813D-B862380A759B}" presName="vert2" presStyleCnt="0"/>
      <dgm:spPr/>
    </dgm:pt>
    <dgm:pt modelId="{FD14FEAE-8518-4B92-83EC-67FB540EE706}" type="pres">
      <dgm:prSet presAssocID="{5C67A461-821F-40F3-813D-B862380A759B}" presName="thinLine2b" presStyleLbl="callout" presStyleIdx="0" presStyleCnt="8"/>
      <dgm:spPr/>
    </dgm:pt>
    <dgm:pt modelId="{1B9E529C-252E-42D5-A9DD-9927418CA3B2}" type="pres">
      <dgm:prSet presAssocID="{5C67A461-821F-40F3-813D-B862380A759B}" presName="vertSpace2b" presStyleCnt="0"/>
      <dgm:spPr/>
    </dgm:pt>
    <dgm:pt modelId="{75C7690F-91E3-4FD5-BB17-343D7DB76C8B}" type="pres">
      <dgm:prSet presAssocID="{1A5B4D5E-8791-4CFE-93A2-844867335479}" presName="horz2" presStyleCnt="0"/>
      <dgm:spPr/>
    </dgm:pt>
    <dgm:pt modelId="{8C2EC20C-3BE7-4F8C-B0C0-6A2488050ED8}" type="pres">
      <dgm:prSet presAssocID="{1A5B4D5E-8791-4CFE-93A2-844867335479}" presName="horzSpace2" presStyleCnt="0"/>
      <dgm:spPr/>
    </dgm:pt>
    <dgm:pt modelId="{5CD69698-CF7F-4A58-9660-F6F15293677F}" type="pres">
      <dgm:prSet presAssocID="{1A5B4D5E-8791-4CFE-93A2-844867335479}" presName="tx2" presStyleLbl="revTx" presStyleIdx="2" presStyleCnt="12"/>
      <dgm:spPr/>
    </dgm:pt>
    <dgm:pt modelId="{7174078F-8E2C-4BE3-BC5A-DDC99B1F999E}" type="pres">
      <dgm:prSet presAssocID="{1A5B4D5E-8791-4CFE-93A2-844867335479}" presName="vert2" presStyleCnt="0"/>
      <dgm:spPr/>
    </dgm:pt>
    <dgm:pt modelId="{86DDAAED-0BAC-4290-A0AA-B270B4E178B4}" type="pres">
      <dgm:prSet presAssocID="{1A5B4D5E-8791-4CFE-93A2-844867335479}" presName="thinLine2b" presStyleLbl="callout" presStyleIdx="1" presStyleCnt="8"/>
      <dgm:spPr/>
    </dgm:pt>
    <dgm:pt modelId="{884E51A8-F1A1-43E9-B7A8-965284C77E10}" type="pres">
      <dgm:prSet presAssocID="{1A5B4D5E-8791-4CFE-93A2-844867335479}" presName="vertSpace2b" presStyleCnt="0"/>
      <dgm:spPr/>
    </dgm:pt>
    <dgm:pt modelId="{409A408F-6239-4978-A8B2-796E7356C154}" type="pres">
      <dgm:prSet presAssocID="{0FDD574A-3128-4C21-BC0A-2846ED4E2EE0}" presName="thickLine" presStyleLbl="alignNode1" presStyleIdx="1" presStyleCnt="4"/>
      <dgm:spPr/>
    </dgm:pt>
    <dgm:pt modelId="{59EF372E-DE92-4EBE-B117-662CDE719B9E}" type="pres">
      <dgm:prSet presAssocID="{0FDD574A-3128-4C21-BC0A-2846ED4E2EE0}" presName="horz1" presStyleCnt="0"/>
      <dgm:spPr/>
    </dgm:pt>
    <dgm:pt modelId="{B21C7F8C-2244-42E0-9C7E-F913D32DE22D}" type="pres">
      <dgm:prSet presAssocID="{0FDD574A-3128-4C21-BC0A-2846ED4E2EE0}" presName="tx1" presStyleLbl="revTx" presStyleIdx="3" presStyleCnt="12"/>
      <dgm:spPr/>
    </dgm:pt>
    <dgm:pt modelId="{598D46A0-00AE-4BAD-9C79-8DBD73312EC1}" type="pres">
      <dgm:prSet presAssocID="{0FDD574A-3128-4C21-BC0A-2846ED4E2EE0}" presName="vert1" presStyleCnt="0"/>
      <dgm:spPr/>
    </dgm:pt>
    <dgm:pt modelId="{DE507F24-F50E-49EC-9FE0-16B4F1CAB7B6}" type="pres">
      <dgm:prSet presAssocID="{835078E7-51BA-499A-A9D8-C44567701224}" presName="vertSpace2a" presStyleCnt="0"/>
      <dgm:spPr/>
    </dgm:pt>
    <dgm:pt modelId="{A3C08BF8-CDE4-4D3C-88A4-46250C5CE467}" type="pres">
      <dgm:prSet presAssocID="{835078E7-51BA-499A-A9D8-C44567701224}" presName="horz2" presStyleCnt="0"/>
      <dgm:spPr/>
    </dgm:pt>
    <dgm:pt modelId="{6DFC59DB-31D0-4D63-B714-36BE0B564745}" type="pres">
      <dgm:prSet presAssocID="{835078E7-51BA-499A-A9D8-C44567701224}" presName="horzSpace2" presStyleCnt="0"/>
      <dgm:spPr/>
    </dgm:pt>
    <dgm:pt modelId="{1F809853-E827-46F9-8E02-C9E66E19C3D4}" type="pres">
      <dgm:prSet presAssocID="{835078E7-51BA-499A-A9D8-C44567701224}" presName="tx2" presStyleLbl="revTx" presStyleIdx="4" presStyleCnt="12"/>
      <dgm:spPr/>
    </dgm:pt>
    <dgm:pt modelId="{B56FE4AE-2A25-4B09-8334-EA728F00A527}" type="pres">
      <dgm:prSet presAssocID="{835078E7-51BA-499A-A9D8-C44567701224}" presName="vert2" presStyleCnt="0"/>
      <dgm:spPr/>
    </dgm:pt>
    <dgm:pt modelId="{A75DF003-1255-472C-A6A9-D3D204F3A97F}" type="pres">
      <dgm:prSet presAssocID="{835078E7-51BA-499A-A9D8-C44567701224}" presName="thinLine2b" presStyleLbl="callout" presStyleIdx="2" presStyleCnt="8"/>
      <dgm:spPr/>
    </dgm:pt>
    <dgm:pt modelId="{17BB01D3-0E71-4FE6-A57A-B6855ED19E0D}" type="pres">
      <dgm:prSet presAssocID="{835078E7-51BA-499A-A9D8-C44567701224}" presName="vertSpace2b" presStyleCnt="0"/>
      <dgm:spPr/>
    </dgm:pt>
    <dgm:pt modelId="{59DB1581-9F54-4B4D-ACB6-C76D605DD517}" type="pres">
      <dgm:prSet presAssocID="{86A902A1-892F-49C4-AA4F-A5833C2D31F0}" presName="horz2" presStyleCnt="0"/>
      <dgm:spPr/>
    </dgm:pt>
    <dgm:pt modelId="{035ECF35-5398-4521-ACBF-8957F4C5D744}" type="pres">
      <dgm:prSet presAssocID="{86A902A1-892F-49C4-AA4F-A5833C2D31F0}" presName="horzSpace2" presStyleCnt="0"/>
      <dgm:spPr/>
    </dgm:pt>
    <dgm:pt modelId="{C103DE96-824E-478A-9B39-ACA7D0CF52D5}" type="pres">
      <dgm:prSet presAssocID="{86A902A1-892F-49C4-AA4F-A5833C2D31F0}" presName="tx2" presStyleLbl="revTx" presStyleIdx="5" presStyleCnt="12"/>
      <dgm:spPr/>
    </dgm:pt>
    <dgm:pt modelId="{4A8FC3D5-F5C4-4A59-86D1-B89548577F09}" type="pres">
      <dgm:prSet presAssocID="{86A902A1-892F-49C4-AA4F-A5833C2D31F0}" presName="vert2" presStyleCnt="0"/>
      <dgm:spPr/>
    </dgm:pt>
    <dgm:pt modelId="{2EE8E7C9-7472-481B-B0A2-390F4F16DE8B}" type="pres">
      <dgm:prSet presAssocID="{86A902A1-892F-49C4-AA4F-A5833C2D31F0}" presName="thinLine2b" presStyleLbl="callout" presStyleIdx="3" presStyleCnt="8"/>
      <dgm:spPr/>
    </dgm:pt>
    <dgm:pt modelId="{C67F8CE2-DF49-442B-9083-02A451F177B0}" type="pres">
      <dgm:prSet presAssocID="{86A902A1-892F-49C4-AA4F-A5833C2D31F0}" presName="vertSpace2b" presStyleCnt="0"/>
      <dgm:spPr/>
    </dgm:pt>
    <dgm:pt modelId="{6F482943-301A-4968-AD08-470C0F901981}" type="pres">
      <dgm:prSet presAssocID="{8B604938-C1AB-417D-8893-30166AE55B5A}" presName="thickLine" presStyleLbl="alignNode1" presStyleIdx="2" presStyleCnt="4"/>
      <dgm:spPr/>
    </dgm:pt>
    <dgm:pt modelId="{3E763375-9EDB-4C0C-B0A9-16D8DDFBAE28}" type="pres">
      <dgm:prSet presAssocID="{8B604938-C1AB-417D-8893-30166AE55B5A}" presName="horz1" presStyleCnt="0"/>
      <dgm:spPr/>
    </dgm:pt>
    <dgm:pt modelId="{6989E690-2298-4837-A979-BF68304E00B9}" type="pres">
      <dgm:prSet presAssocID="{8B604938-C1AB-417D-8893-30166AE55B5A}" presName="tx1" presStyleLbl="revTx" presStyleIdx="6" presStyleCnt="12"/>
      <dgm:spPr/>
    </dgm:pt>
    <dgm:pt modelId="{FB9FC4C6-35A4-470E-A58A-C9D37B89DA99}" type="pres">
      <dgm:prSet presAssocID="{8B604938-C1AB-417D-8893-30166AE55B5A}" presName="vert1" presStyleCnt="0"/>
      <dgm:spPr/>
    </dgm:pt>
    <dgm:pt modelId="{85A68EA6-97AB-4CCB-B98B-98AFC8127044}" type="pres">
      <dgm:prSet presAssocID="{968CCEFC-9B08-4F10-8079-8A3150B3C05E}" presName="vertSpace2a" presStyleCnt="0"/>
      <dgm:spPr/>
    </dgm:pt>
    <dgm:pt modelId="{861CD90B-96BC-4DE9-8EBA-DF9A4DE8674D}" type="pres">
      <dgm:prSet presAssocID="{968CCEFC-9B08-4F10-8079-8A3150B3C05E}" presName="horz2" presStyleCnt="0"/>
      <dgm:spPr/>
    </dgm:pt>
    <dgm:pt modelId="{648C21EF-3639-4DA5-895A-60F0DBE2F164}" type="pres">
      <dgm:prSet presAssocID="{968CCEFC-9B08-4F10-8079-8A3150B3C05E}" presName="horzSpace2" presStyleCnt="0"/>
      <dgm:spPr/>
    </dgm:pt>
    <dgm:pt modelId="{B6ECC34B-CB76-423B-8F32-9C79CFA821F1}" type="pres">
      <dgm:prSet presAssocID="{968CCEFC-9B08-4F10-8079-8A3150B3C05E}" presName="tx2" presStyleLbl="revTx" presStyleIdx="7" presStyleCnt="12"/>
      <dgm:spPr/>
    </dgm:pt>
    <dgm:pt modelId="{0B9C28B7-1DDC-4985-8788-FFD842AFAEE4}" type="pres">
      <dgm:prSet presAssocID="{968CCEFC-9B08-4F10-8079-8A3150B3C05E}" presName="vert2" presStyleCnt="0"/>
      <dgm:spPr/>
    </dgm:pt>
    <dgm:pt modelId="{C586F52C-420D-4534-BF79-69CA84DA461B}" type="pres">
      <dgm:prSet presAssocID="{968CCEFC-9B08-4F10-8079-8A3150B3C05E}" presName="thinLine2b" presStyleLbl="callout" presStyleIdx="4" presStyleCnt="8"/>
      <dgm:spPr/>
    </dgm:pt>
    <dgm:pt modelId="{3750721F-AA4A-4F50-B8A7-67F7EBAA9951}" type="pres">
      <dgm:prSet presAssocID="{968CCEFC-9B08-4F10-8079-8A3150B3C05E}" presName="vertSpace2b" presStyleCnt="0"/>
      <dgm:spPr/>
    </dgm:pt>
    <dgm:pt modelId="{B14FDFA6-21EF-42DC-A322-0A70464437F4}" type="pres">
      <dgm:prSet presAssocID="{F968CC51-C472-4F8A-A453-4B67E2AB57FE}" presName="horz2" presStyleCnt="0"/>
      <dgm:spPr/>
    </dgm:pt>
    <dgm:pt modelId="{499848EC-E525-48D3-AE5A-E6D788942697}" type="pres">
      <dgm:prSet presAssocID="{F968CC51-C472-4F8A-A453-4B67E2AB57FE}" presName="horzSpace2" presStyleCnt="0"/>
      <dgm:spPr/>
    </dgm:pt>
    <dgm:pt modelId="{9111CD1D-2E0F-4634-BC4D-49AD04DFAF44}" type="pres">
      <dgm:prSet presAssocID="{F968CC51-C472-4F8A-A453-4B67E2AB57FE}" presName="tx2" presStyleLbl="revTx" presStyleIdx="8" presStyleCnt="12"/>
      <dgm:spPr/>
    </dgm:pt>
    <dgm:pt modelId="{0A2644C3-A68C-4078-AE9F-9E9B486BB3D8}" type="pres">
      <dgm:prSet presAssocID="{F968CC51-C472-4F8A-A453-4B67E2AB57FE}" presName="vert2" presStyleCnt="0"/>
      <dgm:spPr/>
    </dgm:pt>
    <dgm:pt modelId="{766E8300-533C-478B-91E6-486CDEB9B58C}" type="pres">
      <dgm:prSet presAssocID="{F968CC51-C472-4F8A-A453-4B67E2AB57FE}" presName="thinLine2b" presStyleLbl="callout" presStyleIdx="5" presStyleCnt="8"/>
      <dgm:spPr/>
    </dgm:pt>
    <dgm:pt modelId="{890F1259-3830-4AAD-BF3B-69BD4CFCBCBE}" type="pres">
      <dgm:prSet presAssocID="{F968CC51-C472-4F8A-A453-4B67E2AB57FE}" presName="vertSpace2b" presStyleCnt="0"/>
      <dgm:spPr/>
    </dgm:pt>
    <dgm:pt modelId="{76B36469-405C-4A84-BAFF-4C768A2B8E7B}" type="pres">
      <dgm:prSet presAssocID="{6A5E36D1-1EAF-4EA5-90F2-0F78E85A4E72}" presName="thickLine" presStyleLbl="alignNode1" presStyleIdx="3" presStyleCnt="4"/>
      <dgm:spPr/>
    </dgm:pt>
    <dgm:pt modelId="{C4339B26-DF99-4844-B6C7-9C93EDB0EE3C}" type="pres">
      <dgm:prSet presAssocID="{6A5E36D1-1EAF-4EA5-90F2-0F78E85A4E72}" presName="horz1" presStyleCnt="0"/>
      <dgm:spPr/>
    </dgm:pt>
    <dgm:pt modelId="{03690CB4-9F18-4ED9-9EAD-7E60951AEBBB}" type="pres">
      <dgm:prSet presAssocID="{6A5E36D1-1EAF-4EA5-90F2-0F78E85A4E72}" presName="tx1" presStyleLbl="revTx" presStyleIdx="9" presStyleCnt="12"/>
      <dgm:spPr/>
    </dgm:pt>
    <dgm:pt modelId="{C8D3957A-66D7-4D46-AA4A-32C4F9779430}" type="pres">
      <dgm:prSet presAssocID="{6A5E36D1-1EAF-4EA5-90F2-0F78E85A4E72}" presName="vert1" presStyleCnt="0"/>
      <dgm:spPr/>
    </dgm:pt>
    <dgm:pt modelId="{0BE4D026-6B8A-4BAC-9784-F36C6526640B}" type="pres">
      <dgm:prSet presAssocID="{A573A870-0860-48A6-BAAC-AAE5943C56CA}" presName="vertSpace2a" presStyleCnt="0"/>
      <dgm:spPr/>
    </dgm:pt>
    <dgm:pt modelId="{A67AAD88-4088-4726-8D8F-EEFC9542DE75}" type="pres">
      <dgm:prSet presAssocID="{A573A870-0860-48A6-BAAC-AAE5943C56CA}" presName="horz2" presStyleCnt="0"/>
      <dgm:spPr/>
    </dgm:pt>
    <dgm:pt modelId="{8C1DCE60-A2E7-49E9-BCCF-105865DB2027}" type="pres">
      <dgm:prSet presAssocID="{A573A870-0860-48A6-BAAC-AAE5943C56CA}" presName="horzSpace2" presStyleCnt="0"/>
      <dgm:spPr/>
    </dgm:pt>
    <dgm:pt modelId="{E80C5430-8102-42ED-A1DA-DCCD1B136C37}" type="pres">
      <dgm:prSet presAssocID="{A573A870-0860-48A6-BAAC-AAE5943C56CA}" presName="tx2" presStyleLbl="revTx" presStyleIdx="10" presStyleCnt="12"/>
      <dgm:spPr/>
    </dgm:pt>
    <dgm:pt modelId="{B547F974-9671-4982-9413-7A9CF4F803E1}" type="pres">
      <dgm:prSet presAssocID="{A573A870-0860-48A6-BAAC-AAE5943C56CA}" presName="vert2" presStyleCnt="0"/>
      <dgm:spPr/>
    </dgm:pt>
    <dgm:pt modelId="{4CAC3FF4-48D3-47EE-B399-28F8B2A1BEF4}" type="pres">
      <dgm:prSet presAssocID="{A573A870-0860-48A6-BAAC-AAE5943C56CA}" presName="thinLine2b" presStyleLbl="callout" presStyleIdx="6" presStyleCnt="8"/>
      <dgm:spPr/>
    </dgm:pt>
    <dgm:pt modelId="{C9A67FA3-977F-482E-A189-D7DB455DAA68}" type="pres">
      <dgm:prSet presAssocID="{A573A870-0860-48A6-BAAC-AAE5943C56CA}" presName="vertSpace2b" presStyleCnt="0"/>
      <dgm:spPr/>
    </dgm:pt>
    <dgm:pt modelId="{628A0837-326B-4411-84D4-BD26C193D0A2}" type="pres">
      <dgm:prSet presAssocID="{D984E93D-3D94-4ECA-A6BE-9CC87A46D967}" presName="horz2" presStyleCnt="0"/>
      <dgm:spPr/>
    </dgm:pt>
    <dgm:pt modelId="{5E787DB6-2475-4B4F-B8EB-25155F929D38}" type="pres">
      <dgm:prSet presAssocID="{D984E93D-3D94-4ECA-A6BE-9CC87A46D967}" presName="horzSpace2" presStyleCnt="0"/>
      <dgm:spPr/>
    </dgm:pt>
    <dgm:pt modelId="{32EE876C-2D42-4B66-A39D-34AC3B22607B}" type="pres">
      <dgm:prSet presAssocID="{D984E93D-3D94-4ECA-A6BE-9CC87A46D967}" presName="tx2" presStyleLbl="revTx" presStyleIdx="11" presStyleCnt="12"/>
      <dgm:spPr/>
    </dgm:pt>
    <dgm:pt modelId="{8F38CEFD-2195-4AC3-BE6F-22B97B2549DB}" type="pres">
      <dgm:prSet presAssocID="{D984E93D-3D94-4ECA-A6BE-9CC87A46D967}" presName="vert2" presStyleCnt="0"/>
      <dgm:spPr/>
    </dgm:pt>
    <dgm:pt modelId="{74C1E6D7-2EC2-4B4E-9A67-DC6A9940216B}" type="pres">
      <dgm:prSet presAssocID="{D984E93D-3D94-4ECA-A6BE-9CC87A46D967}" presName="thinLine2b" presStyleLbl="callout" presStyleIdx="7" presStyleCnt="8"/>
      <dgm:spPr/>
    </dgm:pt>
    <dgm:pt modelId="{26586479-BDC0-4492-BFA6-ED5C2C5DBA27}" type="pres">
      <dgm:prSet presAssocID="{D984E93D-3D94-4ECA-A6BE-9CC87A46D967}" presName="vertSpace2b" presStyleCnt="0"/>
      <dgm:spPr/>
    </dgm:pt>
  </dgm:ptLst>
  <dgm:cxnLst>
    <dgm:cxn modelId="{1D1F6B1E-D933-4F23-81BD-A932557B12CF}" srcId="{0D218DA4-9F16-4857-95FC-69B801927D38}" destId="{6A5E36D1-1EAF-4EA5-90F2-0F78E85A4E72}" srcOrd="3" destOrd="0" parTransId="{7181BE8F-FF43-481E-BD30-AEB089681A08}" sibTransId="{A5D4F996-11A7-4C68-AEE8-EFBA8E2565DF}"/>
    <dgm:cxn modelId="{1A2A2E21-1500-48D8-948F-012BCE28DEB9}" type="presOf" srcId="{1A5B4D5E-8791-4CFE-93A2-844867335479}" destId="{5CD69698-CF7F-4A58-9660-F6F15293677F}" srcOrd="0" destOrd="0" presId="urn:microsoft.com/office/officeart/2008/layout/LinedList"/>
    <dgm:cxn modelId="{EDCB5828-36F0-4399-8F6B-B752D1CDCD33}" srcId="{FEFE7FE2-42C1-4337-98CE-680EFFEF5BFD}" destId="{1A5B4D5E-8791-4CFE-93A2-844867335479}" srcOrd="1" destOrd="0" parTransId="{19F0FB74-D717-42A3-BDC6-B78C2C5E760E}" sibTransId="{7D6A0BFA-A3EC-4978-A234-3569FED4F3E7}"/>
    <dgm:cxn modelId="{B4CAD933-0C4E-4B05-B200-2DC200F23673}" srcId="{0D218DA4-9F16-4857-95FC-69B801927D38}" destId="{0FDD574A-3128-4C21-BC0A-2846ED4E2EE0}" srcOrd="1" destOrd="0" parTransId="{923E963F-8E1B-4892-B1CF-0E12E34DDE8D}" sibTransId="{99E62625-F224-4F9F-AD27-75C830836855}"/>
    <dgm:cxn modelId="{07FD1234-CA30-4B34-93D4-6899BFE91A21}" type="presOf" srcId="{0FDD574A-3128-4C21-BC0A-2846ED4E2EE0}" destId="{B21C7F8C-2244-42E0-9C7E-F913D32DE22D}" srcOrd="0" destOrd="0" presId="urn:microsoft.com/office/officeart/2008/layout/LinedList"/>
    <dgm:cxn modelId="{8FC91745-C1C0-4F65-B364-01D76D5F5DC2}" type="presOf" srcId="{86A902A1-892F-49C4-AA4F-A5833C2D31F0}" destId="{C103DE96-824E-478A-9B39-ACA7D0CF52D5}" srcOrd="0" destOrd="0" presId="urn:microsoft.com/office/officeart/2008/layout/LinedList"/>
    <dgm:cxn modelId="{DCC6FD66-BA65-4167-88CD-78357835CE84}" srcId="{6A5E36D1-1EAF-4EA5-90F2-0F78E85A4E72}" destId="{D984E93D-3D94-4ECA-A6BE-9CC87A46D967}" srcOrd="1" destOrd="0" parTransId="{699AC17C-A03C-4F9D-A76C-C35615D5CEEA}" sibTransId="{33844397-C814-4C61-8118-D5DAD53F58A2}"/>
    <dgm:cxn modelId="{56134047-BAB6-4BA4-8073-B76328060375}" type="presOf" srcId="{835078E7-51BA-499A-A9D8-C44567701224}" destId="{1F809853-E827-46F9-8E02-C9E66E19C3D4}" srcOrd="0" destOrd="0" presId="urn:microsoft.com/office/officeart/2008/layout/LinedList"/>
    <dgm:cxn modelId="{124CDD69-3B28-443C-B20C-B47E4C664922}" srcId="{0FDD574A-3128-4C21-BC0A-2846ED4E2EE0}" destId="{86A902A1-892F-49C4-AA4F-A5833C2D31F0}" srcOrd="1" destOrd="0" parTransId="{29631DE0-7B67-4BC4-BBF2-F05A9484EBEA}" sibTransId="{BEE315F0-E02E-4E75-AC9E-3340F0638E45}"/>
    <dgm:cxn modelId="{37722A8B-FDDA-4942-B6B6-FA068D93E429}" type="presOf" srcId="{968CCEFC-9B08-4F10-8079-8A3150B3C05E}" destId="{B6ECC34B-CB76-423B-8F32-9C79CFA821F1}" srcOrd="0" destOrd="0" presId="urn:microsoft.com/office/officeart/2008/layout/LinedList"/>
    <dgm:cxn modelId="{F70B028D-1B5F-4D79-915D-AD3427CA1AFF}" srcId="{FEFE7FE2-42C1-4337-98CE-680EFFEF5BFD}" destId="{5C67A461-821F-40F3-813D-B862380A759B}" srcOrd="0" destOrd="0" parTransId="{4D6CEE54-3348-4064-88B0-7F9579E6F575}" sibTransId="{9A338329-A8C5-4592-BB95-853DF806CCAF}"/>
    <dgm:cxn modelId="{6119E29A-FF84-444E-905C-86C0838B8D84}" type="presOf" srcId="{6A5E36D1-1EAF-4EA5-90F2-0F78E85A4E72}" destId="{03690CB4-9F18-4ED9-9EAD-7E60951AEBBB}" srcOrd="0" destOrd="0" presId="urn:microsoft.com/office/officeart/2008/layout/LinedList"/>
    <dgm:cxn modelId="{4EC9B39D-0D1C-4B75-A2B5-7391B1EE86F9}" type="presOf" srcId="{F968CC51-C472-4F8A-A453-4B67E2AB57FE}" destId="{9111CD1D-2E0F-4634-BC4D-49AD04DFAF44}" srcOrd="0" destOrd="0" presId="urn:microsoft.com/office/officeart/2008/layout/LinedList"/>
    <dgm:cxn modelId="{D5B2F4B1-74F6-4D55-A952-5E74F9670869}" srcId="{0D218DA4-9F16-4857-95FC-69B801927D38}" destId="{8B604938-C1AB-417D-8893-30166AE55B5A}" srcOrd="2" destOrd="0" parTransId="{8B0A30C7-7981-408B-A9B1-AE724DD30571}" sibTransId="{8C6AE2EE-D04C-4567-9E34-AFB6EF116FE6}"/>
    <dgm:cxn modelId="{570F31B6-E262-44F1-A74F-323F4B3C352B}" srcId="{6A5E36D1-1EAF-4EA5-90F2-0F78E85A4E72}" destId="{A573A870-0860-48A6-BAAC-AAE5943C56CA}" srcOrd="0" destOrd="0" parTransId="{20571F83-0038-47CE-9561-2AF2847D7110}" sibTransId="{C2B038E1-52B5-4021-9127-D6296403852A}"/>
    <dgm:cxn modelId="{5E89ADB7-4760-4DD3-BDBD-68904FD14291}" srcId="{8B604938-C1AB-417D-8893-30166AE55B5A}" destId="{F968CC51-C472-4F8A-A453-4B67E2AB57FE}" srcOrd="1" destOrd="0" parTransId="{C38B6310-3DAE-4349-B29A-5840F0C55BF8}" sibTransId="{81B21486-3665-447B-BB43-6F896B91517D}"/>
    <dgm:cxn modelId="{B38556BA-97FA-4D27-98EC-2FF516B56603}" type="presOf" srcId="{D984E93D-3D94-4ECA-A6BE-9CC87A46D967}" destId="{32EE876C-2D42-4B66-A39D-34AC3B22607B}" srcOrd="0" destOrd="0" presId="urn:microsoft.com/office/officeart/2008/layout/LinedList"/>
    <dgm:cxn modelId="{EB68AFBC-9659-460B-AB83-2912B7B64D9C}" type="presOf" srcId="{8B604938-C1AB-417D-8893-30166AE55B5A}" destId="{6989E690-2298-4837-A979-BF68304E00B9}" srcOrd="0" destOrd="0" presId="urn:microsoft.com/office/officeart/2008/layout/LinedList"/>
    <dgm:cxn modelId="{CCDF04BE-3E75-41C9-8162-ABA3D8E3BC45}" type="presOf" srcId="{A573A870-0860-48A6-BAAC-AAE5943C56CA}" destId="{E80C5430-8102-42ED-A1DA-DCCD1B136C37}" srcOrd="0" destOrd="0" presId="urn:microsoft.com/office/officeart/2008/layout/LinedList"/>
    <dgm:cxn modelId="{04914FD1-2AEE-4BFC-8074-755C4B4EB31A}" type="presOf" srcId="{5C67A461-821F-40F3-813D-B862380A759B}" destId="{11401098-4F0F-4AA5-AB41-ADDC0AA52287}" srcOrd="0" destOrd="0" presId="urn:microsoft.com/office/officeart/2008/layout/LinedList"/>
    <dgm:cxn modelId="{24D623DA-1DB4-4BC4-A4B9-526B33199488}" type="presOf" srcId="{FEFE7FE2-42C1-4337-98CE-680EFFEF5BFD}" destId="{125D2437-C69D-489E-946F-F0E2BC88CDC1}" srcOrd="0" destOrd="0" presId="urn:microsoft.com/office/officeart/2008/layout/LinedList"/>
    <dgm:cxn modelId="{803633DD-2F4B-4F3F-9FF4-85B8B2C1ADE5}" type="presOf" srcId="{0D218DA4-9F16-4857-95FC-69B801927D38}" destId="{DAD5F4B3-19AA-4030-9910-73FD39ECB5EF}" srcOrd="0" destOrd="0" presId="urn:microsoft.com/office/officeart/2008/layout/LinedList"/>
    <dgm:cxn modelId="{E06E88E3-FFC6-4353-ACFA-F44AF5A001C0}" srcId="{8B604938-C1AB-417D-8893-30166AE55B5A}" destId="{968CCEFC-9B08-4F10-8079-8A3150B3C05E}" srcOrd="0" destOrd="0" parTransId="{831870F6-DF32-43C0-BF9F-EE296500F54E}" sibTransId="{9FD7B2CA-A5E8-42FE-A5CE-B87F471555F4}"/>
    <dgm:cxn modelId="{49C89FF1-3597-4D95-8530-C146E9E1E33F}" srcId="{0FDD574A-3128-4C21-BC0A-2846ED4E2EE0}" destId="{835078E7-51BA-499A-A9D8-C44567701224}" srcOrd="0" destOrd="0" parTransId="{0BAD916B-53DF-45AD-B150-5A4729B33D97}" sibTransId="{A579135F-E8BA-494E-8649-BF32186594EE}"/>
    <dgm:cxn modelId="{B85FFFF4-B1AB-4184-8DC4-627C0DF78A1D}" srcId="{0D218DA4-9F16-4857-95FC-69B801927D38}" destId="{FEFE7FE2-42C1-4337-98CE-680EFFEF5BFD}" srcOrd="0" destOrd="0" parTransId="{38E39AB7-27F2-4A84-97C9-5B1B443ED697}" sibTransId="{48DAAAF4-6B19-4D2D-A8E3-C748FEEF1099}"/>
    <dgm:cxn modelId="{2CB5ACCF-BFF6-412E-83FA-CF4E97DD90E2}" type="presParOf" srcId="{DAD5F4B3-19AA-4030-9910-73FD39ECB5EF}" destId="{45B7DD63-581F-460F-A932-B94456DD6320}" srcOrd="0" destOrd="0" presId="urn:microsoft.com/office/officeart/2008/layout/LinedList"/>
    <dgm:cxn modelId="{0DF28C54-C2BD-49A6-96C3-5A6DA79C169A}" type="presParOf" srcId="{DAD5F4B3-19AA-4030-9910-73FD39ECB5EF}" destId="{8861C4F2-B048-48CB-B590-38066E60EBF7}" srcOrd="1" destOrd="0" presId="urn:microsoft.com/office/officeart/2008/layout/LinedList"/>
    <dgm:cxn modelId="{6A986142-BF80-470A-8D32-F26FD31ABEA5}" type="presParOf" srcId="{8861C4F2-B048-48CB-B590-38066E60EBF7}" destId="{125D2437-C69D-489E-946F-F0E2BC88CDC1}" srcOrd="0" destOrd="0" presId="urn:microsoft.com/office/officeart/2008/layout/LinedList"/>
    <dgm:cxn modelId="{8DEBD943-EBFF-4432-B01B-1A2B517038AC}" type="presParOf" srcId="{8861C4F2-B048-48CB-B590-38066E60EBF7}" destId="{C6C52194-D918-4A1D-A352-7FAAAE19BFE5}" srcOrd="1" destOrd="0" presId="urn:microsoft.com/office/officeart/2008/layout/LinedList"/>
    <dgm:cxn modelId="{458215DC-B568-4CDE-831E-61AF8CAAF8EF}" type="presParOf" srcId="{C6C52194-D918-4A1D-A352-7FAAAE19BFE5}" destId="{B1732323-D418-4A79-BE22-470890DE7D47}" srcOrd="0" destOrd="0" presId="urn:microsoft.com/office/officeart/2008/layout/LinedList"/>
    <dgm:cxn modelId="{7A674513-D6D0-4C33-8064-6D8E47204F82}" type="presParOf" srcId="{C6C52194-D918-4A1D-A352-7FAAAE19BFE5}" destId="{5933A9C2-CCE0-4A0D-9DE2-4CA3F6BCAFCB}" srcOrd="1" destOrd="0" presId="urn:microsoft.com/office/officeart/2008/layout/LinedList"/>
    <dgm:cxn modelId="{219353B2-9A7D-40A1-8732-6A0DC2209701}" type="presParOf" srcId="{5933A9C2-CCE0-4A0D-9DE2-4CA3F6BCAFCB}" destId="{90D0370B-09C3-432A-9AE4-2DD13C26D117}" srcOrd="0" destOrd="0" presId="urn:microsoft.com/office/officeart/2008/layout/LinedList"/>
    <dgm:cxn modelId="{B4005097-9B66-49B1-B4DB-81AAE1C6013E}" type="presParOf" srcId="{5933A9C2-CCE0-4A0D-9DE2-4CA3F6BCAFCB}" destId="{11401098-4F0F-4AA5-AB41-ADDC0AA52287}" srcOrd="1" destOrd="0" presId="urn:microsoft.com/office/officeart/2008/layout/LinedList"/>
    <dgm:cxn modelId="{69B4F39D-6D86-4CFE-8B6D-44F9D53DA485}" type="presParOf" srcId="{5933A9C2-CCE0-4A0D-9DE2-4CA3F6BCAFCB}" destId="{69F83AED-BB5C-47B6-8DFC-9CB2A63705C4}" srcOrd="2" destOrd="0" presId="urn:microsoft.com/office/officeart/2008/layout/LinedList"/>
    <dgm:cxn modelId="{B74A4841-8F0C-4B73-AEEA-A6C6750BF216}" type="presParOf" srcId="{C6C52194-D918-4A1D-A352-7FAAAE19BFE5}" destId="{FD14FEAE-8518-4B92-83EC-67FB540EE706}" srcOrd="2" destOrd="0" presId="urn:microsoft.com/office/officeart/2008/layout/LinedList"/>
    <dgm:cxn modelId="{82EC7688-17F5-4F0F-BC3F-A33932C0BD5C}" type="presParOf" srcId="{C6C52194-D918-4A1D-A352-7FAAAE19BFE5}" destId="{1B9E529C-252E-42D5-A9DD-9927418CA3B2}" srcOrd="3" destOrd="0" presId="urn:microsoft.com/office/officeart/2008/layout/LinedList"/>
    <dgm:cxn modelId="{6A833E0A-96FD-4B70-A403-D367C8D91872}" type="presParOf" srcId="{C6C52194-D918-4A1D-A352-7FAAAE19BFE5}" destId="{75C7690F-91E3-4FD5-BB17-343D7DB76C8B}" srcOrd="4" destOrd="0" presId="urn:microsoft.com/office/officeart/2008/layout/LinedList"/>
    <dgm:cxn modelId="{5C96F9D3-A278-4D32-A7FB-1DCEB62A3C44}" type="presParOf" srcId="{75C7690F-91E3-4FD5-BB17-343D7DB76C8B}" destId="{8C2EC20C-3BE7-4F8C-B0C0-6A2488050ED8}" srcOrd="0" destOrd="0" presId="urn:microsoft.com/office/officeart/2008/layout/LinedList"/>
    <dgm:cxn modelId="{7505C848-5095-417D-A07A-53A6EE7D39E2}" type="presParOf" srcId="{75C7690F-91E3-4FD5-BB17-343D7DB76C8B}" destId="{5CD69698-CF7F-4A58-9660-F6F15293677F}" srcOrd="1" destOrd="0" presId="urn:microsoft.com/office/officeart/2008/layout/LinedList"/>
    <dgm:cxn modelId="{8443D015-5635-4057-B9F0-A5CFFCCED850}" type="presParOf" srcId="{75C7690F-91E3-4FD5-BB17-343D7DB76C8B}" destId="{7174078F-8E2C-4BE3-BC5A-DDC99B1F999E}" srcOrd="2" destOrd="0" presId="urn:microsoft.com/office/officeart/2008/layout/LinedList"/>
    <dgm:cxn modelId="{38A4D0D5-D0A1-4F98-BE28-C05E21A9CDF2}" type="presParOf" srcId="{C6C52194-D918-4A1D-A352-7FAAAE19BFE5}" destId="{86DDAAED-0BAC-4290-A0AA-B270B4E178B4}" srcOrd="5" destOrd="0" presId="urn:microsoft.com/office/officeart/2008/layout/LinedList"/>
    <dgm:cxn modelId="{FF12E0EF-3102-4EE5-B54C-055A4FC2BA43}" type="presParOf" srcId="{C6C52194-D918-4A1D-A352-7FAAAE19BFE5}" destId="{884E51A8-F1A1-43E9-B7A8-965284C77E10}" srcOrd="6" destOrd="0" presId="urn:microsoft.com/office/officeart/2008/layout/LinedList"/>
    <dgm:cxn modelId="{1878F1AB-3FCE-4950-AD88-958A9B78E03B}" type="presParOf" srcId="{DAD5F4B3-19AA-4030-9910-73FD39ECB5EF}" destId="{409A408F-6239-4978-A8B2-796E7356C154}" srcOrd="2" destOrd="0" presId="urn:microsoft.com/office/officeart/2008/layout/LinedList"/>
    <dgm:cxn modelId="{DD26C20E-387E-4690-A270-F51CBAAA3A04}" type="presParOf" srcId="{DAD5F4B3-19AA-4030-9910-73FD39ECB5EF}" destId="{59EF372E-DE92-4EBE-B117-662CDE719B9E}" srcOrd="3" destOrd="0" presId="urn:microsoft.com/office/officeart/2008/layout/LinedList"/>
    <dgm:cxn modelId="{C74A95CB-4904-4CE3-8FDB-6CE5A61FEB04}" type="presParOf" srcId="{59EF372E-DE92-4EBE-B117-662CDE719B9E}" destId="{B21C7F8C-2244-42E0-9C7E-F913D32DE22D}" srcOrd="0" destOrd="0" presId="urn:microsoft.com/office/officeart/2008/layout/LinedList"/>
    <dgm:cxn modelId="{0C1D26A4-62CD-4758-9B15-0AA91A6D80EF}" type="presParOf" srcId="{59EF372E-DE92-4EBE-B117-662CDE719B9E}" destId="{598D46A0-00AE-4BAD-9C79-8DBD73312EC1}" srcOrd="1" destOrd="0" presId="urn:microsoft.com/office/officeart/2008/layout/LinedList"/>
    <dgm:cxn modelId="{1B0F9693-C015-4DC0-8BC1-A2B624D0826F}" type="presParOf" srcId="{598D46A0-00AE-4BAD-9C79-8DBD73312EC1}" destId="{DE507F24-F50E-49EC-9FE0-16B4F1CAB7B6}" srcOrd="0" destOrd="0" presId="urn:microsoft.com/office/officeart/2008/layout/LinedList"/>
    <dgm:cxn modelId="{3A34FEB7-6793-4F26-98D2-FDFC6B82C5EA}" type="presParOf" srcId="{598D46A0-00AE-4BAD-9C79-8DBD73312EC1}" destId="{A3C08BF8-CDE4-4D3C-88A4-46250C5CE467}" srcOrd="1" destOrd="0" presId="urn:microsoft.com/office/officeart/2008/layout/LinedList"/>
    <dgm:cxn modelId="{E1C3EDE9-5EB6-4054-8FB8-62AA0C2ED857}" type="presParOf" srcId="{A3C08BF8-CDE4-4D3C-88A4-46250C5CE467}" destId="{6DFC59DB-31D0-4D63-B714-36BE0B564745}" srcOrd="0" destOrd="0" presId="urn:microsoft.com/office/officeart/2008/layout/LinedList"/>
    <dgm:cxn modelId="{52983DFA-CDD9-4EB1-B35C-0169D9664178}" type="presParOf" srcId="{A3C08BF8-CDE4-4D3C-88A4-46250C5CE467}" destId="{1F809853-E827-46F9-8E02-C9E66E19C3D4}" srcOrd="1" destOrd="0" presId="urn:microsoft.com/office/officeart/2008/layout/LinedList"/>
    <dgm:cxn modelId="{0F1B5B4E-2AAE-4147-89DD-44DF2056A01C}" type="presParOf" srcId="{A3C08BF8-CDE4-4D3C-88A4-46250C5CE467}" destId="{B56FE4AE-2A25-4B09-8334-EA728F00A527}" srcOrd="2" destOrd="0" presId="urn:microsoft.com/office/officeart/2008/layout/LinedList"/>
    <dgm:cxn modelId="{0EA3645B-6E59-46E6-A752-8795CE179C3F}" type="presParOf" srcId="{598D46A0-00AE-4BAD-9C79-8DBD73312EC1}" destId="{A75DF003-1255-472C-A6A9-D3D204F3A97F}" srcOrd="2" destOrd="0" presId="urn:microsoft.com/office/officeart/2008/layout/LinedList"/>
    <dgm:cxn modelId="{B5F0F95D-4D75-47F8-9ED1-FB88645F6B26}" type="presParOf" srcId="{598D46A0-00AE-4BAD-9C79-8DBD73312EC1}" destId="{17BB01D3-0E71-4FE6-A57A-B6855ED19E0D}" srcOrd="3" destOrd="0" presId="urn:microsoft.com/office/officeart/2008/layout/LinedList"/>
    <dgm:cxn modelId="{946BEBF2-B92D-4124-B37E-2A1C9CFC9A07}" type="presParOf" srcId="{598D46A0-00AE-4BAD-9C79-8DBD73312EC1}" destId="{59DB1581-9F54-4B4D-ACB6-C76D605DD517}" srcOrd="4" destOrd="0" presId="urn:microsoft.com/office/officeart/2008/layout/LinedList"/>
    <dgm:cxn modelId="{7B393D17-4423-4F3B-9C6E-25C7DD1CF231}" type="presParOf" srcId="{59DB1581-9F54-4B4D-ACB6-C76D605DD517}" destId="{035ECF35-5398-4521-ACBF-8957F4C5D744}" srcOrd="0" destOrd="0" presId="urn:microsoft.com/office/officeart/2008/layout/LinedList"/>
    <dgm:cxn modelId="{5722DCA5-F6E5-4EEB-A9F8-DAECFF329A03}" type="presParOf" srcId="{59DB1581-9F54-4B4D-ACB6-C76D605DD517}" destId="{C103DE96-824E-478A-9B39-ACA7D0CF52D5}" srcOrd="1" destOrd="0" presId="urn:microsoft.com/office/officeart/2008/layout/LinedList"/>
    <dgm:cxn modelId="{53CE801F-5FE2-4B0F-B1B4-D59BA2F54811}" type="presParOf" srcId="{59DB1581-9F54-4B4D-ACB6-C76D605DD517}" destId="{4A8FC3D5-F5C4-4A59-86D1-B89548577F09}" srcOrd="2" destOrd="0" presId="urn:microsoft.com/office/officeart/2008/layout/LinedList"/>
    <dgm:cxn modelId="{EF70BD5E-8B9A-4DC0-A73E-8C3CBB5B5FC7}" type="presParOf" srcId="{598D46A0-00AE-4BAD-9C79-8DBD73312EC1}" destId="{2EE8E7C9-7472-481B-B0A2-390F4F16DE8B}" srcOrd="5" destOrd="0" presId="urn:microsoft.com/office/officeart/2008/layout/LinedList"/>
    <dgm:cxn modelId="{9D1DA35A-571C-4D66-BA80-25DEF4390246}" type="presParOf" srcId="{598D46A0-00AE-4BAD-9C79-8DBD73312EC1}" destId="{C67F8CE2-DF49-442B-9083-02A451F177B0}" srcOrd="6" destOrd="0" presId="urn:microsoft.com/office/officeart/2008/layout/LinedList"/>
    <dgm:cxn modelId="{D233AD11-E361-4597-940E-E69B5353B83B}" type="presParOf" srcId="{DAD5F4B3-19AA-4030-9910-73FD39ECB5EF}" destId="{6F482943-301A-4968-AD08-470C0F901981}" srcOrd="4" destOrd="0" presId="urn:microsoft.com/office/officeart/2008/layout/LinedList"/>
    <dgm:cxn modelId="{4DA6BFE9-B920-462B-9006-F037986813C4}" type="presParOf" srcId="{DAD5F4B3-19AA-4030-9910-73FD39ECB5EF}" destId="{3E763375-9EDB-4C0C-B0A9-16D8DDFBAE28}" srcOrd="5" destOrd="0" presId="urn:microsoft.com/office/officeart/2008/layout/LinedList"/>
    <dgm:cxn modelId="{F6437658-68BE-4B05-9D86-4A852FD3CDD4}" type="presParOf" srcId="{3E763375-9EDB-4C0C-B0A9-16D8DDFBAE28}" destId="{6989E690-2298-4837-A979-BF68304E00B9}" srcOrd="0" destOrd="0" presId="urn:microsoft.com/office/officeart/2008/layout/LinedList"/>
    <dgm:cxn modelId="{D4D9CDDA-3B1C-49AD-A520-75889C4696A1}" type="presParOf" srcId="{3E763375-9EDB-4C0C-B0A9-16D8DDFBAE28}" destId="{FB9FC4C6-35A4-470E-A58A-C9D37B89DA99}" srcOrd="1" destOrd="0" presId="urn:microsoft.com/office/officeart/2008/layout/LinedList"/>
    <dgm:cxn modelId="{8A543E0D-5568-418C-ACB4-D86F5910D570}" type="presParOf" srcId="{FB9FC4C6-35A4-470E-A58A-C9D37B89DA99}" destId="{85A68EA6-97AB-4CCB-B98B-98AFC8127044}" srcOrd="0" destOrd="0" presId="urn:microsoft.com/office/officeart/2008/layout/LinedList"/>
    <dgm:cxn modelId="{6976AEFA-D19B-49F3-8FE3-2D1A220ACC6A}" type="presParOf" srcId="{FB9FC4C6-35A4-470E-A58A-C9D37B89DA99}" destId="{861CD90B-96BC-4DE9-8EBA-DF9A4DE8674D}" srcOrd="1" destOrd="0" presId="urn:microsoft.com/office/officeart/2008/layout/LinedList"/>
    <dgm:cxn modelId="{A99D1C7A-D3A5-47DF-884B-FF4DBAEF15B6}" type="presParOf" srcId="{861CD90B-96BC-4DE9-8EBA-DF9A4DE8674D}" destId="{648C21EF-3639-4DA5-895A-60F0DBE2F164}" srcOrd="0" destOrd="0" presId="urn:microsoft.com/office/officeart/2008/layout/LinedList"/>
    <dgm:cxn modelId="{92AEDA4E-2ADC-44AE-8A4D-6FAAC2B76455}" type="presParOf" srcId="{861CD90B-96BC-4DE9-8EBA-DF9A4DE8674D}" destId="{B6ECC34B-CB76-423B-8F32-9C79CFA821F1}" srcOrd="1" destOrd="0" presId="urn:microsoft.com/office/officeart/2008/layout/LinedList"/>
    <dgm:cxn modelId="{A4C70C51-3298-4808-98D5-05B7E148D5C5}" type="presParOf" srcId="{861CD90B-96BC-4DE9-8EBA-DF9A4DE8674D}" destId="{0B9C28B7-1DDC-4985-8788-FFD842AFAEE4}" srcOrd="2" destOrd="0" presId="urn:microsoft.com/office/officeart/2008/layout/LinedList"/>
    <dgm:cxn modelId="{405E858C-A2F6-4418-AB04-63A6E79370EE}" type="presParOf" srcId="{FB9FC4C6-35A4-470E-A58A-C9D37B89DA99}" destId="{C586F52C-420D-4534-BF79-69CA84DA461B}" srcOrd="2" destOrd="0" presId="urn:microsoft.com/office/officeart/2008/layout/LinedList"/>
    <dgm:cxn modelId="{90A4170B-58B7-45D4-A4D0-1B8C5721B10F}" type="presParOf" srcId="{FB9FC4C6-35A4-470E-A58A-C9D37B89DA99}" destId="{3750721F-AA4A-4F50-B8A7-67F7EBAA9951}" srcOrd="3" destOrd="0" presId="urn:microsoft.com/office/officeart/2008/layout/LinedList"/>
    <dgm:cxn modelId="{787D7ED4-4124-49D3-A50D-497AC1FEA780}" type="presParOf" srcId="{FB9FC4C6-35A4-470E-A58A-C9D37B89DA99}" destId="{B14FDFA6-21EF-42DC-A322-0A70464437F4}" srcOrd="4" destOrd="0" presId="urn:microsoft.com/office/officeart/2008/layout/LinedList"/>
    <dgm:cxn modelId="{4014D774-683B-474E-981C-190B75E76D32}" type="presParOf" srcId="{B14FDFA6-21EF-42DC-A322-0A70464437F4}" destId="{499848EC-E525-48D3-AE5A-E6D788942697}" srcOrd="0" destOrd="0" presId="urn:microsoft.com/office/officeart/2008/layout/LinedList"/>
    <dgm:cxn modelId="{25BC2A03-3DDB-4F68-BBE0-82B47F61025C}" type="presParOf" srcId="{B14FDFA6-21EF-42DC-A322-0A70464437F4}" destId="{9111CD1D-2E0F-4634-BC4D-49AD04DFAF44}" srcOrd="1" destOrd="0" presId="urn:microsoft.com/office/officeart/2008/layout/LinedList"/>
    <dgm:cxn modelId="{14A601D5-3E05-4451-8B6C-81492E60010D}" type="presParOf" srcId="{B14FDFA6-21EF-42DC-A322-0A70464437F4}" destId="{0A2644C3-A68C-4078-AE9F-9E9B486BB3D8}" srcOrd="2" destOrd="0" presId="urn:microsoft.com/office/officeart/2008/layout/LinedList"/>
    <dgm:cxn modelId="{156E9CF9-451D-424F-8934-0B4E29CC73D3}" type="presParOf" srcId="{FB9FC4C6-35A4-470E-A58A-C9D37B89DA99}" destId="{766E8300-533C-478B-91E6-486CDEB9B58C}" srcOrd="5" destOrd="0" presId="urn:microsoft.com/office/officeart/2008/layout/LinedList"/>
    <dgm:cxn modelId="{E9E750FF-4DA1-4324-85BC-640E8A72E7B3}" type="presParOf" srcId="{FB9FC4C6-35A4-470E-A58A-C9D37B89DA99}" destId="{890F1259-3830-4AAD-BF3B-69BD4CFCBCBE}" srcOrd="6" destOrd="0" presId="urn:microsoft.com/office/officeart/2008/layout/LinedList"/>
    <dgm:cxn modelId="{AF3109A0-B097-478A-A5B5-AAE79A4E6645}" type="presParOf" srcId="{DAD5F4B3-19AA-4030-9910-73FD39ECB5EF}" destId="{76B36469-405C-4A84-BAFF-4C768A2B8E7B}" srcOrd="6" destOrd="0" presId="urn:microsoft.com/office/officeart/2008/layout/LinedList"/>
    <dgm:cxn modelId="{A1619C71-D378-4C31-AE34-2E579D919799}" type="presParOf" srcId="{DAD5F4B3-19AA-4030-9910-73FD39ECB5EF}" destId="{C4339B26-DF99-4844-B6C7-9C93EDB0EE3C}" srcOrd="7" destOrd="0" presId="urn:microsoft.com/office/officeart/2008/layout/LinedList"/>
    <dgm:cxn modelId="{C46E700C-5092-405F-A402-EC58D979A8A4}" type="presParOf" srcId="{C4339B26-DF99-4844-B6C7-9C93EDB0EE3C}" destId="{03690CB4-9F18-4ED9-9EAD-7E60951AEBBB}" srcOrd="0" destOrd="0" presId="urn:microsoft.com/office/officeart/2008/layout/LinedList"/>
    <dgm:cxn modelId="{E9EBE890-6117-4048-A38B-C259C8D27E6E}" type="presParOf" srcId="{C4339B26-DF99-4844-B6C7-9C93EDB0EE3C}" destId="{C8D3957A-66D7-4D46-AA4A-32C4F9779430}" srcOrd="1" destOrd="0" presId="urn:microsoft.com/office/officeart/2008/layout/LinedList"/>
    <dgm:cxn modelId="{4B3F9A2D-BC13-4592-855E-A5889CBEBAD7}" type="presParOf" srcId="{C8D3957A-66D7-4D46-AA4A-32C4F9779430}" destId="{0BE4D026-6B8A-4BAC-9784-F36C6526640B}" srcOrd="0" destOrd="0" presId="urn:microsoft.com/office/officeart/2008/layout/LinedList"/>
    <dgm:cxn modelId="{3E386805-4A6E-4DB2-A1FC-F1DDCACD4ECA}" type="presParOf" srcId="{C8D3957A-66D7-4D46-AA4A-32C4F9779430}" destId="{A67AAD88-4088-4726-8D8F-EEFC9542DE75}" srcOrd="1" destOrd="0" presId="urn:microsoft.com/office/officeart/2008/layout/LinedList"/>
    <dgm:cxn modelId="{7654285F-83C5-4CBF-885C-C0D463105555}" type="presParOf" srcId="{A67AAD88-4088-4726-8D8F-EEFC9542DE75}" destId="{8C1DCE60-A2E7-49E9-BCCF-105865DB2027}" srcOrd="0" destOrd="0" presId="urn:microsoft.com/office/officeart/2008/layout/LinedList"/>
    <dgm:cxn modelId="{DFD4A832-5764-40B9-AA84-418373AEF0B9}" type="presParOf" srcId="{A67AAD88-4088-4726-8D8F-EEFC9542DE75}" destId="{E80C5430-8102-42ED-A1DA-DCCD1B136C37}" srcOrd="1" destOrd="0" presId="urn:microsoft.com/office/officeart/2008/layout/LinedList"/>
    <dgm:cxn modelId="{A2846669-D2DC-4CFF-98A7-9C19EE9C3F87}" type="presParOf" srcId="{A67AAD88-4088-4726-8D8F-EEFC9542DE75}" destId="{B547F974-9671-4982-9413-7A9CF4F803E1}" srcOrd="2" destOrd="0" presId="urn:microsoft.com/office/officeart/2008/layout/LinedList"/>
    <dgm:cxn modelId="{259B8DE7-15C4-42F6-BD3A-8BE48880DF94}" type="presParOf" srcId="{C8D3957A-66D7-4D46-AA4A-32C4F9779430}" destId="{4CAC3FF4-48D3-47EE-B399-28F8B2A1BEF4}" srcOrd="2" destOrd="0" presId="urn:microsoft.com/office/officeart/2008/layout/LinedList"/>
    <dgm:cxn modelId="{1F729999-399F-4532-9950-70A3A99CF856}" type="presParOf" srcId="{C8D3957A-66D7-4D46-AA4A-32C4F9779430}" destId="{C9A67FA3-977F-482E-A189-D7DB455DAA68}" srcOrd="3" destOrd="0" presId="urn:microsoft.com/office/officeart/2008/layout/LinedList"/>
    <dgm:cxn modelId="{FA84F61C-F18B-49FB-AC91-BA95F84E9430}" type="presParOf" srcId="{C8D3957A-66D7-4D46-AA4A-32C4F9779430}" destId="{628A0837-326B-4411-84D4-BD26C193D0A2}" srcOrd="4" destOrd="0" presId="urn:microsoft.com/office/officeart/2008/layout/LinedList"/>
    <dgm:cxn modelId="{3A878CFB-3E62-43FA-A950-15DA22895633}" type="presParOf" srcId="{628A0837-326B-4411-84D4-BD26C193D0A2}" destId="{5E787DB6-2475-4B4F-B8EB-25155F929D38}" srcOrd="0" destOrd="0" presId="urn:microsoft.com/office/officeart/2008/layout/LinedList"/>
    <dgm:cxn modelId="{6FC357DE-BEC2-4479-8F0F-F4CB7F810A3B}" type="presParOf" srcId="{628A0837-326B-4411-84D4-BD26C193D0A2}" destId="{32EE876C-2D42-4B66-A39D-34AC3B22607B}" srcOrd="1" destOrd="0" presId="urn:microsoft.com/office/officeart/2008/layout/LinedList"/>
    <dgm:cxn modelId="{FD5AC902-68BE-4CFA-A5EB-5CEE07C8E1F7}" type="presParOf" srcId="{628A0837-326B-4411-84D4-BD26C193D0A2}" destId="{8F38CEFD-2195-4AC3-BE6F-22B97B2549DB}" srcOrd="2" destOrd="0" presId="urn:microsoft.com/office/officeart/2008/layout/LinedList"/>
    <dgm:cxn modelId="{94C843DD-934B-409B-81CF-F26BAC9FDCB7}" type="presParOf" srcId="{C8D3957A-66D7-4D46-AA4A-32C4F9779430}" destId="{74C1E6D7-2EC2-4B4E-9A67-DC6A9940216B}" srcOrd="5" destOrd="0" presId="urn:microsoft.com/office/officeart/2008/layout/LinedList"/>
    <dgm:cxn modelId="{1EC73E79-82EE-452B-A28D-9294D065276E}" type="presParOf" srcId="{C8D3957A-66D7-4D46-AA4A-32C4F9779430}" destId="{26586479-BDC0-4492-BFA6-ED5C2C5DBA2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0C79E-46DB-430A-896B-EFFECA929A89}">
      <dsp:nvSpPr>
        <dsp:cNvPr id="0" name=""/>
        <dsp:cNvSpPr/>
      </dsp:nvSpPr>
      <dsp:spPr>
        <a:xfrm>
          <a:off x="0" y="1257343"/>
          <a:ext cx="2469951" cy="1568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C646E-07BE-4563-A0B0-D65B31220CF1}">
      <dsp:nvSpPr>
        <dsp:cNvPr id="0" name=""/>
        <dsp:cNvSpPr/>
      </dsp:nvSpPr>
      <dsp:spPr>
        <a:xfrm>
          <a:off x="274439" y="1518060"/>
          <a:ext cx="2469951" cy="1568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Commodified:</a:t>
          </a:r>
          <a:br>
            <a:rPr lang="en-US" sz="2000" kern="1200" dirty="0"/>
          </a:br>
          <a:r>
            <a:rPr lang="en-US" sz="2000" kern="1200" dirty="0"/>
            <a:t>Meets the basic need</a:t>
          </a:r>
        </a:p>
      </dsp:txBody>
      <dsp:txXfrm>
        <a:off x="320376" y="1563997"/>
        <a:ext cx="2378077" cy="1476545"/>
      </dsp:txXfrm>
    </dsp:sp>
    <dsp:sp modelId="{88A06041-C67F-40D5-B62D-2BABB57ACDD4}">
      <dsp:nvSpPr>
        <dsp:cNvPr id="0" name=""/>
        <dsp:cNvSpPr/>
      </dsp:nvSpPr>
      <dsp:spPr>
        <a:xfrm>
          <a:off x="3018829" y="1257343"/>
          <a:ext cx="2469951" cy="1568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E57DC-61E8-4C60-BF48-69B008010642}">
      <dsp:nvSpPr>
        <dsp:cNvPr id="0" name=""/>
        <dsp:cNvSpPr/>
      </dsp:nvSpPr>
      <dsp:spPr>
        <a:xfrm>
          <a:off x="3293268" y="1518060"/>
          <a:ext cx="2469951" cy="1568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Customized:</a:t>
          </a:r>
          <a:br>
            <a:rPr lang="en-US" sz="2000" kern="1200" dirty="0"/>
          </a:br>
          <a:r>
            <a:rPr lang="en-US" sz="2000" kern="1200" dirty="0"/>
            <a:t>Delivers extra value</a:t>
          </a:r>
        </a:p>
      </dsp:txBody>
      <dsp:txXfrm>
        <a:off x="3339205" y="1563997"/>
        <a:ext cx="2378077" cy="1476545"/>
      </dsp:txXfrm>
    </dsp:sp>
    <dsp:sp modelId="{A793AFE3-BD4E-4DCC-9347-EAB342AB520F}">
      <dsp:nvSpPr>
        <dsp:cNvPr id="0" name=""/>
        <dsp:cNvSpPr/>
      </dsp:nvSpPr>
      <dsp:spPr>
        <a:xfrm>
          <a:off x="6037659" y="1257343"/>
          <a:ext cx="2469951" cy="1568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EF354-5E9C-4C66-BAFC-5D8FBC3C42E3}">
      <dsp:nvSpPr>
        <dsp:cNvPr id="0" name=""/>
        <dsp:cNvSpPr/>
      </dsp:nvSpPr>
      <dsp:spPr>
        <a:xfrm>
          <a:off x="6312098" y="1518060"/>
          <a:ext cx="2469951" cy="1568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Branded:</a:t>
          </a:r>
          <a:br>
            <a:rPr lang="en-US" sz="2000" kern="1200" dirty="0"/>
          </a:br>
          <a:r>
            <a:rPr lang="en-US" sz="2000" kern="1200" dirty="0"/>
            <a:t>Creates unique experience</a:t>
          </a:r>
        </a:p>
      </dsp:txBody>
      <dsp:txXfrm>
        <a:off x="6358035" y="1563997"/>
        <a:ext cx="2378077" cy="1476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32EF1-385C-4A28-9465-BA33A7B5B5FD}">
      <dsp:nvSpPr>
        <dsp:cNvPr id="0" name=""/>
        <dsp:cNvSpPr/>
      </dsp:nvSpPr>
      <dsp:spPr>
        <a:xfrm>
          <a:off x="5849" y="711457"/>
          <a:ext cx="1625084" cy="1625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Purpose</a:t>
          </a:r>
        </a:p>
      </dsp:txBody>
      <dsp:txXfrm>
        <a:off x="243837" y="949445"/>
        <a:ext cx="1149108" cy="1149108"/>
      </dsp:txXfrm>
    </dsp:sp>
    <dsp:sp modelId="{505AC0F1-160B-4C70-9E4B-6CD187170CD6}">
      <dsp:nvSpPr>
        <dsp:cNvPr id="0" name=""/>
        <dsp:cNvSpPr/>
      </dsp:nvSpPr>
      <dsp:spPr>
        <a:xfrm>
          <a:off x="1762890" y="1052725"/>
          <a:ext cx="942549" cy="94254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887825" y="1413156"/>
        <a:ext cx="692679" cy="221687"/>
      </dsp:txXfrm>
    </dsp:sp>
    <dsp:sp modelId="{FB9AC900-2F6D-434B-BCBD-149A466A82AE}">
      <dsp:nvSpPr>
        <dsp:cNvPr id="0" name=""/>
        <dsp:cNvSpPr/>
      </dsp:nvSpPr>
      <dsp:spPr>
        <a:xfrm>
          <a:off x="2837396" y="711457"/>
          <a:ext cx="1625084" cy="1625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Performance</a:t>
          </a:r>
        </a:p>
      </dsp:txBody>
      <dsp:txXfrm>
        <a:off x="3075384" y="949445"/>
        <a:ext cx="1149108" cy="1149108"/>
      </dsp:txXfrm>
    </dsp:sp>
    <dsp:sp modelId="{EFBED266-387A-485B-9B68-4BC250992112}">
      <dsp:nvSpPr>
        <dsp:cNvPr id="0" name=""/>
        <dsp:cNvSpPr/>
      </dsp:nvSpPr>
      <dsp:spPr>
        <a:xfrm>
          <a:off x="4594437" y="1052725"/>
          <a:ext cx="942549" cy="94254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719372" y="1413156"/>
        <a:ext cx="692679" cy="221687"/>
      </dsp:txXfrm>
    </dsp:sp>
    <dsp:sp modelId="{606464B1-F8B5-466C-BFEB-49199826528F}">
      <dsp:nvSpPr>
        <dsp:cNvPr id="0" name=""/>
        <dsp:cNvSpPr/>
      </dsp:nvSpPr>
      <dsp:spPr>
        <a:xfrm>
          <a:off x="5668943" y="711457"/>
          <a:ext cx="1625084" cy="1625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Perception</a:t>
          </a:r>
        </a:p>
      </dsp:txBody>
      <dsp:txXfrm>
        <a:off x="5906931" y="949445"/>
        <a:ext cx="1149108" cy="1149108"/>
      </dsp:txXfrm>
    </dsp:sp>
    <dsp:sp modelId="{BF87EE87-6889-4B75-BF29-D17DB3129B43}">
      <dsp:nvSpPr>
        <dsp:cNvPr id="0" name=""/>
        <dsp:cNvSpPr/>
      </dsp:nvSpPr>
      <dsp:spPr>
        <a:xfrm>
          <a:off x="7425985" y="1052725"/>
          <a:ext cx="942549" cy="94254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7550920" y="1246890"/>
        <a:ext cx="692679" cy="554219"/>
      </dsp:txXfrm>
    </dsp:sp>
    <dsp:sp modelId="{6F757BD9-1E83-424C-A790-94DE1AF9464D}">
      <dsp:nvSpPr>
        <dsp:cNvPr id="0" name=""/>
        <dsp:cNvSpPr/>
      </dsp:nvSpPr>
      <dsp:spPr>
        <a:xfrm>
          <a:off x="8500491" y="711457"/>
          <a:ext cx="1625084" cy="1625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Success</a:t>
          </a:r>
        </a:p>
      </dsp:txBody>
      <dsp:txXfrm>
        <a:off x="8738479" y="949445"/>
        <a:ext cx="1149108" cy="1149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73302-D2C7-492C-8410-4E0FFBC65E91}">
      <dsp:nvSpPr>
        <dsp:cNvPr id="0" name=""/>
        <dsp:cNvSpPr/>
      </dsp:nvSpPr>
      <dsp:spPr>
        <a:xfrm>
          <a:off x="241626" y="17836"/>
          <a:ext cx="5258280" cy="5258280"/>
        </a:xfrm>
        <a:prstGeom prst="circularArrow">
          <a:avLst>
            <a:gd name="adj1" fmla="val 5544"/>
            <a:gd name="adj2" fmla="val 330680"/>
            <a:gd name="adj3" fmla="val 14782880"/>
            <a:gd name="adj4" fmla="val 1679877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59FDC-4A07-4738-950D-603405AC7B61}">
      <dsp:nvSpPr>
        <dsp:cNvPr id="0" name=""/>
        <dsp:cNvSpPr/>
      </dsp:nvSpPr>
      <dsp:spPr>
        <a:xfrm>
          <a:off x="2209144" y="79958"/>
          <a:ext cx="1323244" cy="66162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Listening</a:t>
          </a:r>
        </a:p>
      </dsp:txBody>
      <dsp:txXfrm>
        <a:off x="2241442" y="112256"/>
        <a:ext cx="1258648" cy="597026"/>
      </dsp:txXfrm>
    </dsp:sp>
    <dsp:sp modelId="{3F8396B5-1A1F-466A-B8B0-38BA63DD25C0}">
      <dsp:nvSpPr>
        <dsp:cNvPr id="0" name=""/>
        <dsp:cNvSpPr/>
      </dsp:nvSpPr>
      <dsp:spPr>
        <a:xfrm>
          <a:off x="3650491" y="604565"/>
          <a:ext cx="1323244" cy="661622"/>
        </a:xfrm>
        <a:prstGeom prst="roundRect">
          <a:avLst/>
        </a:prstGeom>
        <a:solidFill>
          <a:schemeClr val="accent1">
            <a:shade val="80000"/>
            <a:hueOff val="-24325"/>
            <a:satOff val="-1311"/>
            <a:lumOff val="3444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Long-form writing</a:t>
          </a:r>
        </a:p>
      </dsp:txBody>
      <dsp:txXfrm>
        <a:off x="3682789" y="636863"/>
        <a:ext cx="1258648" cy="597026"/>
      </dsp:txXfrm>
    </dsp:sp>
    <dsp:sp modelId="{A7ABC461-B110-4CAC-BC9A-4B93CA10E8F4}">
      <dsp:nvSpPr>
        <dsp:cNvPr id="0" name=""/>
        <dsp:cNvSpPr/>
      </dsp:nvSpPr>
      <dsp:spPr>
        <a:xfrm>
          <a:off x="4417415" y="1932917"/>
          <a:ext cx="1323244" cy="661622"/>
        </a:xfrm>
        <a:prstGeom prst="roundRect">
          <a:avLst/>
        </a:prstGeom>
        <a:solidFill>
          <a:schemeClr val="accent1">
            <a:shade val="80000"/>
            <a:hueOff val="-48651"/>
            <a:satOff val="-2623"/>
            <a:lumOff val="6888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Email</a:t>
          </a:r>
        </a:p>
      </dsp:txBody>
      <dsp:txXfrm>
        <a:off x="4449713" y="1965215"/>
        <a:ext cx="1258648" cy="597026"/>
      </dsp:txXfrm>
    </dsp:sp>
    <dsp:sp modelId="{EDEC27F7-B5EF-48D3-9C7C-64772A557B4E}">
      <dsp:nvSpPr>
        <dsp:cNvPr id="0" name=""/>
        <dsp:cNvSpPr/>
      </dsp:nvSpPr>
      <dsp:spPr>
        <a:xfrm>
          <a:off x="4151065" y="3443463"/>
          <a:ext cx="1323244" cy="661622"/>
        </a:xfrm>
        <a:prstGeom prst="roundRect">
          <a:avLst/>
        </a:prstGeom>
        <a:solidFill>
          <a:schemeClr val="accent1">
            <a:shade val="80000"/>
            <a:hueOff val="-72976"/>
            <a:satOff val="-3934"/>
            <a:lumOff val="10332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Public speaking</a:t>
          </a:r>
        </a:p>
      </dsp:txBody>
      <dsp:txXfrm>
        <a:off x="4183363" y="3475761"/>
        <a:ext cx="1258648" cy="597026"/>
      </dsp:txXfrm>
    </dsp:sp>
    <dsp:sp modelId="{F339CDA9-9B59-4EE3-9084-B4D1650155E1}">
      <dsp:nvSpPr>
        <dsp:cNvPr id="0" name=""/>
        <dsp:cNvSpPr/>
      </dsp:nvSpPr>
      <dsp:spPr>
        <a:xfrm>
          <a:off x="2976069" y="4429402"/>
          <a:ext cx="1323244" cy="661622"/>
        </a:xfrm>
        <a:prstGeom prst="roundRect">
          <a:avLst/>
        </a:prstGeom>
        <a:solidFill>
          <a:schemeClr val="accent1">
            <a:shade val="80000"/>
            <a:hueOff val="-97301"/>
            <a:satOff val="-5245"/>
            <a:lumOff val="13777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Telephone</a:t>
          </a:r>
        </a:p>
      </dsp:txBody>
      <dsp:txXfrm>
        <a:off x="3008367" y="4461700"/>
        <a:ext cx="1258648" cy="597026"/>
      </dsp:txXfrm>
    </dsp:sp>
    <dsp:sp modelId="{C7BD870F-3537-4465-B57E-263CF26D9746}">
      <dsp:nvSpPr>
        <dsp:cNvPr id="0" name=""/>
        <dsp:cNvSpPr/>
      </dsp:nvSpPr>
      <dsp:spPr>
        <a:xfrm>
          <a:off x="1442220" y="4429402"/>
          <a:ext cx="1323244" cy="661622"/>
        </a:xfrm>
        <a:prstGeom prst="roundRect">
          <a:avLst/>
        </a:prstGeom>
        <a:solidFill>
          <a:schemeClr val="accent1">
            <a:shade val="80000"/>
            <a:hueOff val="-121627"/>
            <a:satOff val="-6556"/>
            <a:lumOff val="17221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In-person / discussion</a:t>
          </a:r>
        </a:p>
      </dsp:txBody>
      <dsp:txXfrm>
        <a:off x="1474518" y="4461700"/>
        <a:ext cx="1258648" cy="597026"/>
      </dsp:txXfrm>
    </dsp:sp>
    <dsp:sp modelId="{CE158A72-7504-408B-8F67-22A10B460438}">
      <dsp:nvSpPr>
        <dsp:cNvPr id="0" name=""/>
        <dsp:cNvSpPr/>
      </dsp:nvSpPr>
      <dsp:spPr>
        <a:xfrm>
          <a:off x="267223" y="3443463"/>
          <a:ext cx="1323244" cy="661622"/>
        </a:xfrm>
        <a:prstGeom prst="roundRect">
          <a:avLst/>
        </a:prstGeom>
        <a:solidFill>
          <a:schemeClr val="accent1">
            <a:shade val="80000"/>
            <a:hueOff val="-145952"/>
            <a:satOff val="-7868"/>
            <a:lumOff val="2066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Texting / Instant messaging</a:t>
          </a:r>
        </a:p>
      </dsp:txBody>
      <dsp:txXfrm>
        <a:off x="299521" y="3475761"/>
        <a:ext cx="1258648" cy="597026"/>
      </dsp:txXfrm>
    </dsp:sp>
    <dsp:sp modelId="{22C67AC7-FC69-4CB5-8D9E-0B314834102F}">
      <dsp:nvSpPr>
        <dsp:cNvPr id="0" name=""/>
        <dsp:cNvSpPr/>
      </dsp:nvSpPr>
      <dsp:spPr>
        <a:xfrm>
          <a:off x="873" y="1932917"/>
          <a:ext cx="1323244" cy="661622"/>
        </a:xfrm>
        <a:prstGeom prst="roundRect">
          <a:avLst/>
        </a:prstGeom>
        <a:solidFill>
          <a:schemeClr val="accent1">
            <a:shade val="80000"/>
            <a:hueOff val="-170277"/>
            <a:satOff val="-9179"/>
            <a:lumOff val="24109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Video</a:t>
          </a:r>
        </a:p>
      </dsp:txBody>
      <dsp:txXfrm>
        <a:off x="33171" y="1965215"/>
        <a:ext cx="1258648" cy="597026"/>
      </dsp:txXfrm>
    </dsp:sp>
    <dsp:sp modelId="{E4E82351-24C4-4EC2-A3AD-41E9DAB32300}">
      <dsp:nvSpPr>
        <dsp:cNvPr id="0" name=""/>
        <dsp:cNvSpPr/>
      </dsp:nvSpPr>
      <dsp:spPr>
        <a:xfrm>
          <a:off x="767798" y="604565"/>
          <a:ext cx="1323244" cy="661622"/>
        </a:xfrm>
        <a:prstGeom prst="roundRect">
          <a:avLst/>
        </a:prstGeom>
        <a:solidFill>
          <a:schemeClr val="accent1">
            <a:shade val="80000"/>
            <a:hueOff val="-194603"/>
            <a:satOff val="-10490"/>
            <a:lumOff val="27553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Social media</a:t>
          </a:r>
        </a:p>
      </dsp:txBody>
      <dsp:txXfrm>
        <a:off x="800096" y="636863"/>
        <a:ext cx="1258648" cy="5970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27D3A-4917-4939-83F4-1602FB71D352}">
      <dsp:nvSpPr>
        <dsp:cNvPr id="0" name=""/>
        <dsp:cNvSpPr/>
      </dsp:nvSpPr>
      <dsp:spPr>
        <a:xfrm rot="16200000">
          <a:off x="-864621" y="870062"/>
          <a:ext cx="3649662" cy="1909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76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Volume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much content do you have on the web?</a:t>
          </a:r>
        </a:p>
      </dsp:txBody>
      <dsp:txXfrm rot="5400000">
        <a:off x="5442" y="729931"/>
        <a:ext cx="1909536" cy="2189798"/>
      </dsp:txXfrm>
    </dsp:sp>
    <dsp:sp modelId="{BF4DCB35-2852-44E5-B0C4-DFD386F4E8EF}">
      <dsp:nvSpPr>
        <dsp:cNvPr id="0" name=""/>
        <dsp:cNvSpPr/>
      </dsp:nvSpPr>
      <dsp:spPr>
        <a:xfrm rot="16200000">
          <a:off x="1188130" y="870062"/>
          <a:ext cx="3649662" cy="1909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76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Relevance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Does your content matter to stakeholders?</a:t>
          </a:r>
        </a:p>
      </dsp:txBody>
      <dsp:txXfrm rot="5400000">
        <a:off x="2058193" y="729931"/>
        <a:ext cx="1909536" cy="2189798"/>
      </dsp:txXfrm>
    </dsp:sp>
    <dsp:sp modelId="{F1E7DE02-8C75-40C5-B260-DA2B20C00C99}">
      <dsp:nvSpPr>
        <dsp:cNvPr id="0" name=""/>
        <dsp:cNvSpPr/>
      </dsp:nvSpPr>
      <dsp:spPr>
        <a:xfrm rot="16200000">
          <a:off x="3240881" y="870062"/>
          <a:ext cx="3649662" cy="1909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76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Purity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Does the content that appears refer to you?</a:t>
          </a:r>
        </a:p>
      </dsp:txBody>
      <dsp:txXfrm rot="5400000">
        <a:off x="4110944" y="729931"/>
        <a:ext cx="1909536" cy="2189798"/>
      </dsp:txXfrm>
    </dsp:sp>
    <dsp:sp modelId="{BF282299-77B8-408F-8515-2F363ECCEB7E}">
      <dsp:nvSpPr>
        <dsp:cNvPr id="0" name=""/>
        <dsp:cNvSpPr/>
      </dsp:nvSpPr>
      <dsp:spPr>
        <a:xfrm rot="16200000">
          <a:off x="5293632" y="870062"/>
          <a:ext cx="3649662" cy="1909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76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5400000">
        <a:off x="6163695" y="729931"/>
        <a:ext cx="1909536" cy="2189798"/>
      </dsp:txXfrm>
    </dsp:sp>
    <dsp:sp modelId="{32F60CF8-5EC9-465D-9323-BAE8476455F5}">
      <dsp:nvSpPr>
        <dsp:cNvPr id="0" name=""/>
        <dsp:cNvSpPr/>
      </dsp:nvSpPr>
      <dsp:spPr>
        <a:xfrm rot="16200000">
          <a:off x="7346384" y="870062"/>
          <a:ext cx="3649662" cy="1909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76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5400000">
        <a:off x="8216447" y="729931"/>
        <a:ext cx="1909536" cy="21897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0E068-F3A5-4511-98C3-0A7E758358C7}">
      <dsp:nvSpPr>
        <dsp:cNvPr id="0" name=""/>
        <dsp:cNvSpPr/>
      </dsp:nvSpPr>
      <dsp:spPr>
        <a:xfrm>
          <a:off x="0" y="2353"/>
          <a:ext cx="65451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D81BE7-2579-4D69-B01C-7DA0F87C68AC}">
      <dsp:nvSpPr>
        <dsp:cNvPr id="0" name=""/>
        <dsp:cNvSpPr/>
      </dsp:nvSpPr>
      <dsp:spPr>
        <a:xfrm>
          <a:off x="0" y="2353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Purpose</a:t>
          </a:r>
        </a:p>
      </dsp:txBody>
      <dsp:txXfrm>
        <a:off x="0" y="2353"/>
        <a:ext cx="6545199" cy="802579"/>
      </dsp:txXfrm>
    </dsp:sp>
    <dsp:sp modelId="{D0D887B5-A707-43CC-951C-45EBFC95500D}">
      <dsp:nvSpPr>
        <dsp:cNvPr id="0" name=""/>
        <dsp:cNvSpPr/>
      </dsp:nvSpPr>
      <dsp:spPr>
        <a:xfrm>
          <a:off x="0" y="804932"/>
          <a:ext cx="65451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91947F-5AA7-4074-A788-2FE391340673}">
      <dsp:nvSpPr>
        <dsp:cNvPr id="0" name=""/>
        <dsp:cNvSpPr/>
      </dsp:nvSpPr>
      <dsp:spPr>
        <a:xfrm>
          <a:off x="0" y="804932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Promise</a:t>
          </a:r>
        </a:p>
      </dsp:txBody>
      <dsp:txXfrm>
        <a:off x="0" y="804932"/>
        <a:ext cx="6545199" cy="802579"/>
      </dsp:txXfrm>
    </dsp:sp>
    <dsp:sp modelId="{21418757-61A7-486B-881C-9C92A3990363}">
      <dsp:nvSpPr>
        <dsp:cNvPr id="0" name=""/>
        <dsp:cNvSpPr/>
      </dsp:nvSpPr>
      <dsp:spPr>
        <a:xfrm>
          <a:off x="0" y="1607511"/>
          <a:ext cx="65451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76C3B9-A9C6-43DB-BB8A-EF49D81885F2}">
      <dsp:nvSpPr>
        <dsp:cNvPr id="0" name=""/>
        <dsp:cNvSpPr/>
      </dsp:nvSpPr>
      <dsp:spPr>
        <a:xfrm>
          <a:off x="0" y="1607511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Punctuated list</a:t>
          </a:r>
        </a:p>
      </dsp:txBody>
      <dsp:txXfrm>
        <a:off x="0" y="1607511"/>
        <a:ext cx="6545199" cy="802579"/>
      </dsp:txXfrm>
    </dsp:sp>
    <dsp:sp modelId="{145F9115-CDBF-465B-A46A-F14265315612}">
      <dsp:nvSpPr>
        <dsp:cNvPr id="0" name=""/>
        <dsp:cNvSpPr/>
      </dsp:nvSpPr>
      <dsp:spPr>
        <a:xfrm>
          <a:off x="0" y="2410091"/>
          <a:ext cx="65451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E85E05-D16E-4A12-A5FB-B63BECED0678}">
      <dsp:nvSpPr>
        <dsp:cNvPr id="0" name=""/>
        <dsp:cNvSpPr/>
      </dsp:nvSpPr>
      <dsp:spPr>
        <a:xfrm>
          <a:off x="0" y="2410091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Point in time</a:t>
          </a:r>
        </a:p>
      </dsp:txBody>
      <dsp:txXfrm>
        <a:off x="0" y="2410091"/>
        <a:ext cx="6545199" cy="802579"/>
      </dsp:txXfrm>
    </dsp:sp>
    <dsp:sp modelId="{6B635DBA-B642-4DD6-8EAE-0114D7EB6A1F}">
      <dsp:nvSpPr>
        <dsp:cNvPr id="0" name=""/>
        <dsp:cNvSpPr/>
      </dsp:nvSpPr>
      <dsp:spPr>
        <a:xfrm>
          <a:off x="0" y="3212670"/>
          <a:ext cx="65451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65C9C6-BD9A-4528-93AA-0B0BFD3C0EFE}">
      <dsp:nvSpPr>
        <dsp:cNvPr id="0" name=""/>
        <dsp:cNvSpPr/>
      </dsp:nvSpPr>
      <dsp:spPr>
        <a:xfrm>
          <a:off x="0" y="3212670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Passion</a:t>
          </a:r>
        </a:p>
      </dsp:txBody>
      <dsp:txXfrm>
        <a:off x="0" y="3212670"/>
        <a:ext cx="6545199" cy="802579"/>
      </dsp:txXfrm>
    </dsp:sp>
    <dsp:sp modelId="{A4F5B00B-E4FE-484A-A0F6-FB2D2E551415}">
      <dsp:nvSpPr>
        <dsp:cNvPr id="0" name=""/>
        <dsp:cNvSpPr/>
      </dsp:nvSpPr>
      <dsp:spPr>
        <a:xfrm>
          <a:off x="0" y="4015249"/>
          <a:ext cx="65451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57F94D-8E02-4001-AC67-3A23A6039B98}">
      <dsp:nvSpPr>
        <dsp:cNvPr id="0" name=""/>
        <dsp:cNvSpPr/>
      </dsp:nvSpPr>
      <dsp:spPr>
        <a:xfrm>
          <a:off x="0" y="4015249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Provocative phrase</a:t>
          </a:r>
        </a:p>
      </dsp:txBody>
      <dsp:txXfrm>
        <a:off x="0" y="4015249"/>
        <a:ext cx="6545199" cy="8025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7DD63-581F-460F-A932-B94456DD6320}">
      <dsp:nvSpPr>
        <dsp:cNvPr id="0" name=""/>
        <dsp:cNvSpPr/>
      </dsp:nvSpPr>
      <dsp:spPr>
        <a:xfrm>
          <a:off x="0" y="0"/>
          <a:ext cx="654519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5D2437-C69D-489E-946F-F0E2BC88CDC1}">
      <dsp:nvSpPr>
        <dsp:cNvPr id="0" name=""/>
        <dsp:cNvSpPr/>
      </dsp:nvSpPr>
      <dsp:spPr>
        <a:xfrm>
          <a:off x="0" y="0"/>
          <a:ext cx="1309039" cy="1205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Update</a:t>
          </a:r>
        </a:p>
      </dsp:txBody>
      <dsp:txXfrm>
        <a:off x="0" y="0"/>
        <a:ext cx="1309039" cy="1205045"/>
      </dsp:txXfrm>
    </dsp:sp>
    <dsp:sp modelId="{11401098-4F0F-4AA5-AB41-ADDC0AA52287}">
      <dsp:nvSpPr>
        <dsp:cNvPr id="0" name=""/>
        <dsp:cNvSpPr/>
      </dsp:nvSpPr>
      <dsp:spPr>
        <a:xfrm>
          <a:off x="1407217" y="28007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LinkedIn posts</a:t>
          </a:r>
        </a:p>
      </dsp:txBody>
      <dsp:txXfrm>
        <a:off x="1407217" y="28007"/>
        <a:ext cx="5137981" cy="560157"/>
      </dsp:txXfrm>
    </dsp:sp>
    <dsp:sp modelId="{FD14FEAE-8518-4B92-83EC-67FB540EE706}">
      <dsp:nvSpPr>
        <dsp:cNvPr id="0" name=""/>
        <dsp:cNvSpPr/>
      </dsp:nvSpPr>
      <dsp:spPr>
        <a:xfrm>
          <a:off x="1309039" y="588165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D69698-CF7F-4A58-9660-F6F15293677F}">
      <dsp:nvSpPr>
        <dsp:cNvPr id="0" name=""/>
        <dsp:cNvSpPr/>
      </dsp:nvSpPr>
      <dsp:spPr>
        <a:xfrm>
          <a:off x="1407217" y="616173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Tweets</a:t>
          </a:r>
        </a:p>
      </dsp:txBody>
      <dsp:txXfrm>
        <a:off x="1407217" y="616173"/>
        <a:ext cx="5137981" cy="560157"/>
      </dsp:txXfrm>
    </dsp:sp>
    <dsp:sp modelId="{86DDAAED-0BAC-4290-A0AA-B270B4E178B4}">
      <dsp:nvSpPr>
        <dsp:cNvPr id="0" name=""/>
        <dsp:cNvSpPr/>
      </dsp:nvSpPr>
      <dsp:spPr>
        <a:xfrm>
          <a:off x="1309039" y="1176331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9A408F-6239-4978-A8B2-796E7356C154}">
      <dsp:nvSpPr>
        <dsp:cNvPr id="0" name=""/>
        <dsp:cNvSpPr/>
      </dsp:nvSpPr>
      <dsp:spPr>
        <a:xfrm>
          <a:off x="0" y="1205045"/>
          <a:ext cx="654519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C7F8C-2244-42E0-9C7E-F913D32DE22D}">
      <dsp:nvSpPr>
        <dsp:cNvPr id="0" name=""/>
        <dsp:cNvSpPr/>
      </dsp:nvSpPr>
      <dsp:spPr>
        <a:xfrm>
          <a:off x="0" y="1205045"/>
          <a:ext cx="1309039" cy="1205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Create</a:t>
          </a:r>
        </a:p>
      </dsp:txBody>
      <dsp:txXfrm>
        <a:off x="0" y="1205045"/>
        <a:ext cx="1309039" cy="1205045"/>
      </dsp:txXfrm>
    </dsp:sp>
    <dsp:sp modelId="{1F809853-E827-46F9-8E02-C9E66E19C3D4}">
      <dsp:nvSpPr>
        <dsp:cNvPr id="0" name=""/>
        <dsp:cNvSpPr/>
      </dsp:nvSpPr>
      <dsp:spPr>
        <a:xfrm>
          <a:off x="1407217" y="1233053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Blog posts</a:t>
          </a:r>
        </a:p>
      </dsp:txBody>
      <dsp:txXfrm>
        <a:off x="1407217" y="1233053"/>
        <a:ext cx="5137981" cy="560157"/>
      </dsp:txXfrm>
    </dsp:sp>
    <dsp:sp modelId="{A75DF003-1255-472C-A6A9-D3D204F3A97F}">
      <dsp:nvSpPr>
        <dsp:cNvPr id="0" name=""/>
        <dsp:cNvSpPr/>
      </dsp:nvSpPr>
      <dsp:spPr>
        <a:xfrm>
          <a:off x="1309039" y="1793211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03DE96-824E-478A-9B39-ACA7D0CF52D5}">
      <dsp:nvSpPr>
        <dsp:cNvPr id="0" name=""/>
        <dsp:cNvSpPr/>
      </dsp:nvSpPr>
      <dsp:spPr>
        <a:xfrm>
          <a:off x="1407217" y="1821219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Slide deck</a:t>
          </a:r>
        </a:p>
      </dsp:txBody>
      <dsp:txXfrm>
        <a:off x="1407217" y="1821219"/>
        <a:ext cx="5137981" cy="560157"/>
      </dsp:txXfrm>
    </dsp:sp>
    <dsp:sp modelId="{2EE8E7C9-7472-481B-B0A2-390F4F16DE8B}">
      <dsp:nvSpPr>
        <dsp:cNvPr id="0" name=""/>
        <dsp:cNvSpPr/>
      </dsp:nvSpPr>
      <dsp:spPr>
        <a:xfrm>
          <a:off x="1309039" y="2381377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482943-301A-4968-AD08-470C0F901981}">
      <dsp:nvSpPr>
        <dsp:cNvPr id="0" name=""/>
        <dsp:cNvSpPr/>
      </dsp:nvSpPr>
      <dsp:spPr>
        <a:xfrm>
          <a:off x="0" y="2410091"/>
          <a:ext cx="654519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89E690-2298-4837-A979-BF68304E00B9}">
      <dsp:nvSpPr>
        <dsp:cNvPr id="0" name=""/>
        <dsp:cNvSpPr/>
      </dsp:nvSpPr>
      <dsp:spPr>
        <a:xfrm>
          <a:off x="0" y="2410091"/>
          <a:ext cx="1309039" cy="1205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Curate</a:t>
          </a:r>
        </a:p>
      </dsp:txBody>
      <dsp:txXfrm>
        <a:off x="0" y="2410091"/>
        <a:ext cx="1309039" cy="1205045"/>
      </dsp:txXfrm>
    </dsp:sp>
    <dsp:sp modelId="{B6ECC34B-CB76-423B-8F32-9C79CFA821F1}">
      <dsp:nvSpPr>
        <dsp:cNvPr id="0" name=""/>
        <dsp:cNvSpPr/>
      </dsp:nvSpPr>
      <dsp:spPr>
        <a:xfrm>
          <a:off x="1407217" y="2438098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Share posts</a:t>
          </a:r>
        </a:p>
      </dsp:txBody>
      <dsp:txXfrm>
        <a:off x="1407217" y="2438098"/>
        <a:ext cx="5137981" cy="560157"/>
      </dsp:txXfrm>
    </dsp:sp>
    <dsp:sp modelId="{C586F52C-420D-4534-BF79-69CA84DA461B}">
      <dsp:nvSpPr>
        <dsp:cNvPr id="0" name=""/>
        <dsp:cNvSpPr/>
      </dsp:nvSpPr>
      <dsp:spPr>
        <a:xfrm>
          <a:off x="1309039" y="2998256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11CD1D-2E0F-4634-BC4D-49AD04DFAF44}">
      <dsp:nvSpPr>
        <dsp:cNvPr id="0" name=""/>
        <dsp:cNvSpPr/>
      </dsp:nvSpPr>
      <dsp:spPr>
        <a:xfrm>
          <a:off x="1407217" y="3026264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Comment on posts</a:t>
          </a:r>
        </a:p>
      </dsp:txBody>
      <dsp:txXfrm>
        <a:off x="1407217" y="3026264"/>
        <a:ext cx="5137981" cy="560157"/>
      </dsp:txXfrm>
    </dsp:sp>
    <dsp:sp modelId="{766E8300-533C-478B-91E6-486CDEB9B58C}">
      <dsp:nvSpPr>
        <dsp:cNvPr id="0" name=""/>
        <dsp:cNvSpPr/>
      </dsp:nvSpPr>
      <dsp:spPr>
        <a:xfrm>
          <a:off x="1309039" y="3586422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B36469-405C-4A84-BAFF-4C768A2B8E7B}">
      <dsp:nvSpPr>
        <dsp:cNvPr id="0" name=""/>
        <dsp:cNvSpPr/>
      </dsp:nvSpPr>
      <dsp:spPr>
        <a:xfrm>
          <a:off x="0" y="3615136"/>
          <a:ext cx="654519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690CB4-9F18-4ED9-9EAD-7E60951AEBBB}">
      <dsp:nvSpPr>
        <dsp:cNvPr id="0" name=""/>
        <dsp:cNvSpPr/>
      </dsp:nvSpPr>
      <dsp:spPr>
        <a:xfrm>
          <a:off x="0" y="3615136"/>
          <a:ext cx="1309039" cy="1205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Restate</a:t>
          </a:r>
        </a:p>
      </dsp:txBody>
      <dsp:txXfrm>
        <a:off x="0" y="3615136"/>
        <a:ext cx="1309039" cy="1205045"/>
      </dsp:txXfrm>
    </dsp:sp>
    <dsp:sp modelId="{E80C5430-8102-42ED-A1DA-DCCD1B136C37}">
      <dsp:nvSpPr>
        <dsp:cNvPr id="0" name=""/>
        <dsp:cNvSpPr/>
      </dsp:nvSpPr>
      <dsp:spPr>
        <a:xfrm>
          <a:off x="1407217" y="3643144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Re-share</a:t>
          </a:r>
        </a:p>
      </dsp:txBody>
      <dsp:txXfrm>
        <a:off x="1407217" y="3643144"/>
        <a:ext cx="5137981" cy="560157"/>
      </dsp:txXfrm>
    </dsp:sp>
    <dsp:sp modelId="{4CAC3FF4-48D3-47EE-B399-28F8B2A1BEF4}">
      <dsp:nvSpPr>
        <dsp:cNvPr id="0" name=""/>
        <dsp:cNvSpPr/>
      </dsp:nvSpPr>
      <dsp:spPr>
        <a:xfrm>
          <a:off x="1309039" y="4203302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EE876C-2D42-4B66-A39D-34AC3B22607B}">
      <dsp:nvSpPr>
        <dsp:cNvPr id="0" name=""/>
        <dsp:cNvSpPr/>
      </dsp:nvSpPr>
      <dsp:spPr>
        <a:xfrm>
          <a:off x="1407217" y="4231310"/>
          <a:ext cx="5137981" cy="5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Quote  yourself</a:t>
          </a:r>
        </a:p>
      </dsp:txBody>
      <dsp:txXfrm>
        <a:off x="1407217" y="4231310"/>
        <a:ext cx="5137981" cy="560157"/>
      </dsp:txXfrm>
    </dsp:sp>
    <dsp:sp modelId="{74C1E6D7-2EC2-4B4E-9A67-DC6A9940216B}">
      <dsp:nvSpPr>
        <dsp:cNvPr id="0" name=""/>
        <dsp:cNvSpPr/>
      </dsp:nvSpPr>
      <dsp:spPr>
        <a:xfrm>
          <a:off x="1309039" y="4791468"/>
          <a:ext cx="52361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6D5D3-C79C-4489-94ED-B507909605B0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79497-B65E-41E2-943C-472496422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7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Most recognizable logos in the world</a:t>
            </a:r>
          </a:p>
          <a:p>
            <a:r>
              <a:rPr lang="en-US" dirty="0"/>
              <a:t>What</a:t>
            </a:r>
            <a:r>
              <a:rPr lang="en-US" baseline="0" dirty="0"/>
              <a:t> do they all have in common?</a:t>
            </a:r>
          </a:p>
          <a:p>
            <a:r>
              <a:rPr lang="en-US" baseline="0" dirty="0"/>
              <a:t>Not only do they make us think of a particular brand; they also bring to mind specific qualities and characteristics that the brand is known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which form is the right one for the situation</a:t>
            </a:r>
          </a:p>
          <a:p>
            <a:r>
              <a:rPr lang="en-US" dirty="0"/>
              <a:t>Make sure you develop skills in all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97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share online</a:t>
            </a:r>
            <a:r>
              <a:rPr lang="en-US" baseline="0" dirty="0"/>
              <a:t> should encompass these 6 buckets</a:t>
            </a:r>
            <a:endParaRPr lang="en-US" dirty="0"/>
          </a:p>
          <a:p>
            <a:r>
              <a:rPr lang="en-US" dirty="0"/>
              <a:t>Accomplishments: what have you done?</a:t>
            </a:r>
          </a:p>
          <a:p>
            <a:r>
              <a:rPr lang="en-US" dirty="0"/>
              <a:t>Values/passions: what matters</a:t>
            </a:r>
            <a:r>
              <a:rPr lang="en-US" baseline="0" dirty="0"/>
              <a:t> to you?</a:t>
            </a:r>
          </a:p>
          <a:p>
            <a:r>
              <a:rPr lang="en-US" baseline="0" dirty="0"/>
              <a:t>Superpowers: what are your signature strengths?</a:t>
            </a:r>
          </a:p>
          <a:p>
            <a:r>
              <a:rPr lang="en-US" baseline="0" dirty="0"/>
              <a:t>Differentiation: what is appealing about your background, work, story, personality?</a:t>
            </a:r>
          </a:p>
          <a:p>
            <a:r>
              <a:rPr lang="en-US" baseline="0" dirty="0"/>
              <a:t>Quantifiable facts: sales figures, budgets, number of presentations, etc.</a:t>
            </a:r>
          </a:p>
          <a:p>
            <a:r>
              <a:rPr lang="en-US" baseline="0" dirty="0"/>
              <a:t>Validation: quotes, awards, testimonials, accolades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7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68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all factors when examining how you show up on google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34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0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should be neutral</a:t>
            </a:r>
          </a:p>
          <a:p>
            <a:r>
              <a:rPr lang="en-US" dirty="0"/>
              <a:t>Use a professional, not a selfie!</a:t>
            </a:r>
          </a:p>
          <a:p>
            <a:r>
              <a:rPr lang="en-US" dirty="0"/>
              <a:t>No one else (including animals) should be in your photo</a:t>
            </a:r>
          </a:p>
          <a:p>
            <a:r>
              <a:rPr lang="en-US" dirty="0"/>
              <a:t>Smile!</a:t>
            </a:r>
          </a:p>
          <a:p>
            <a:r>
              <a:rPr lang="en-US" dirty="0"/>
              <a:t>Choose</a:t>
            </a:r>
            <a:r>
              <a:rPr lang="en-US" baseline="0" dirty="0"/>
              <a:t> professional clothing, but don’t be afraid to show a little personality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48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one of these 6 categories to create your opening line. Examples:</a:t>
            </a:r>
          </a:p>
          <a:p>
            <a:r>
              <a:rPr lang="en-US" dirty="0"/>
              <a:t>Purpose: People are my business</a:t>
            </a:r>
          </a:p>
          <a:p>
            <a:r>
              <a:rPr lang="en-US" dirty="0"/>
              <a:t>Promise:</a:t>
            </a:r>
            <a:r>
              <a:rPr lang="en-US" baseline="0" dirty="0"/>
              <a:t> I accelerate your business through the power of people</a:t>
            </a:r>
          </a:p>
          <a:p>
            <a:r>
              <a:rPr lang="en-US" baseline="0" dirty="0"/>
              <a:t>Punctuated list: Lifelong Learner. Loyal Corporate Citizen. Curious Questioner</a:t>
            </a:r>
          </a:p>
          <a:p>
            <a:r>
              <a:rPr lang="en-US" baseline="0" dirty="0"/>
              <a:t>Point in Time: I was working at a startup in 2005 when I first learned about project management</a:t>
            </a:r>
          </a:p>
          <a:p>
            <a:r>
              <a:rPr lang="en-US" baseline="0" dirty="0"/>
              <a:t>Passion: Five, Seven, 83. Those are the number of languages I speak, countries I’ve lived in, and major cities I’ve visited.</a:t>
            </a:r>
          </a:p>
          <a:p>
            <a:r>
              <a:rPr lang="en-US" baseline="0" dirty="0"/>
              <a:t>Provocative phrase: My business is going downhill--fast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7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1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Modern</a:t>
            </a:r>
            <a:r>
              <a:rPr lang="en-US" baseline="0" dirty="0"/>
              <a:t> design of Apple’s logo reflects the company’s desire to be known for sleek, clean, minimalist product designs</a:t>
            </a:r>
          </a:p>
          <a:p>
            <a:r>
              <a:rPr lang="en-US" baseline="0" dirty="0"/>
              <a:t>Original apple logo </a:t>
            </a:r>
            <a:r>
              <a:rPr lang="en-US" dirty="0"/>
              <a:t>contained a rainbow spectrum, a nod towards Apple’s computer Apple II which was the world’s first computer with color display.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1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5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colors and font in the Baskin Robbins logo suggest fun, youthfulness, etc.</a:t>
            </a:r>
          </a:p>
          <a:p>
            <a:r>
              <a:rPr lang="en-US" baseline="0" dirty="0"/>
              <a:t>The number “31” is also hidden in the logo, reflecting the number of flavors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3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3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6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43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02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Infographic with examples on the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0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69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track this yourself by paying attention</a:t>
            </a:r>
            <a:r>
              <a:rPr lang="en-US" baseline="0" dirty="0"/>
              <a:t> to the reactions to your posts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3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Maintaining a brand doesn’t have to be exhausting. One presentation can turn into many, many posts.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rule of personal branding:</a:t>
            </a:r>
            <a:r>
              <a:rPr lang="en-US" baseline="0" dirty="0"/>
              <a:t> your brand needs to reflect you and what unique things you can offer.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99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Need a way to make yourself stand</a:t>
            </a:r>
            <a:r>
              <a:rPr lang="en-US" baseline="0" dirty="0"/>
              <a:t> out from the crowd. Being clear and focused is an important aspect of making your message stand out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Stay on top of what is happening. If you’re not on the forefront, why would anyone need to follow you?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Using the latest tech makes you a trendsetter and helps you get your message out to the most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7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7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8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goal is to move from being a commodity, to being branded. Do this by delivering extra value and creating something unique</a:t>
            </a:r>
          </a:p>
          <a:p>
            <a:r>
              <a:rPr lang="en-US" dirty="0"/>
              <a:t>If</a:t>
            </a:r>
            <a:r>
              <a:rPr lang="en-US" baseline="0" dirty="0"/>
              <a:t> you only define yourself by your job title, you need to make your brand more personalized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0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where you are: find out how people currently think of you so you can change your behavior and presentation to match how you WANT them to think of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2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need people from all of these groups to be part of your community; have at least a few names in each of these categories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56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  <a:r>
              <a:rPr lang="en-US" baseline="0" dirty="0"/>
              <a:t> what drives you</a:t>
            </a:r>
          </a:p>
          <a:p>
            <a:r>
              <a:rPr lang="en-US" baseline="0" dirty="0"/>
              <a:t>Performance: technical skills, soft skills</a:t>
            </a:r>
          </a:p>
          <a:p>
            <a:r>
              <a:rPr lang="en-US" baseline="0" dirty="0"/>
              <a:t>Perception: what people think about you</a:t>
            </a:r>
          </a:p>
          <a:p>
            <a:r>
              <a:rPr lang="en-US" baseline="0" dirty="0"/>
              <a:t>All three of these pieces are vital to creating a successful brand that showcases what you can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6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</a:t>
            </a:r>
            <a:r>
              <a:rPr lang="en-US" baseline="0" dirty="0"/>
              <a:t> focused your brand identity is, the easier this will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63E3A-FAE2-40FF-AFF4-A22A7309FA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8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77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6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1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3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4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01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39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2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7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7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7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1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BA24676-A353-42E1-B5F0-2EAF705D1B93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07FD2D-996B-4EFA-B659-49BC86FC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61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gi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gi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gi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A8922A-19F0-4CE0-BA8D-4B617DE17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76" y="2032000"/>
            <a:ext cx="4513792" cy="28193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Personal branding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F6810-2DAA-488A-8475-5658A4A91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876" y="4851399"/>
            <a:ext cx="4513792" cy="914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Kimberly Young</a:t>
            </a:r>
          </a:p>
        </p:txBody>
      </p:sp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652F8E56-7D24-49C0-A7D5-A7F8DA96C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001" y="2191639"/>
            <a:ext cx="3686910" cy="36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Deliver Your Brand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25" y="643463"/>
            <a:ext cx="5580356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Communication is the cornerstone of relationships, so tell your brand story through a variety of media</a:t>
            </a:r>
          </a:p>
          <a:p>
            <a:r>
              <a:rPr lang="en-US" dirty="0"/>
              <a:t>Everything you do should support your brand. </a:t>
            </a:r>
          </a:p>
          <a:p>
            <a:r>
              <a:rPr lang="en-US" dirty="0"/>
              <a:t>Your story should include your accomplishments, values and passions, strengths, unique attributes, quantifiable facts, and testimonials/awards. </a:t>
            </a:r>
          </a:p>
        </p:txBody>
      </p:sp>
    </p:spTree>
    <p:extLst>
      <p:ext uri="{BB962C8B-B14F-4D97-AF65-F5344CB8AC3E}">
        <p14:creationId xmlns:p14="http://schemas.microsoft.com/office/powerpoint/2010/main" val="30372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Forms of Communication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F6638-ABF2-4A28-B6DB-A246B47F79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421476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072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236596"/>
            <a:ext cx="10515600" cy="1325563"/>
          </a:xfrm>
        </p:spPr>
        <p:txBody>
          <a:bodyPr/>
          <a:lstStyle/>
          <a:p>
            <a:r>
              <a:rPr lang="en-US" dirty="0"/>
              <a:t>The 6 Content Buckets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040" y="1314450"/>
            <a:ext cx="2869287" cy="3166110"/>
            <a:chOff x="27040" y="1314450"/>
            <a:chExt cx="2869287" cy="31661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0" y="1314450"/>
              <a:ext cx="2869287" cy="31661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2065" y="2607270"/>
              <a:ext cx="2135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Accomplishments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92647" y="3846830"/>
            <a:ext cx="2869287" cy="3166110"/>
            <a:chOff x="1692647" y="3846830"/>
            <a:chExt cx="2869287" cy="3166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647" y="3846830"/>
              <a:ext cx="2869287" cy="31661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83779" y="5132744"/>
              <a:ext cx="15011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Values &amp; passions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1412" y="1320165"/>
            <a:ext cx="2869287" cy="3166110"/>
            <a:chOff x="3381412" y="1320165"/>
            <a:chExt cx="2869287" cy="3166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412" y="1320165"/>
              <a:ext cx="2869287" cy="31661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084892" y="2645728"/>
              <a:ext cx="1621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Superpowers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84993" y="3846830"/>
            <a:ext cx="2869287" cy="3166110"/>
            <a:chOff x="5484993" y="3846830"/>
            <a:chExt cx="2869287" cy="3166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993" y="3846830"/>
              <a:ext cx="2869287" cy="316611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215134" y="5245219"/>
              <a:ext cx="1693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Differentiation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61859" y="1314450"/>
            <a:ext cx="2869287" cy="3166110"/>
            <a:chOff x="7061859" y="1314450"/>
            <a:chExt cx="2869287" cy="31661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859" y="1314450"/>
              <a:ext cx="2869287" cy="316611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767635" y="2645728"/>
              <a:ext cx="1457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Quantifiable facts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863250" y="3893185"/>
            <a:ext cx="2869287" cy="3166110"/>
            <a:chOff x="8863250" y="3893185"/>
            <a:chExt cx="2869287" cy="31661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250" y="3893185"/>
              <a:ext cx="2869287" cy="31661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734539" y="5245219"/>
              <a:ext cx="1398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5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The Digital-First Phenomenon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First impressions are often digital, so your virtual and in-person brands should be consistent. </a:t>
            </a:r>
          </a:p>
          <a:p>
            <a:r>
              <a:rPr lang="en-US" dirty="0"/>
              <a:t>Think about how you look on Google:</a:t>
            </a:r>
          </a:p>
          <a:p>
            <a:pPr lvl="1"/>
            <a:r>
              <a:rPr lang="en-US" dirty="0"/>
              <a:t>Are the results for your name plentiful, relevant, and diverse? </a:t>
            </a:r>
          </a:p>
          <a:p>
            <a:pPr lvl="1"/>
            <a:r>
              <a:rPr lang="en-US" dirty="0"/>
              <a:t>Do you stand out from others who share your name? </a:t>
            </a:r>
          </a:p>
          <a:p>
            <a:pPr lvl="1"/>
            <a:r>
              <a:rPr lang="en-US" dirty="0"/>
              <a:t>Are accolades from others part of your Google presence?</a:t>
            </a:r>
          </a:p>
        </p:txBody>
      </p:sp>
      <p:pic>
        <p:nvPicPr>
          <p:cNvPr id="1026" name="Picture 2" descr="Create your own Google logo - CS Fir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44746"/>
          <a:stretch/>
        </p:blipFill>
        <p:spPr bwMode="auto">
          <a:xfrm>
            <a:off x="5289752" y="2677697"/>
            <a:ext cx="6095593" cy="1340374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Google Quotient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21415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32801" y="3120388"/>
            <a:ext cx="18630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100" b="1" u="sng" dirty="0"/>
              <a:t>Diversity</a:t>
            </a:r>
          </a:p>
          <a:p>
            <a:pPr algn="ctr">
              <a:spcBef>
                <a:spcPts val="600"/>
              </a:spcBef>
            </a:pPr>
            <a:r>
              <a:rPr lang="en-US" sz="2100" dirty="0"/>
              <a:t>Do you have video, images, presentations, documents?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3257" y="3004642"/>
            <a:ext cx="186309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100" b="1" u="sng" dirty="0"/>
              <a:t>Validation</a:t>
            </a:r>
          </a:p>
          <a:p>
            <a:pPr algn="ctr">
              <a:spcBef>
                <a:spcPts val="600"/>
              </a:spcBef>
            </a:pPr>
            <a:r>
              <a:rPr lang="en-US" sz="2100" dirty="0"/>
              <a:t>Do others validate what you’ve said about yourself?</a:t>
            </a:r>
          </a:p>
        </p:txBody>
      </p:sp>
    </p:spTree>
    <p:extLst>
      <p:ext uri="{BB962C8B-B14F-4D97-AF65-F5344CB8AC3E}">
        <p14:creationId xmlns:p14="http://schemas.microsoft.com/office/powerpoint/2010/main" val="2342551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LinkedIn: Your First Impression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LinkedIn allows you to make connections, be part of important conversations, highlight your expertise, feature your accomplishments, and learn about topics relevant to your career. </a:t>
            </a:r>
          </a:p>
          <a:p>
            <a:r>
              <a:rPr lang="en-US" dirty="0"/>
              <a:t>LinkedIn is often the first result when people Google your name, so make your profile remarkable.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2" y="1641118"/>
            <a:ext cx="6095593" cy="341353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16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LinkedIn is your…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u="sng" dirty="0"/>
              <a:t>Agent</a:t>
            </a:r>
            <a:r>
              <a:rPr lang="en-US" dirty="0"/>
              <a:t>: delivers your first impression</a:t>
            </a:r>
          </a:p>
          <a:p>
            <a:r>
              <a:rPr lang="en-US" u="sng" dirty="0"/>
              <a:t>Business developer</a:t>
            </a:r>
            <a:r>
              <a:rPr lang="en-US" dirty="0"/>
              <a:t>: connects you with people who need what you offer</a:t>
            </a:r>
          </a:p>
          <a:p>
            <a:r>
              <a:rPr lang="en-US" u="sng" dirty="0"/>
              <a:t>Professional association</a:t>
            </a:r>
            <a:r>
              <a:rPr lang="en-US" dirty="0"/>
              <a:t>: allows you to be part of communities and conversations</a:t>
            </a:r>
          </a:p>
          <a:p>
            <a:r>
              <a:rPr lang="en-US" u="sng" dirty="0"/>
              <a:t>Publicist</a:t>
            </a:r>
            <a:r>
              <a:rPr lang="en-US" dirty="0"/>
              <a:t>: lets you showcase your point of view</a:t>
            </a:r>
          </a:p>
          <a:p>
            <a:r>
              <a:rPr lang="en-US" u="sng" dirty="0"/>
              <a:t>Graphic designer</a:t>
            </a:r>
            <a:r>
              <a:rPr lang="en-US" dirty="0"/>
              <a:t>: paints a 3D portrait of who you are</a:t>
            </a:r>
          </a:p>
          <a:p>
            <a:r>
              <a:rPr lang="en-US" u="sng" dirty="0"/>
              <a:t>Reference check</a:t>
            </a:r>
            <a:r>
              <a:rPr lang="en-US" dirty="0"/>
              <a:t>: allows other to validate your accomplishments</a:t>
            </a:r>
          </a:p>
          <a:p>
            <a:r>
              <a:rPr lang="en-US" u="sng" dirty="0"/>
              <a:t>Mentor</a:t>
            </a:r>
            <a:r>
              <a:rPr lang="en-US" dirty="0"/>
              <a:t>: helps you learn and grow</a:t>
            </a:r>
          </a:p>
        </p:txBody>
      </p:sp>
    </p:spTree>
    <p:extLst>
      <p:ext uri="{BB962C8B-B14F-4D97-AF65-F5344CB8AC3E}">
        <p14:creationId xmlns:p14="http://schemas.microsoft.com/office/powerpoint/2010/main" val="1871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9865F3-E7DF-4981-A87F-1A5A7971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46" y="1030288"/>
            <a:ext cx="4812897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LinkedIn: Your First Impression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46" y="2142067"/>
            <a:ext cx="4812897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There are 3 easy ways to create a dazzling LinkedIn profile:</a:t>
            </a:r>
          </a:p>
          <a:p>
            <a:pPr lvl="1"/>
            <a:r>
              <a:rPr lang="en-US" dirty="0"/>
              <a:t>Invest in a professional headshot. </a:t>
            </a:r>
          </a:p>
          <a:p>
            <a:pPr lvl="1"/>
            <a:r>
              <a:rPr lang="en-US" dirty="0"/>
              <a:t>Make people want to read more by adding keywords and personality to your headline. </a:t>
            </a:r>
          </a:p>
          <a:p>
            <a:pPr lvl="1"/>
            <a:r>
              <a:rPr lang="en-US" dirty="0"/>
              <a:t>Put some pizzazz into the first three lines of your summary. In the body, include your specialties and endorsements in addition to the basic facts.</a:t>
            </a:r>
          </a:p>
          <a:p>
            <a:pPr lvl="1"/>
            <a:endParaRPr lang="en-US" dirty="0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091EC05A-89DB-4492-8034-80B7A313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5" y="626261"/>
            <a:ext cx="5433751" cy="3284719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876" y="1831956"/>
            <a:ext cx="5204358" cy="858719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F26FC45A-52BC-4102-84DD-911303AD3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4088780"/>
            <a:ext cx="2627580" cy="2138591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09" y="4203079"/>
            <a:ext cx="2397712" cy="1912176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0263BACB-325F-4E89-9AE5-E5E4B14AE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4088780"/>
            <a:ext cx="2627580" cy="2138591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809" y="4940260"/>
            <a:ext cx="2398979" cy="437813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3054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313CC0-032F-40D3-BA89-242470E9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Power of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2142067"/>
            <a:ext cx="4681873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LinkedIn profiles with headshots get 21 times more views. </a:t>
            </a:r>
          </a:p>
          <a:p>
            <a:r>
              <a:rPr lang="en-US" dirty="0"/>
              <a:t>Your headshot should be professional and current, showing you facing forward, smiling, and posing in front of a good background.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0820A0-B14B-4F1C-8DDA-174AC2B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6" name="Freeform 98">
              <a:extLst>
                <a:ext uri="{FF2B5EF4-FFF2-40B4-BE49-F238E27FC236}">
                  <a16:creationId xmlns:a16="http://schemas.microsoft.com/office/drawing/2014/main" id="{A0B952A8-34E8-46AE-B7EC-D9FB3BF1E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7C0821D-1BFC-498C-BEE4-6CE6B6B2C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CAE6635-A640-4DF6-8A57-8989A6B7B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A16D7B4-883D-4B71-A28E-8BDCD687E8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72A9B10-2C9E-4DDF-8C99-874229A49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EF75B38-CC94-4DE1-A968-D9E320A92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0E9350D-D958-4D62-8379-58ADFF954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1CA4590-01F5-4F10-A727-F0EE16FD3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4D2BBC3-F36B-4D06-BCA7-F71AD6698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9AD5E0B-9B13-4228-A23D-83F17DD0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E153321-B19E-4FA5-8A22-05A91F2AC4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CB9B077-591C-4298-888F-32BB6D0AB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6FAFF7A-3D2E-40E1-961C-C2875D67D3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AB21FA-AE5F-4714-968F-356DEE791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657826-1C0D-47DD-9B11-E93A32B64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0DC7092-7C59-441C-9840-7163FAB2D6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56E4341-2683-4149-A265-F498A3B79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2D68886-7F13-46BC-9D15-BAF1B45EC3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17C4A21-61C9-400C-B013-440B0338B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DB85B97-7A10-452C-95EB-4CBC73A729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5A1D773-A4DC-4A3D-BB9D-E056BAC3B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7184E7-1D5B-4687-8ADC-B776C1EF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32D3DC5-864B-4B44-9E09-2FE1AD048A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0DB5CCD-3BBF-45CE-B561-4579A82BD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1DD1944-44B9-4A99-A105-7C364538C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5ACDF35-7550-4E16-9914-613447CC0F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E9C83A-DEB3-4D63-A163-8223B68140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FFC901-4314-4DC8-BCF5-34E1ACC59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ACA1D64-7220-4CB4-9BF1-69B45B4822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565C435-F20D-4ACD-921E-A46F19D671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88848F1-0711-4763-BC8B-76970B5C8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F1F2F9F-1FE7-4945-95B9-09731BE95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D030805-517F-4B88-A49B-B0E89A0A9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51D02D9-7DCC-42F6-BBD4-62F841ED4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0B07484-4B4C-4B4E-9841-E455CCF19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183CA18-F3C2-4329-AC85-63B53C6A6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40AEE3-A69A-4F08-95EC-D4427E2461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92C26C7-E36B-4C29-9C8B-963C7C350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A2AB60F-895F-49A6-A514-5EDE49E67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A53213F-862F-474E-9DE6-F06F3F344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D556880-E892-4297-B930-959E868A1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786BA14-25A0-4244-92EE-40B324E323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4A8FE26-68CA-4ED2-AC18-175CCD385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02032B0-7225-492F-A909-4A5FA8B1C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AA3885E-E420-40C5-8B05-E5167027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A973D3B-A048-46C9-8DA7-6792F2F94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BAEE237-4C03-4C0B-9951-EB14A5362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E1D87A6-7BC8-4BD7-A2B9-B64555B75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17DFB34-0FF3-45E0-86D1-14367FD4E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B72F8F4-90B4-4099-B7E7-4F060A017D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9A58548-CA86-4B09-9534-0B9F46F1C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395729B-8C0E-41B8-B3ED-3E25B3289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3910024-5A98-44CB-96D6-6F18BEE2B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71B185B-BD9C-4F33-A1CA-8053DC4F1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D04AC18-163B-4734-89C3-16067952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08A3168-5207-4A96-AF77-4442A6DD4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103104E-3B79-4584-BC67-161734567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AE2661F-465D-44F7-832A-93816854D4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6351CA6-C76B-4C66-9378-C385BBE40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42756B9-0921-4B55-B129-1C794D4FD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37841ED-C77C-4824-BBDB-A4AD5CC4C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4E74C45-8542-46B2-AAA4-9749090683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B975665-5AAD-40D4-AC00-1047ED659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046CFA9-FF2B-4D62-8063-8D68FF480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50C0FC6-86F2-4AAC-9174-25FB83DA6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8652921-868F-4CCF-B70C-034DAD2E7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2A55E7D-1C8A-4438-A99F-3ACAC87A7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3610C07-2EF7-4475-AF6C-9CA4C0645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17D69AF-D03D-4514-A534-475B17591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70FDC14-72EE-470D-876E-651741365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BEAC2A8-991D-4B96-ABE3-9A32625B2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4FDD02D-2AD2-4A6C-BBC9-15591F457B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6844DDA-5D96-4DEA-A208-28BBA35901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96F2E86-56F4-4B0C-8D83-55D2865C87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193D075-DE33-4AD6-937B-FC2912872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59EA056-638E-430D-AE76-796F1ED38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D75FB12-06AB-46A1-BFE4-D16F35625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51D4855-B924-45D6-A884-31A6BC96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397D34C-609D-44DB-AFF8-75858A4F3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EA17769-C4B1-4138-875F-A58D5D849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B02E948-8CD2-4C3C-9E5D-262DAC3C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8E025EC-8201-4DC5-B858-C2EEA812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D00349E-7825-4D5D-81A3-6A5FB2D95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B0493F4-7EE3-40BC-9693-4C301169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5D627BB-BD2B-4E33-837E-94DABD948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948FD7F-4A95-419F-9592-F1AE43EB3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6D13955-7897-45BF-AE8D-F635DE729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D38C1DF-38DA-4D6D-AEDD-F23C53104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618B3C8-757B-4262-8325-56E79801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BC63D8C-C95A-4588-AEC8-83438699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1EBAFC9-1157-4512-A58B-E8DBDCB0E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5C42AD4-0C0A-44F8-BEF5-76D798BB1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A2FDF3F-1D8B-4D7F-9713-D2785051C4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E5C02B7-5014-410B-A59B-ABA9017C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FA738C92-C3B6-43D5-A718-230FE5A78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7FDBFA0-A00A-4C49-A38C-5197E28B1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62F2930-B81B-47BF-BAB6-6CD862E0AC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DB0E661-1786-4C8B-B4AA-1C46DBB09F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AE039B6-9B91-4DF7-B2E1-BEC620E8A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09B3898-68D4-4032-973C-3297FA2A0B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6FDF469-A729-4C34-9A4E-FC7F50FB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42661BA-C51F-493E-BA84-7E8E0264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CA6BFC1-5596-4F25-8834-B82EC76C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ADC0C4EA-8B26-488D-842A-8492C28EF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365199F-3DA2-4ECE-8AA0-B37E7E3AFB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F8EAD3C-6628-48E5-A004-B34EFF17E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627E51D-F7F3-432F-B018-3390B0A3E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0A796D9-B9B7-497E-91F4-257D2CCAA2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4E17776-2D77-4801-AFE4-553D807E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F653420-3C79-432A-9CAB-6A4AEC545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B4F431F-451E-4136-B596-17B639632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5E18572-BE7A-4234-B454-FD38ABFAE2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EB9F985-7C1A-4BFE-A4DC-F35AA0D04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00648B4-39E6-409B-A151-2A6CC6D3C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13A2463-A9F5-45B4-804E-5595FAE42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BF3193A-025E-4BE6-9AD5-D3106F9D7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E2832A9B-55E5-494A-A717-3617EDD1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C0DA7BF-4BD6-46F6-91A1-E38E259F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7B5F7E4-8A2A-468D-8EF3-6D7171EBC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6A8F3CE-3B42-4770-8933-7C9BCA91B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224EF38-8522-4A6A-BA96-BAAB1A136C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2B702F4-3A4F-475E-A874-62BA9C76A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BF12728-61DB-4CA7-BFEA-C67E21001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A114F6C-B377-4620-9C72-92D0FA509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185FB219-37DC-4CBB-BDEF-43EF98EB0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060F2EE-256C-4A23-A980-9C317EA5F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2F37857-F893-4D54-B377-60870C91BC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5DEA293-2202-41FF-B5FE-71F06BAA6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9C59CAC-07BD-4C27-8926-C55E46BD10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80FA13A-0B04-4946-9A24-2701584E2D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88CE1CC-C8B3-470F-9512-B590AF9DE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C1809CD-B912-4E69-A5A5-94EA27B2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B9E3C6C-40C8-4A98-B0AF-C45C41484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BE61EAD-B3F8-4E77-B3B6-0A3374C0F2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303657B-9569-4CB6-A870-F7D678DE6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95E1DFB-B252-4CBC-95A8-D1DC68A18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2D7B24AC-E1C7-4A27-BACA-0AE3C159FD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7ECB039-4BBD-4991-8C57-7D90D4A22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8517C97-1250-4775-B725-2CBD677C3F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C9679D68-007E-47A6-A882-07A8088B5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67BAF92-FB48-468A-B633-46749349E5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2875629C-FBE1-4E58-82B5-53DBC3ABD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C29FC6C-B918-40F3-AAAA-1A4F1DFBE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D55E2D8-4D39-4F44-AAE7-B3B2DDDB5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EF38C89-9B35-40D5-A2EC-AE4FFF1712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5C842FE-0918-4A9A-B4F3-F69C539B3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C5A2FDBE-9CE6-41C7-A149-1FC75441C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E76B3FC-2648-4EF2-A363-8AED916B45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7AD43BF-C5AB-4324-B39E-5E3AFC887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D7FC0CC-E465-4316-A7B6-42441D27D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5EF568F1-4905-4D65-8510-683A87097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0779A11-5E9E-4455-8DB7-6BF1F0BA4E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2B884067-174C-4C5C-955E-462157D0FA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BE5F0FA8-85D6-4B51-B2A8-027AC28D8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76C2522-4938-48D4-9ACE-F61BC4527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119966D-0585-4354-991F-856ADF670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931C16B-534C-413B-A404-870528429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88EA28D-0FC2-4BEA-B3EB-D9DEB3C4F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F2052B6-705D-484A-9856-BCC35D311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357007E-5B0B-4BC1-96BB-2F9A55E28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44B8928-2E44-471E-818A-AC5F8B9B1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3F906D0-CE7C-484D-8C11-5011F768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0FE191C3-385B-4E2B-ADE9-0FA9E09C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DF236ECF-9469-429F-B950-E6274E9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CFB9B6B-3B4B-406C-A9C4-9E15E8E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85F607-E801-4999-8E05-0C8486DAAA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AE80DE6-1860-413C-83A4-3D16C772F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BCA67FE0-1324-427A-A3EB-EC0E27E8D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7426A4D5-E148-458E-81B7-A67551CC5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5AE534E1-BFC4-4B6F-B4A6-D0331A128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F6D2BC14-55E1-4250-A703-26EAE5BEB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D28FA0B2-4451-4A40-A6A8-B5B2BFFD2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695551A0-FD49-4C51-9936-31AADCF8F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1AA33D7-B8C3-4A4C-B04C-90496559F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EC11C7CB-C8A3-4FA2-8919-4BDE08B8C0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4122C9F-7650-4E2A-BBDD-5ED179429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2331B0F-4B2B-49FF-B210-A548BEE14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9E66A3B2-EAB9-4D0F-8CC6-133C4B8D2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5D255CC-F767-47F3-9B04-0F597091D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DE6FFD6E-D10A-4E69-B92A-1C3D4AD900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BAE1242-2228-4493-81B5-F7807B8DAC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7A6A8552-686E-44B0-AA9A-9488BB77F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7C45C190-42DB-4A86-A102-D04A25E1E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DC2E5DE9-3511-45AE-9F95-710C8211A3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53F3C6F6-47A6-4265-878C-5092E9328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82B1F3E7-F618-4E13-9E16-7118C45C7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A5E7DF9B-A62B-4C53-A661-B401D7195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EEE4847E-481F-4419-AE1F-90DED5344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B13E9C09-74A8-40D0-BC37-74CA31F5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B0009143-1101-4DF3-B01E-766F9BE63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995E8D24-3C05-4242-92BA-731FDA5AE6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40A7CC8-D93E-41C0-8322-8EF549E1A5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B91F070-941B-4307-9931-156C868BF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F90A755-20A8-4274-A4F7-BD624FECF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4D87C615-9E34-495E-8406-FAEFC2F845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1A383A9-4CA6-4FAB-9F61-C5E53DBF8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7B6069C-3205-4BBB-ADDF-D85A07E55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98083F5B-DC24-40B3-92D2-BF9063114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AEA55FF-DDBB-4AA2-ACBD-9A4D56FFC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E00B1FB-F492-483C-B4D3-893BE48D2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576CFD40-49E1-465A-9B23-F9D980D9A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5D63EDB7-C852-43C0-9954-6F2196FAB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316E726A-0F37-45E3-9BDF-42ECAA68F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29E8E54E-8FB5-4650-AD2D-C65F3F53A9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33018142-C705-4D1B-8C27-83842B8D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4B029D1D-41B1-45D6-8FC5-9EBEEEBD51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38CE0A4-BE74-4418-8DB6-FC0A39102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C5DC5DB6-FAE4-45E0-A0E5-E613B8D7E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FBB2B3B-650C-4D6B-BA13-A71D6CB8CD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AA61A363-0BE0-4381-9635-02A60AE9C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F363EFF4-A1A6-4E57-8128-D13002EAD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744B3004-D3A0-4C95-8618-02CD578CC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8511694-389A-4FA7-950D-D0B63A422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03CF007D-1A35-4653-994F-C5DC685C4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E268873C-3BA1-4848-8A1E-55D4416950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F28B5E8-5EF7-40C6-8012-75E3ADCB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C4DD4F11-6920-4398-88A7-0C571FA3F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87C9D72-9386-43D4-9C27-2B0A67662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6903FC60-7B4A-4E8D-B64E-A6570168D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1565646A-F4D1-434F-ACCE-BC14E5D04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EB5384FB-B917-47C4-9BEF-B81DFEE8C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03934C7C-17F3-44A9-96A6-AC1E3AFE0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88AF32D4-0DB1-4F6F-8B2B-27519AB90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E8FB5CFF-2F83-4320-9CD0-CCD78775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C85CC5D7-8944-4B99-92D2-D827AB9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F55CCF6E-2B52-4B36-872D-542D0CDD7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12D2E4E5-D86C-41AF-B664-F7E077398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1B38EA97-5B13-4977-B58D-0B28E2D8B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0CC35DD3-5BF6-4C99-93A1-C0F5ACAB7A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A69C8543-88BB-4CDA-8EF5-285068521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091AE30-82E9-4674-9E65-5042AB251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9A3D2800-7BCF-4C76-9CCD-6962D5E5E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2AD91264-05B7-4454-AE8C-BAC45B33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2047D64C-CE38-4EDA-8EA5-8A805D525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A3C33408-5D0E-4DE4-8945-9001979D3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1AE14B5-3844-4A66-A8BC-CD8538C562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5F78B15A-17F2-474B-A6B5-34B225EBA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114C9FE9-2E7D-466C-978D-713D0A662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82ACEF4-C446-4969-92B5-8649558C2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DDA39D67-86FF-418E-9876-AB14AFD79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2D3BF31F-EEDE-4027-BAE2-CD14B138C5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F37BBBCA-15AD-4E11-813C-E58EE564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4495" b="-5"/>
          <a:stretch/>
        </p:blipFill>
        <p:spPr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3531" b="4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1384" b="5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39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F65CD9-825D-44BD-8681-D42D260D4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F64C47-BE0B-4DA4-A62F-C6922DD20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2"/>
            <a:ext cx="4125976" cy="6858002"/>
          </a:xfrm>
          <a:custGeom>
            <a:avLst/>
            <a:gdLst>
              <a:gd name="connsiteX0" fmla="*/ 4125976 w 4125976"/>
              <a:gd name="connsiteY0" fmla="*/ 0 h 6858002"/>
              <a:gd name="connsiteX1" fmla="*/ 1300393 w 4125976"/>
              <a:gd name="connsiteY1" fmla="*/ 0 h 6858002"/>
              <a:gd name="connsiteX2" fmla="*/ 1300393 w 4125976"/>
              <a:gd name="connsiteY2" fmla="*/ 2 h 6858002"/>
              <a:gd name="connsiteX3" fmla="*/ 1155520 w 4125976"/>
              <a:gd name="connsiteY3" fmla="*/ 2 h 6858002"/>
              <a:gd name="connsiteX4" fmla="*/ 1074856 w 4125976"/>
              <a:gd name="connsiteY4" fmla="*/ 88573 h 6858002"/>
              <a:gd name="connsiteX5" fmla="*/ 0 w 4125976"/>
              <a:gd name="connsiteY5" fmla="*/ 3396600 h 6858002"/>
              <a:gd name="connsiteX6" fmla="*/ 1222540 w 4125976"/>
              <a:gd name="connsiteY6" fmla="*/ 6858002 h 6858002"/>
              <a:gd name="connsiteX7" fmla="*/ 4125598 w 4125976"/>
              <a:gd name="connsiteY7" fmla="*/ 6858002 h 6858002"/>
              <a:gd name="connsiteX8" fmla="*/ 4125976 w 4125976"/>
              <a:gd name="connsiteY8" fmla="*/ 685760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976" h="6858002">
                <a:moveTo>
                  <a:pt x="4125976" y="0"/>
                </a:moveTo>
                <a:lnTo>
                  <a:pt x="1300393" y="0"/>
                </a:lnTo>
                <a:lnTo>
                  <a:pt x="1300393" y="2"/>
                </a:lnTo>
                <a:lnTo>
                  <a:pt x="1155520" y="2"/>
                </a:lnTo>
                <a:lnTo>
                  <a:pt x="1074856" y="88573"/>
                </a:lnTo>
                <a:cubicBezTo>
                  <a:pt x="422987" y="841260"/>
                  <a:pt x="0" y="2042663"/>
                  <a:pt x="0" y="3396600"/>
                </a:cubicBezTo>
                <a:cubicBezTo>
                  <a:pt x="0" y="4846647"/>
                  <a:pt x="488259" y="6121285"/>
                  <a:pt x="1222540" y="6858002"/>
                </a:cubicBezTo>
                <a:cubicBezTo>
                  <a:pt x="4125598" y="6858002"/>
                  <a:pt x="4125598" y="6858002"/>
                  <a:pt x="4125598" y="6858002"/>
                </a:cubicBezTo>
                <a:lnTo>
                  <a:pt x="4125976" y="68576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Your First 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641459"/>
              </p:ext>
            </p:extLst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7179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bucks iconic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9" y="389730"/>
            <a:ext cx="17907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eadyartwork.com/wp-content/uploads/2015/09/877px-McDonalds_Golden_Arches.svg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473" y="532447"/>
            <a:ext cx="2033247" cy="178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ppl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21" y="2797355"/>
            <a:ext cx="1773238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edex's iconi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5" y="4946059"/>
            <a:ext cx="3061541" cy="11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logodesignlove.com/images/evolution/mercedes-benz-logo-desig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95" y="194310"/>
            <a:ext cx="3249749" cy="226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dafont.com/forum/attach/orig/3/6/3683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9" y="5161058"/>
            <a:ext cx="3729355" cy="14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ike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39" y="4843189"/>
            <a:ext cx="3166746" cy="17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ca cola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55" y="2930569"/>
            <a:ext cx="2649184" cy="17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anel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2" y="2696073"/>
            <a:ext cx="4030218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ckey mouse iconic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96" y="446495"/>
            <a:ext cx="1762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Power of Pictures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1341" y="643463"/>
            <a:ext cx="6582123" cy="558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/>
              <a:t>You can also use social media to share images such as infographics you’ve created that relate to your personal brand.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1180" y="1825625"/>
            <a:ext cx="4293870" cy="286067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Free/low-cost image sources:</a:t>
            </a:r>
          </a:p>
          <a:p>
            <a:pPr lvl="1"/>
            <a:r>
              <a:rPr lang="en-US" dirty="0" err="1"/>
              <a:t>Pexels</a:t>
            </a:r>
            <a:endParaRPr lang="en-US" dirty="0"/>
          </a:p>
          <a:p>
            <a:pPr lvl="1"/>
            <a:r>
              <a:rPr lang="en-US" dirty="0" err="1"/>
              <a:t>Unsplash</a:t>
            </a:r>
            <a:endParaRPr lang="en-US" dirty="0"/>
          </a:p>
          <a:p>
            <a:pPr lvl="1"/>
            <a:r>
              <a:rPr lang="en-US" dirty="0" err="1"/>
              <a:t>Pixabay</a:t>
            </a:r>
            <a:endParaRPr lang="en-US" dirty="0"/>
          </a:p>
          <a:p>
            <a:pPr lvl="1"/>
            <a:r>
              <a:rPr lang="en-US" dirty="0" err="1"/>
              <a:t>iStockPhoto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25625"/>
            <a:ext cx="4320540" cy="286067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38100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Photo editing tools:</a:t>
            </a:r>
          </a:p>
          <a:p>
            <a:pPr lvl="1"/>
            <a:r>
              <a:rPr lang="en-US" dirty="0" err="1"/>
              <a:t>Canva</a:t>
            </a:r>
            <a:endParaRPr lang="en-US" dirty="0"/>
          </a:p>
          <a:p>
            <a:pPr lvl="1"/>
            <a:r>
              <a:rPr lang="en-US" dirty="0" err="1"/>
              <a:t>PicMonkey</a:t>
            </a:r>
            <a:endParaRPr lang="en-US" dirty="0"/>
          </a:p>
          <a:p>
            <a:pPr lvl="1"/>
            <a:r>
              <a:rPr lang="en-US" dirty="0" err="1"/>
              <a:t>Fotor</a:t>
            </a:r>
            <a:endParaRPr lang="en-US" dirty="0"/>
          </a:p>
          <a:p>
            <a:pPr lvl="1"/>
            <a:r>
              <a:rPr lang="en-US" dirty="0"/>
              <a:t>Adobe Spark</a:t>
            </a:r>
          </a:p>
          <a:p>
            <a:pPr lvl="1"/>
            <a:r>
              <a:rPr lang="en-US" dirty="0" err="1"/>
              <a:t>PhotoFunia</a:t>
            </a:r>
            <a:endParaRPr lang="en-US" dirty="0"/>
          </a:p>
          <a:p>
            <a:pPr lvl="1"/>
            <a:r>
              <a:rPr lang="en-US" dirty="0"/>
              <a:t>PIXLR</a:t>
            </a:r>
          </a:p>
        </p:txBody>
      </p:sp>
    </p:spTree>
    <p:extLst>
      <p:ext uri="{BB962C8B-B14F-4D97-AF65-F5344CB8AC3E}">
        <p14:creationId xmlns:p14="http://schemas.microsoft.com/office/powerpoint/2010/main" val="516284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Personal Brand Identity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As part of your visual branding, build your personal brand identity system by choosing colors, fonts, textures, and images to represent your brand. </a:t>
            </a:r>
          </a:p>
          <a:p>
            <a:r>
              <a:rPr lang="en-US" dirty="0"/>
              <a:t>Take time to think about what each element conveys, and use them consistently across all communication media. </a:t>
            </a:r>
          </a:p>
        </p:txBody>
      </p:sp>
      <p:pic>
        <p:nvPicPr>
          <p:cNvPr id="1026" name="Picture 2" descr="10+ Hidden Symbols In Famous Logos - Baskin-Robbins | Gu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752" y="2479262"/>
            <a:ext cx="6095593" cy="1737244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Rich Media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Video is the communication medium of the future, so use it to engage with your audience. </a:t>
            </a:r>
          </a:p>
          <a:p>
            <a:r>
              <a:rPr lang="en-US" dirty="0"/>
              <a:t>Videos help build trust and engagement, and there are many tools to help you produce quality footage. </a:t>
            </a:r>
          </a:p>
          <a:p>
            <a:r>
              <a:rPr lang="en-US" dirty="0"/>
              <a:t>Consider using videos for team updates, event invitations, your bio, and pitches and proposals. Using video is an easy way to set yourself apart.</a:t>
            </a:r>
          </a:p>
        </p:txBody>
      </p:sp>
      <p:pic>
        <p:nvPicPr>
          <p:cNvPr id="2050" name="Picture 2" descr="How to Find the Perfect GIF: 10 Must-Try Websites">
            <a:extLst>
              <a:ext uri="{FF2B5EF4-FFF2-40B4-BE49-F238E27FC236}">
                <a16:creationId xmlns:a16="http://schemas.microsoft.com/office/drawing/2014/main" id="{FD3B71BC-AF20-4933-9E58-C586416B03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45" y="1523107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 Media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57145"/>
            <a:ext cx="5181600" cy="225488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Fun Fact: According to a research report, a 1 minute video is worth 1.8 million words!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0469" y="1598336"/>
            <a:ext cx="3935730" cy="41725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Ways to use video:</a:t>
            </a:r>
          </a:p>
          <a:p>
            <a:r>
              <a:rPr lang="en-US" dirty="0"/>
              <a:t>Team updates</a:t>
            </a:r>
          </a:p>
          <a:p>
            <a:r>
              <a:rPr lang="en-US" dirty="0"/>
              <a:t>Invitations</a:t>
            </a:r>
          </a:p>
          <a:p>
            <a:r>
              <a:rPr lang="en-US" dirty="0"/>
              <a:t>Video bios</a:t>
            </a:r>
          </a:p>
          <a:p>
            <a:r>
              <a:rPr lang="en-US" dirty="0"/>
              <a:t>Vlogs</a:t>
            </a:r>
          </a:p>
          <a:p>
            <a:r>
              <a:rPr lang="en-US" dirty="0"/>
              <a:t>Proposals</a:t>
            </a:r>
          </a:p>
        </p:txBody>
      </p:sp>
    </p:spTree>
    <p:extLst>
      <p:ext uri="{BB962C8B-B14F-4D97-AF65-F5344CB8AC3E}">
        <p14:creationId xmlns:p14="http://schemas.microsoft.com/office/powerpoint/2010/main" val="19434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Following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22148"/>
            <a:ext cx="4995334" cy="3649134"/>
          </a:xfrm>
        </p:spPr>
        <p:txBody>
          <a:bodyPr>
            <a:normAutofit/>
          </a:bodyPr>
          <a:lstStyle/>
          <a:p>
            <a:r>
              <a:rPr lang="en-US" dirty="0"/>
              <a:t>The first step to making sure that your brand message reaches a large audience is to assess your current on- and off-line networks. </a:t>
            </a:r>
          </a:p>
          <a:p>
            <a:r>
              <a:rPr lang="en-US" dirty="0"/>
              <a:t>Make sure that you’ve added all of your contacts on LinkedIn and join social media groups to diversify your network. </a:t>
            </a:r>
          </a:p>
          <a:p>
            <a:r>
              <a:rPr lang="en-US" dirty="0"/>
              <a:t>The larger your network is, the more visible your brand message will be.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9185" y="1588177"/>
            <a:ext cx="5646420" cy="446079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/>
            </a:endParaRPr>
          </a:p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“Your network is your net worth.”</a:t>
            </a:r>
          </a:p>
          <a:p>
            <a:pPr algn="ctr"/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Open Sans" panose="020B0606030504020204"/>
            </a:endParaRPr>
          </a:p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-Porter Gale: author, speaker, and entrepreneur </a:t>
            </a:r>
          </a:p>
          <a:p>
            <a:pPr algn="ctr"/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3703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24306"/>
            <a:ext cx="10131425" cy="1456267"/>
          </a:xfrm>
        </p:spPr>
        <p:txBody>
          <a:bodyPr/>
          <a:lstStyle/>
          <a:p>
            <a:r>
              <a:rPr lang="en-US" dirty="0"/>
              <a:t>Build a Following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52849"/>
              </p:ext>
            </p:extLst>
          </p:nvPr>
        </p:nvGraphicFramePr>
        <p:xfrm>
          <a:off x="297180" y="1577521"/>
          <a:ext cx="6195060" cy="222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530">
                  <a:extLst>
                    <a:ext uri="{9D8B030D-6E8A-4147-A177-3AD203B41FA5}">
                      <a16:colId xmlns:a16="http://schemas.microsoft.com/office/drawing/2014/main" val="1472958939"/>
                    </a:ext>
                  </a:extLst>
                </a:gridCol>
                <a:gridCol w="3097530">
                  <a:extLst>
                    <a:ext uri="{9D8B030D-6E8A-4147-A177-3AD203B41FA5}">
                      <a16:colId xmlns:a16="http://schemas.microsoft.com/office/drawing/2014/main" val="507188837"/>
                    </a:ext>
                  </a:extLst>
                </a:gridCol>
              </a:tblGrid>
              <a:tr h="7236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erlin Sans FB Demi" panose="020E0802020502020306" pitchFamily="34" charset="0"/>
                        </a:rPr>
                        <a:t>DO THIS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erlin Sans FB Demi" panose="020E0802020502020306" pitchFamily="34" charset="0"/>
                        </a:rPr>
                        <a:t>NOT</a:t>
                      </a:r>
                      <a:r>
                        <a:rPr lang="en-US" sz="2400" baseline="0" dirty="0">
                          <a:latin typeface="Berlin Sans FB Demi" panose="020E0802020502020306" pitchFamily="34" charset="0"/>
                        </a:rPr>
                        <a:t> THAT</a:t>
                      </a:r>
                      <a:endParaRPr lang="en-US" sz="2400" dirty="0">
                        <a:latin typeface="Berlin Sans FB Demi" panose="020E0802020502020306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428273"/>
                  </a:ext>
                </a:extLst>
              </a:tr>
              <a:tr h="15051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 accept</a:t>
                      </a:r>
                      <a:r>
                        <a:rPr lang="en-US" baseline="0" dirty="0"/>
                        <a:t> connections from anyone who meets your criteria, even if you don’t know them well.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DON’T</a:t>
                      </a:r>
                      <a:r>
                        <a:rPr lang="en-US" baseline="0" dirty="0"/>
                        <a:t> shut out unexpected opportunities by being too restrictive.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544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7180" y="4362510"/>
            <a:ext cx="619506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Whenever you meet someone, add them on LinkedIn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your LinkedIn to your email signature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Join groups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1" y="1543050"/>
            <a:ext cx="338536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3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Build a Following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Create and share valuable content with your followers. 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Be sure to share content in each of these areas: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Updates about your new work and activities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Original blogs, articles, videos, and infographics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Relevant posts created by others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Reminders to check out your old work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59" y="796413"/>
            <a:ext cx="4470178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0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F65CD9-825D-44BD-8681-D42D260D4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F64C47-BE0B-4DA4-A62F-C6922DD20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2"/>
            <a:ext cx="4125976" cy="6858002"/>
          </a:xfrm>
          <a:custGeom>
            <a:avLst/>
            <a:gdLst>
              <a:gd name="connsiteX0" fmla="*/ 4125976 w 4125976"/>
              <a:gd name="connsiteY0" fmla="*/ 0 h 6858002"/>
              <a:gd name="connsiteX1" fmla="*/ 1300393 w 4125976"/>
              <a:gd name="connsiteY1" fmla="*/ 0 h 6858002"/>
              <a:gd name="connsiteX2" fmla="*/ 1300393 w 4125976"/>
              <a:gd name="connsiteY2" fmla="*/ 2 h 6858002"/>
              <a:gd name="connsiteX3" fmla="*/ 1155520 w 4125976"/>
              <a:gd name="connsiteY3" fmla="*/ 2 h 6858002"/>
              <a:gd name="connsiteX4" fmla="*/ 1074856 w 4125976"/>
              <a:gd name="connsiteY4" fmla="*/ 88573 h 6858002"/>
              <a:gd name="connsiteX5" fmla="*/ 0 w 4125976"/>
              <a:gd name="connsiteY5" fmla="*/ 3396600 h 6858002"/>
              <a:gd name="connsiteX6" fmla="*/ 1222540 w 4125976"/>
              <a:gd name="connsiteY6" fmla="*/ 6858002 h 6858002"/>
              <a:gd name="connsiteX7" fmla="*/ 4125598 w 4125976"/>
              <a:gd name="connsiteY7" fmla="*/ 6858002 h 6858002"/>
              <a:gd name="connsiteX8" fmla="*/ 4125976 w 4125976"/>
              <a:gd name="connsiteY8" fmla="*/ 685760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976" h="6858002">
                <a:moveTo>
                  <a:pt x="4125976" y="0"/>
                </a:moveTo>
                <a:lnTo>
                  <a:pt x="1300393" y="0"/>
                </a:lnTo>
                <a:lnTo>
                  <a:pt x="1300393" y="2"/>
                </a:lnTo>
                <a:lnTo>
                  <a:pt x="1155520" y="2"/>
                </a:lnTo>
                <a:lnTo>
                  <a:pt x="1074856" y="88573"/>
                </a:lnTo>
                <a:cubicBezTo>
                  <a:pt x="422987" y="841260"/>
                  <a:pt x="0" y="2042663"/>
                  <a:pt x="0" y="3396600"/>
                </a:cubicBezTo>
                <a:cubicBezTo>
                  <a:pt x="0" y="4846647"/>
                  <a:pt x="488259" y="6121285"/>
                  <a:pt x="1222540" y="6858002"/>
                </a:cubicBezTo>
                <a:cubicBezTo>
                  <a:pt x="4125598" y="6858002"/>
                  <a:pt x="4125598" y="6858002"/>
                  <a:pt x="4125598" y="6858002"/>
                </a:cubicBezTo>
                <a:lnTo>
                  <a:pt x="4125976" y="68576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Build a Following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256718"/>
              </p:ext>
            </p:extLst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745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Build a Following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As you work to build your brand, regularly evaluate the metrics on your social media to make sure the content you’re sharing is resulting in more followers and engagement.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06019755"/>
              </p:ext>
            </p:extLst>
          </p:nvPr>
        </p:nvGraphicFramePr>
        <p:xfrm>
          <a:off x="5289752" y="796413"/>
          <a:ext cx="6095593" cy="510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128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0673" y="4629944"/>
            <a:ext cx="5181600" cy="167409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dirty="0"/>
              <a:t>Apple wants to be known for </a:t>
            </a:r>
            <a:r>
              <a:rPr lang="en-US" sz="4000" u="sng" dirty="0"/>
              <a:t>sleek, clean</a:t>
            </a:r>
            <a:r>
              <a:rPr lang="en-US" sz="4000" dirty="0"/>
              <a:t> machines</a:t>
            </a:r>
          </a:p>
        </p:txBody>
      </p:sp>
      <p:pic>
        <p:nvPicPr>
          <p:cNvPr id="2050" name="Picture 2" descr="This sleek Apple Watch 6 design is the next-gen wearable we need | 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9" y="4629944"/>
            <a:ext cx="3730962" cy="19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ple MacBook Air | Yanko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7" y="156741"/>
            <a:ext cx="3729624" cy="23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iPhone 8 Plus Case, iPhone 7 Plus Case, Thin Sleek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14" y="1324240"/>
            <a:ext cx="2693036" cy="2693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17" y="834390"/>
            <a:ext cx="2209065" cy="2766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8201"/>
          <a:stretch/>
        </p:blipFill>
        <p:spPr>
          <a:xfrm>
            <a:off x="8309609" y="763955"/>
            <a:ext cx="2628901" cy="28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Maintaining Your Brand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Presenting at one meeting or conference each year can turn into a year of social media posts.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Record your speech and turn it into shareable clips.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Have someone take photos you can share.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Turn the speech into blog posts.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Share quotes from your speech and information you learned from polling the audience. </a:t>
            </a:r>
          </a:p>
          <a:p>
            <a:pPr>
              <a:lnSpc>
                <a:spcPct val="90000"/>
              </a:lnSpc>
            </a:pPr>
            <a:r>
              <a:rPr lang="en-US" sz="1500"/>
              <a:t>It only takes a few minutes per day for your network to see you as </a:t>
            </a:r>
            <a:r>
              <a:rPr lang="en-US" sz="1500" u="sng"/>
              <a:t>visible</a:t>
            </a:r>
            <a:r>
              <a:rPr lang="en-US" sz="1500"/>
              <a:t>, </a:t>
            </a:r>
            <a:r>
              <a:rPr lang="en-US" sz="1500" u="sng"/>
              <a:t>valuable</a:t>
            </a:r>
            <a:r>
              <a:rPr lang="en-US" sz="1500"/>
              <a:t>, and </a:t>
            </a:r>
            <a:r>
              <a:rPr lang="en-US" sz="1500" u="sng"/>
              <a:t>available</a:t>
            </a:r>
            <a:r>
              <a:rPr lang="en-US" sz="1500"/>
              <a:t>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72" y="796413"/>
            <a:ext cx="3384952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8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Branding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message should be clear and focused.</a:t>
            </a:r>
          </a:p>
          <a:p>
            <a:pPr lvl="1"/>
            <a:r>
              <a:rPr lang="en-US" dirty="0"/>
              <a:t>Every day, more than 100,000 articles are uploaded to LinkedIn, and 576,000 hours of video are uploaded to YouTube.</a:t>
            </a:r>
          </a:p>
          <a:p>
            <a:r>
              <a:rPr lang="en-US" dirty="0"/>
              <a:t>Keep learning.</a:t>
            </a:r>
          </a:p>
          <a:p>
            <a:pPr lvl="1"/>
            <a:r>
              <a:rPr lang="en-US" dirty="0"/>
              <a:t>If you are actively learning every day, you’ll develop a reputation for being a progressive trend-setter.</a:t>
            </a:r>
          </a:p>
          <a:p>
            <a:r>
              <a:rPr lang="en-US" dirty="0"/>
              <a:t>Make friends with technology.</a:t>
            </a:r>
          </a:p>
          <a:p>
            <a:pPr lvl="1"/>
            <a:r>
              <a:rPr lang="en-US" dirty="0"/>
              <a:t>The most visible innovations stem from technology.</a:t>
            </a:r>
          </a:p>
        </p:txBody>
      </p:sp>
    </p:spTree>
    <p:extLst>
      <p:ext uri="{BB962C8B-B14F-4D97-AF65-F5344CB8AC3E}">
        <p14:creationId xmlns:p14="http://schemas.microsoft.com/office/powerpoint/2010/main" val="65239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2" name="Picture 1" descr="Typebar ready to print a question mark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28C5E77-0080-4457-B42A-3E5420A7C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DE6F2CF7-0423-4CC7-90FD-1FEBA0CA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2991" y="2298700"/>
            <a:ext cx="8347076" cy="1595952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hevron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b="0" cap="all" spc="0">
                <a:ln w="3175" cmpd="sng">
                  <a:noFill/>
                </a:ln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0278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1" y="1861457"/>
            <a:ext cx="7402285" cy="3392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3200" b="1" dirty="0">
                <a:ln/>
                <a:solidFill>
                  <a:schemeClr val="accent1"/>
                </a:solidFill>
              </a:rPr>
              <a:t>Your brand needs to say something about</a:t>
            </a:r>
          </a:p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3200" b="1" dirty="0">
                <a:ln/>
                <a:solidFill>
                  <a:schemeClr val="accent1"/>
                </a:solidFill>
              </a:rPr>
              <a:t>WHO YOU ARE</a:t>
            </a:r>
          </a:p>
        </p:txBody>
      </p:sp>
    </p:spTree>
    <p:extLst>
      <p:ext uri="{BB962C8B-B14F-4D97-AF65-F5344CB8AC3E}">
        <p14:creationId xmlns:p14="http://schemas.microsoft.com/office/powerpoint/2010/main" val="27311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70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Uncover the Real You</a:t>
            </a:r>
          </a:p>
        </p:txBody>
      </p:sp>
      <p:pic>
        <p:nvPicPr>
          <p:cNvPr id="1026" name="Picture 2" descr="25+ Best This Is the Real Me Memes | Its Not a Phase Mom Memes, Its Not a  Phase Memes">
            <a:extLst>
              <a:ext uri="{FF2B5EF4-FFF2-40B4-BE49-F238E27FC236}">
                <a16:creationId xmlns:a16="http://schemas.microsoft.com/office/drawing/2014/main" id="{3970552E-8D8A-48BE-935C-D71507CEE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4" y="1308215"/>
            <a:ext cx="3997362" cy="4237203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458" y="2251587"/>
            <a:ext cx="6593075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What distinctive, beneficial traits can you offer? </a:t>
            </a:r>
          </a:p>
          <a:p>
            <a:r>
              <a:rPr lang="en-US"/>
              <a:t>What are your values, passions, goals, and strengths? </a:t>
            </a:r>
          </a:p>
          <a:p>
            <a:r>
              <a:rPr lang="en-US"/>
              <a:t>What unique experiences have you had?</a:t>
            </a:r>
          </a:p>
          <a:p>
            <a:r>
              <a:rPr lang="en-US"/>
              <a:t>The answers to these questions will show you how to become uniquely in-demand in your industry. </a:t>
            </a:r>
          </a:p>
          <a:p>
            <a:r>
              <a:rPr lang="en-US"/>
              <a:t>However, be honest with yourself, because only an authentic brand will succeed.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Uncover the Real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652260" y="1851658"/>
            <a:ext cx="5181600" cy="22288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“So you’re a little weird? </a:t>
            </a:r>
            <a:br>
              <a:rPr lang="en-US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Work it! Own it! Better to be a nerd than one of the herd!”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-Mandy Hale, NY Times best-selling author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2890" y="1851659"/>
          <a:ext cx="6103620" cy="222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810">
                  <a:extLst>
                    <a:ext uri="{9D8B030D-6E8A-4147-A177-3AD203B41FA5}">
                      <a16:colId xmlns:a16="http://schemas.microsoft.com/office/drawing/2014/main" val="1472958939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507188837"/>
                    </a:ext>
                  </a:extLst>
                </a:gridCol>
              </a:tblGrid>
              <a:tr h="7236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erlin Sans FB Demi" panose="020E0802020502020306" pitchFamily="34" charset="0"/>
                        </a:rPr>
                        <a:t>DO THIS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erlin Sans FB Demi" panose="020E0802020502020306" pitchFamily="34" charset="0"/>
                        </a:rPr>
                        <a:t>NOT</a:t>
                      </a:r>
                      <a:r>
                        <a:rPr lang="en-US" sz="2400" baseline="0" dirty="0">
                          <a:latin typeface="Berlin Sans FB Demi" panose="020E0802020502020306" pitchFamily="34" charset="0"/>
                        </a:rPr>
                        <a:t> THAT</a:t>
                      </a:r>
                      <a:endParaRPr lang="en-US" sz="2400" dirty="0">
                        <a:latin typeface="Berlin Sans FB Demi" panose="020E0802020502020306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428273"/>
                  </a:ext>
                </a:extLst>
              </a:tr>
              <a:tr h="15051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 work your quirks. Understand what makes you stand out and use it.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DON’T think of yourself as your job title. If</a:t>
                      </a:r>
                      <a:r>
                        <a:rPr lang="en-US" baseline="0" dirty="0"/>
                        <a:t> you do, you’re a commodity, not a brand.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54473"/>
                  </a:ext>
                </a:extLst>
              </a:tr>
            </a:tbl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9613061"/>
              </p:ext>
            </p:extLst>
          </p:nvPr>
        </p:nvGraphicFramePr>
        <p:xfrm>
          <a:off x="1605915" y="3406140"/>
          <a:ext cx="8782050" cy="434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678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Understand Perceptions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Identify the people in your network who are the keys to your success and discover how they think of you. </a:t>
            </a:r>
          </a:p>
          <a:p>
            <a:r>
              <a:rPr lang="en-US" dirty="0"/>
              <a:t>What words or ideas come to mind when they think about you?</a:t>
            </a:r>
          </a:p>
          <a:p>
            <a:r>
              <a:rPr lang="en-US" dirty="0"/>
              <a:t>Then, adjust how you present yourself so that every word and action is on-brand.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45" y="796413"/>
            <a:ext cx="4784006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53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67" y="369358"/>
            <a:ext cx="10131425" cy="1456267"/>
          </a:xfrm>
        </p:spPr>
        <p:txBody>
          <a:bodyPr/>
          <a:lstStyle/>
          <a:p>
            <a:r>
              <a:rPr lang="en-US" dirty="0"/>
              <a:t>Your Brand Community: The 5 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4" y="1825625"/>
            <a:ext cx="5181600" cy="421005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73308" y="1909333"/>
            <a:ext cx="4995332" cy="3649133"/>
          </a:xfrm>
        </p:spPr>
        <p:txBody>
          <a:bodyPr>
            <a:normAutofit/>
          </a:bodyPr>
          <a:lstStyle/>
          <a:p>
            <a:r>
              <a:rPr lang="en-US" u="sng" dirty="0"/>
              <a:t>Decision-makers</a:t>
            </a:r>
            <a:r>
              <a:rPr lang="en-US" dirty="0"/>
              <a:t>: hiring managers, senior leaders</a:t>
            </a:r>
          </a:p>
          <a:p>
            <a:r>
              <a:rPr lang="en-US" u="sng" dirty="0"/>
              <a:t>Doyens</a:t>
            </a:r>
            <a:r>
              <a:rPr lang="en-US" dirty="0"/>
              <a:t>: thought leaders in your field</a:t>
            </a:r>
          </a:p>
          <a:p>
            <a:r>
              <a:rPr lang="en-US" u="sng" dirty="0"/>
              <a:t>Disciples</a:t>
            </a:r>
            <a:r>
              <a:rPr lang="en-US" dirty="0"/>
              <a:t>: employees, mentees</a:t>
            </a:r>
          </a:p>
          <a:p>
            <a:r>
              <a:rPr lang="en-US" u="sng" dirty="0"/>
              <a:t>Defenders</a:t>
            </a:r>
            <a:r>
              <a:rPr lang="en-US" dirty="0"/>
              <a:t>: mentors, close family, friends</a:t>
            </a:r>
          </a:p>
          <a:p>
            <a:r>
              <a:rPr lang="en-US" u="sng" dirty="0"/>
              <a:t>Discoursers</a:t>
            </a:r>
            <a:r>
              <a:rPr lang="en-US" dirty="0"/>
              <a:t>: authors, speakers, bloggers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107" y="1825625"/>
            <a:ext cx="19030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Decision-makers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73995" y="1456293"/>
            <a:ext cx="11079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Disciples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6726" y="5666343"/>
            <a:ext cx="9669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Doyens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8424" y="5666343"/>
            <a:ext cx="12490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Defenders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5799" y="1690688"/>
            <a:ext cx="14029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Discoursers</a:t>
            </a:r>
          </a:p>
        </p:txBody>
      </p:sp>
    </p:spTree>
    <p:extLst>
      <p:ext uri="{BB962C8B-B14F-4D97-AF65-F5344CB8AC3E}">
        <p14:creationId xmlns:p14="http://schemas.microsoft.com/office/powerpoint/2010/main" val="17809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F5BED3-4EE4-425F-A016-C272586B8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56B4CA-4519-432C-ABFD-F2AE5D70E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2284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03B64-A2F8-4473-8457-9A6A36B6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21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C3CE7E-C09F-4DAB-A9B8-00CB4033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4"/>
          <a:stretch/>
        </p:blipFill>
        <p:spPr>
          <a:xfrm>
            <a:off x="-3175" y="0"/>
            <a:ext cx="12188825" cy="2284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53142"/>
            <a:ext cx="10131425" cy="121920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The 3 Ps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7464"/>
              </p:ext>
            </p:extLst>
          </p:nvPr>
        </p:nvGraphicFramePr>
        <p:xfrm>
          <a:off x="1028700" y="2743200"/>
          <a:ext cx="10131425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23891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12</TotalTime>
  <Words>1994</Words>
  <Application>Microsoft Office PowerPoint</Application>
  <PresentationFormat>Widescreen</PresentationFormat>
  <Paragraphs>265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Berlin Sans FB Demi</vt:lpstr>
      <vt:lpstr>Calibri</vt:lpstr>
      <vt:lpstr>Calibri Light</vt:lpstr>
      <vt:lpstr>Open Sans</vt:lpstr>
      <vt:lpstr>Celestial</vt:lpstr>
      <vt:lpstr>Personal branding</vt:lpstr>
      <vt:lpstr>PowerPoint Presentation</vt:lpstr>
      <vt:lpstr>PowerPoint Presentation</vt:lpstr>
      <vt:lpstr>PowerPoint Presentation</vt:lpstr>
      <vt:lpstr>Uncover the Real You</vt:lpstr>
      <vt:lpstr>Uncover the Real You</vt:lpstr>
      <vt:lpstr>Understand Perceptions</vt:lpstr>
      <vt:lpstr>Your Brand Community: The 5 Ds</vt:lpstr>
      <vt:lpstr>The 3 Ps </vt:lpstr>
      <vt:lpstr>Deliver Your Brand</vt:lpstr>
      <vt:lpstr>Forms of Communication</vt:lpstr>
      <vt:lpstr>The 6 Content Buckets</vt:lpstr>
      <vt:lpstr>The Digital-First Phenomenon</vt:lpstr>
      <vt:lpstr>Your Google Quotient</vt:lpstr>
      <vt:lpstr>LinkedIn: Your First Impression</vt:lpstr>
      <vt:lpstr>LinkedIn is your…</vt:lpstr>
      <vt:lpstr>LinkedIn: Your First Impression</vt:lpstr>
      <vt:lpstr>The Power of Pictures</vt:lpstr>
      <vt:lpstr>Your First Line</vt:lpstr>
      <vt:lpstr>The Power of Pictures</vt:lpstr>
      <vt:lpstr>Image Tools</vt:lpstr>
      <vt:lpstr>Personal Brand Identity</vt:lpstr>
      <vt:lpstr>Rich Media Content</vt:lpstr>
      <vt:lpstr>Rich Media Content</vt:lpstr>
      <vt:lpstr>Build a Following</vt:lpstr>
      <vt:lpstr>Build a Following</vt:lpstr>
      <vt:lpstr>Build a Following</vt:lpstr>
      <vt:lpstr>Build a Following</vt:lpstr>
      <vt:lpstr>Build a Following</vt:lpstr>
      <vt:lpstr>Maintaining Your Brand</vt:lpstr>
      <vt:lpstr>Branding Tips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Young, Kimberly</dc:creator>
  <cp:lastModifiedBy>Young, Kimberly</cp:lastModifiedBy>
  <cp:revision>1</cp:revision>
  <dcterms:created xsi:type="dcterms:W3CDTF">2021-07-09T15:50:41Z</dcterms:created>
  <dcterms:modified xsi:type="dcterms:W3CDTF">2021-07-16T20:31:19Z</dcterms:modified>
</cp:coreProperties>
</file>