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0"/>
  </p:notesMasterIdLst>
  <p:sldIdLst>
    <p:sldId id="256" r:id="rId2"/>
    <p:sldId id="265" r:id="rId3"/>
    <p:sldId id="266" r:id="rId4"/>
    <p:sldId id="267" r:id="rId5"/>
    <p:sldId id="268" r:id="rId6"/>
    <p:sldId id="273" r:id="rId7"/>
    <p:sldId id="259" r:id="rId8"/>
    <p:sldId id="274" r:id="rId9"/>
    <p:sldId id="262" r:id="rId10"/>
    <p:sldId id="260" r:id="rId11"/>
    <p:sldId id="258" r:id="rId12"/>
    <p:sldId id="261" r:id="rId13"/>
    <p:sldId id="263" r:id="rId14"/>
    <p:sldId id="264" r:id="rId15"/>
    <p:sldId id="270" r:id="rId16"/>
    <p:sldId id="271" r:id="rId17"/>
    <p:sldId id="269"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E4D77-2CE3-4953-8915-239BF92DDCF7}" v="15" dt="2021-07-16T20:26:14.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Kimberly" userId="ff8ad6cf-2d73-4f8b-976d-198e6df20a90" providerId="ADAL" clId="{760E4D77-2CE3-4953-8915-239BF92DDCF7}"/>
    <pc:docChg chg="undo custSel addSld delSld modSld">
      <pc:chgData name="Young, Kimberly" userId="ff8ad6cf-2d73-4f8b-976d-198e6df20a90" providerId="ADAL" clId="{760E4D77-2CE3-4953-8915-239BF92DDCF7}" dt="2021-07-16T20:26:31.082" v="151" actId="1076"/>
      <pc:docMkLst>
        <pc:docMk/>
      </pc:docMkLst>
      <pc:sldChg chg="addSp modSp mod setBg addAnim setClrOvrMap">
        <pc:chgData name="Young, Kimberly" userId="ff8ad6cf-2d73-4f8b-976d-198e6df20a90" providerId="ADAL" clId="{760E4D77-2CE3-4953-8915-239BF92DDCF7}" dt="2021-07-16T20:20:52.662" v="109" actId="20577"/>
        <pc:sldMkLst>
          <pc:docMk/>
          <pc:sldMk cId="1746606582" sldId="256"/>
        </pc:sldMkLst>
        <pc:spChg chg="mod">
          <ac:chgData name="Young, Kimberly" userId="ff8ad6cf-2d73-4f8b-976d-198e6df20a90" providerId="ADAL" clId="{760E4D77-2CE3-4953-8915-239BF92DDCF7}" dt="2021-07-09T14:12:00.100" v="48" actId="26606"/>
          <ac:spMkLst>
            <pc:docMk/>
            <pc:sldMk cId="1746606582" sldId="256"/>
            <ac:spMk id="2" creationId="{E96A43DA-3C95-46A0-AD8C-F8323E9B2CBF}"/>
          </ac:spMkLst>
        </pc:spChg>
        <pc:spChg chg="mod">
          <ac:chgData name="Young, Kimberly" userId="ff8ad6cf-2d73-4f8b-976d-198e6df20a90" providerId="ADAL" clId="{760E4D77-2CE3-4953-8915-239BF92DDCF7}" dt="2021-07-16T20:20:52.662" v="109" actId="20577"/>
          <ac:spMkLst>
            <pc:docMk/>
            <pc:sldMk cId="1746606582" sldId="256"/>
            <ac:spMk id="3" creationId="{64340A8F-9A50-44F5-AC56-50CCAF752758}"/>
          </ac:spMkLst>
        </pc:spChg>
        <pc:spChg chg="add">
          <ac:chgData name="Young, Kimberly" userId="ff8ad6cf-2d73-4f8b-976d-198e6df20a90" providerId="ADAL" clId="{760E4D77-2CE3-4953-8915-239BF92DDCF7}" dt="2021-07-09T14:12:00.100" v="48" actId="26606"/>
          <ac:spMkLst>
            <pc:docMk/>
            <pc:sldMk cId="1746606582" sldId="256"/>
            <ac:spMk id="10" creationId="{09C946AC-2072-4946-A2B8-39F09D0944EE}"/>
          </ac:spMkLst>
        </pc:spChg>
        <pc:spChg chg="add">
          <ac:chgData name="Young, Kimberly" userId="ff8ad6cf-2d73-4f8b-976d-198e6df20a90" providerId="ADAL" clId="{760E4D77-2CE3-4953-8915-239BF92DDCF7}" dt="2021-07-09T14:12:00.100" v="48" actId="26606"/>
          <ac:spMkLst>
            <pc:docMk/>
            <pc:sldMk cId="1746606582" sldId="256"/>
            <ac:spMk id="14" creationId="{559FD8B5-8CC4-4CFE-BD2A-1216B1F2C3DB}"/>
          </ac:spMkLst>
        </pc:spChg>
        <pc:spChg chg="add">
          <ac:chgData name="Young, Kimberly" userId="ff8ad6cf-2d73-4f8b-976d-198e6df20a90" providerId="ADAL" clId="{760E4D77-2CE3-4953-8915-239BF92DDCF7}" dt="2021-07-09T14:12:00.100" v="48" actId="26606"/>
          <ac:spMkLst>
            <pc:docMk/>
            <pc:sldMk cId="1746606582" sldId="256"/>
            <ac:spMk id="16" creationId="{9ECF13F4-3D2A-4F2E-9BBD-3038670D21ED}"/>
          </ac:spMkLst>
        </pc:spChg>
        <pc:grpChg chg="add">
          <ac:chgData name="Young, Kimberly" userId="ff8ad6cf-2d73-4f8b-976d-198e6df20a90" providerId="ADAL" clId="{760E4D77-2CE3-4953-8915-239BF92DDCF7}" dt="2021-07-09T14:12:00.100" v="48" actId="26606"/>
          <ac:grpSpMkLst>
            <pc:docMk/>
            <pc:sldMk cId="1746606582" sldId="256"/>
            <ac:grpSpMk id="18" creationId="{19660E16-DCC0-4B6C-8E84-4C292580059F}"/>
          </ac:grpSpMkLst>
        </pc:grpChg>
        <pc:picChg chg="add">
          <ac:chgData name="Young, Kimberly" userId="ff8ad6cf-2d73-4f8b-976d-198e6df20a90" providerId="ADAL" clId="{760E4D77-2CE3-4953-8915-239BF92DDCF7}" dt="2021-07-09T14:12:00.100" v="48" actId="26606"/>
          <ac:picMkLst>
            <pc:docMk/>
            <pc:sldMk cId="1746606582" sldId="256"/>
            <ac:picMk id="7" creationId="{62FF66D3-F228-4376-B209-96648A676485}"/>
          </ac:picMkLst>
        </pc:picChg>
        <pc:picChg chg="add">
          <ac:chgData name="Young, Kimberly" userId="ff8ad6cf-2d73-4f8b-976d-198e6df20a90" providerId="ADAL" clId="{760E4D77-2CE3-4953-8915-239BF92DDCF7}" dt="2021-07-09T14:12:00.100" v="48" actId="26606"/>
          <ac:picMkLst>
            <pc:docMk/>
            <pc:sldMk cId="1746606582" sldId="256"/>
            <ac:picMk id="12" creationId="{A748C8C8-F348-4D00-852A-26DD9EBCC24C}"/>
          </ac:picMkLst>
        </pc:picChg>
      </pc:sldChg>
      <pc:sldChg chg="delSp del mod">
        <pc:chgData name="Young, Kimberly" userId="ff8ad6cf-2d73-4f8b-976d-198e6df20a90" providerId="ADAL" clId="{760E4D77-2CE3-4953-8915-239BF92DDCF7}" dt="2021-07-09T14:11:29.724" v="12" actId="2696"/>
        <pc:sldMkLst>
          <pc:docMk/>
          <pc:sldMk cId="334718208" sldId="257"/>
        </pc:sldMkLst>
        <pc:picChg chg="del">
          <ac:chgData name="Young, Kimberly" userId="ff8ad6cf-2d73-4f8b-976d-198e6df20a90" providerId="ADAL" clId="{760E4D77-2CE3-4953-8915-239BF92DDCF7}" dt="2021-07-09T14:11:12.819" v="0" actId="21"/>
          <ac:picMkLst>
            <pc:docMk/>
            <pc:sldMk cId="334718208" sldId="257"/>
            <ac:picMk id="16" creationId="{00000000-0000-0000-0000-000000000000}"/>
          </ac:picMkLst>
        </pc:picChg>
      </pc:sldChg>
      <pc:sldChg chg="delSp modSp mod delAnim">
        <pc:chgData name="Young, Kimberly" userId="ff8ad6cf-2d73-4f8b-976d-198e6df20a90" providerId="ADAL" clId="{760E4D77-2CE3-4953-8915-239BF92DDCF7}" dt="2021-07-09T14:13:43.469" v="66" actId="478"/>
        <pc:sldMkLst>
          <pc:docMk/>
          <pc:sldMk cId="2357548256" sldId="258"/>
        </pc:sldMkLst>
        <pc:spChg chg="mod">
          <ac:chgData name="Young, Kimberly" userId="ff8ad6cf-2d73-4f8b-976d-198e6df20a90" providerId="ADAL" clId="{760E4D77-2CE3-4953-8915-239BF92DDCF7}" dt="2021-07-09T14:11:22.061" v="6" actId="27636"/>
          <ac:spMkLst>
            <pc:docMk/>
            <pc:sldMk cId="2357548256" sldId="258"/>
            <ac:spMk id="2" creationId="{00000000-0000-0000-0000-000000000000}"/>
          </ac:spMkLst>
        </pc:spChg>
        <pc:spChg chg="mod">
          <ac:chgData name="Young, Kimberly" userId="ff8ad6cf-2d73-4f8b-976d-198e6df20a90" providerId="ADAL" clId="{760E4D77-2CE3-4953-8915-239BF92DDCF7}" dt="2021-07-09T14:11:21.885" v="1"/>
          <ac:spMkLst>
            <pc:docMk/>
            <pc:sldMk cId="2357548256" sldId="258"/>
            <ac:spMk id="4" creationId="{00000000-0000-0000-0000-000000000000}"/>
          </ac:spMkLst>
        </pc:spChg>
        <pc:picChg chg="del">
          <ac:chgData name="Young, Kimberly" userId="ff8ad6cf-2d73-4f8b-976d-198e6df20a90" providerId="ADAL" clId="{760E4D77-2CE3-4953-8915-239BF92DDCF7}" dt="2021-07-09T14:13:43.469" v="66" actId="478"/>
          <ac:picMkLst>
            <pc:docMk/>
            <pc:sldMk cId="2357548256" sldId="258"/>
            <ac:picMk id="3" creationId="{00000000-0000-0000-0000-000000000000}"/>
          </ac:picMkLst>
        </pc:picChg>
      </pc:sldChg>
      <pc:sldChg chg="delSp modSp mod delAnim">
        <pc:chgData name="Young, Kimberly" userId="ff8ad6cf-2d73-4f8b-976d-198e6df20a90" providerId="ADAL" clId="{760E4D77-2CE3-4953-8915-239BF92DDCF7}" dt="2021-07-09T14:13:19.011" v="59" actId="478"/>
        <pc:sldMkLst>
          <pc:docMk/>
          <pc:sldMk cId="2777606492" sldId="259"/>
        </pc:sldMkLst>
        <pc:spChg chg="mod">
          <ac:chgData name="Young, Kimberly" userId="ff8ad6cf-2d73-4f8b-976d-198e6df20a90" providerId="ADAL" clId="{760E4D77-2CE3-4953-8915-239BF92DDCF7}" dt="2021-07-09T14:11:21.885" v="1"/>
          <ac:spMkLst>
            <pc:docMk/>
            <pc:sldMk cId="2777606492" sldId="259"/>
            <ac:spMk id="2" creationId="{00000000-0000-0000-0000-000000000000}"/>
          </ac:spMkLst>
        </pc:spChg>
        <pc:spChg chg="mod">
          <ac:chgData name="Young, Kimberly" userId="ff8ad6cf-2d73-4f8b-976d-198e6df20a90" providerId="ADAL" clId="{760E4D77-2CE3-4953-8915-239BF92DDCF7}" dt="2021-07-09T14:11:21.885" v="1"/>
          <ac:spMkLst>
            <pc:docMk/>
            <pc:sldMk cId="2777606492" sldId="259"/>
            <ac:spMk id="3" creationId="{00000000-0000-0000-0000-000000000000}"/>
          </ac:spMkLst>
        </pc:spChg>
        <pc:picChg chg="del">
          <ac:chgData name="Young, Kimberly" userId="ff8ad6cf-2d73-4f8b-976d-198e6df20a90" providerId="ADAL" clId="{760E4D77-2CE3-4953-8915-239BF92DDCF7}" dt="2021-07-09T14:13:19.011" v="59" actId="478"/>
          <ac:picMkLst>
            <pc:docMk/>
            <pc:sldMk cId="2777606492" sldId="259"/>
            <ac:picMk id="4" creationId="{00000000-0000-0000-0000-000000000000}"/>
          </ac:picMkLst>
        </pc:picChg>
      </pc:sldChg>
      <pc:sldChg chg="delSp modSp mod setBg delAnim">
        <pc:chgData name="Young, Kimberly" userId="ff8ad6cf-2d73-4f8b-976d-198e6df20a90" providerId="ADAL" clId="{760E4D77-2CE3-4953-8915-239BF92DDCF7}" dt="2021-07-16T20:25:17.325" v="134" actId="26606"/>
        <pc:sldMkLst>
          <pc:docMk/>
          <pc:sldMk cId="1835559249" sldId="260"/>
        </pc:sldMkLst>
        <pc:spChg chg="mod">
          <ac:chgData name="Young, Kimberly" userId="ff8ad6cf-2d73-4f8b-976d-198e6df20a90" providerId="ADAL" clId="{760E4D77-2CE3-4953-8915-239BF92DDCF7}" dt="2021-07-16T20:25:17.325" v="134" actId="26606"/>
          <ac:spMkLst>
            <pc:docMk/>
            <pc:sldMk cId="1835559249" sldId="260"/>
            <ac:spMk id="2" creationId="{00000000-0000-0000-0000-000000000000}"/>
          </ac:spMkLst>
        </pc:spChg>
        <pc:spChg chg="mod ord">
          <ac:chgData name="Young, Kimberly" userId="ff8ad6cf-2d73-4f8b-976d-198e6df20a90" providerId="ADAL" clId="{760E4D77-2CE3-4953-8915-239BF92DDCF7}" dt="2021-07-16T20:25:17.325" v="134" actId="26606"/>
          <ac:spMkLst>
            <pc:docMk/>
            <pc:sldMk cId="1835559249" sldId="260"/>
            <ac:spMk id="3" creationId="{00000000-0000-0000-0000-000000000000}"/>
          </ac:spMkLst>
        </pc:spChg>
        <pc:picChg chg="mod">
          <ac:chgData name="Young, Kimberly" userId="ff8ad6cf-2d73-4f8b-976d-198e6df20a90" providerId="ADAL" clId="{760E4D77-2CE3-4953-8915-239BF92DDCF7}" dt="2021-07-16T20:25:17.325" v="134" actId="26606"/>
          <ac:picMkLst>
            <pc:docMk/>
            <pc:sldMk cId="1835559249" sldId="260"/>
            <ac:picMk id="4" creationId="{00000000-0000-0000-0000-000000000000}"/>
          </ac:picMkLst>
        </pc:picChg>
        <pc:picChg chg="del">
          <ac:chgData name="Young, Kimberly" userId="ff8ad6cf-2d73-4f8b-976d-198e6df20a90" providerId="ADAL" clId="{760E4D77-2CE3-4953-8915-239BF92DDCF7}" dt="2021-07-09T14:13:41.879" v="65" actId="478"/>
          <ac:picMkLst>
            <pc:docMk/>
            <pc:sldMk cId="1835559249" sldId="260"/>
            <ac:picMk id="5" creationId="{00000000-0000-0000-0000-000000000000}"/>
          </ac:picMkLst>
        </pc:picChg>
      </pc:sldChg>
      <pc:sldChg chg="delSp modSp mod setBg delAnim">
        <pc:chgData name="Young, Kimberly" userId="ff8ad6cf-2d73-4f8b-976d-198e6df20a90" providerId="ADAL" clId="{760E4D77-2CE3-4953-8915-239BF92DDCF7}" dt="2021-07-16T20:25:06.706" v="131" actId="26606"/>
        <pc:sldMkLst>
          <pc:docMk/>
          <pc:sldMk cId="348735387" sldId="261"/>
        </pc:sldMkLst>
        <pc:spChg chg="mod">
          <ac:chgData name="Young, Kimberly" userId="ff8ad6cf-2d73-4f8b-976d-198e6df20a90" providerId="ADAL" clId="{760E4D77-2CE3-4953-8915-239BF92DDCF7}" dt="2021-07-16T20:25:06.706" v="131" actId="26606"/>
          <ac:spMkLst>
            <pc:docMk/>
            <pc:sldMk cId="348735387" sldId="261"/>
            <ac:spMk id="2" creationId="{00000000-0000-0000-0000-000000000000}"/>
          </ac:spMkLst>
        </pc:spChg>
        <pc:spChg chg="mod ord">
          <ac:chgData name="Young, Kimberly" userId="ff8ad6cf-2d73-4f8b-976d-198e6df20a90" providerId="ADAL" clId="{760E4D77-2CE3-4953-8915-239BF92DDCF7}" dt="2021-07-16T20:25:06.706" v="131" actId="26606"/>
          <ac:spMkLst>
            <pc:docMk/>
            <pc:sldMk cId="348735387" sldId="261"/>
            <ac:spMk id="3" creationId="{00000000-0000-0000-0000-000000000000}"/>
          </ac:spMkLst>
        </pc:spChg>
        <pc:picChg chg="mod">
          <ac:chgData name="Young, Kimberly" userId="ff8ad6cf-2d73-4f8b-976d-198e6df20a90" providerId="ADAL" clId="{760E4D77-2CE3-4953-8915-239BF92DDCF7}" dt="2021-07-16T20:25:06.706" v="131" actId="26606"/>
          <ac:picMkLst>
            <pc:docMk/>
            <pc:sldMk cId="348735387" sldId="261"/>
            <ac:picMk id="4" creationId="{00000000-0000-0000-0000-000000000000}"/>
          </ac:picMkLst>
        </pc:picChg>
        <pc:picChg chg="del">
          <ac:chgData name="Young, Kimberly" userId="ff8ad6cf-2d73-4f8b-976d-198e6df20a90" providerId="ADAL" clId="{760E4D77-2CE3-4953-8915-239BF92DDCF7}" dt="2021-07-09T14:13:45.485" v="67" actId="478"/>
          <ac:picMkLst>
            <pc:docMk/>
            <pc:sldMk cId="348735387" sldId="261"/>
            <ac:picMk id="5" creationId="{00000000-0000-0000-0000-000000000000}"/>
          </ac:picMkLst>
        </pc:picChg>
      </pc:sldChg>
      <pc:sldChg chg="addSp delSp modSp mod setBg delAnim">
        <pc:chgData name="Young, Kimberly" userId="ff8ad6cf-2d73-4f8b-976d-198e6df20a90" providerId="ADAL" clId="{760E4D77-2CE3-4953-8915-239BF92DDCF7}" dt="2021-07-09T14:14:36.637" v="76" actId="1076"/>
        <pc:sldMkLst>
          <pc:docMk/>
          <pc:sldMk cId="3482051835" sldId="262"/>
        </pc:sldMkLst>
        <pc:spChg chg="mod">
          <ac:chgData name="Young, Kimberly" userId="ff8ad6cf-2d73-4f8b-976d-198e6df20a90" providerId="ADAL" clId="{760E4D77-2CE3-4953-8915-239BF92DDCF7}" dt="2021-07-09T14:14:27.011" v="74" actId="26606"/>
          <ac:spMkLst>
            <pc:docMk/>
            <pc:sldMk cId="3482051835" sldId="262"/>
            <ac:spMk id="2" creationId="{00000000-0000-0000-0000-000000000000}"/>
          </ac:spMkLst>
        </pc:spChg>
        <pc:spChg chg="mod">
          <ac:chgData name="Young, Kimberly" userId="ff8ad6cf-2d73-4f8b-976d-198e6df20a90" providerId="ADAL" clId="{760E4D77-2CE3-4953-8915-239BF92DDCF7}" dt="2021-07-09T14:14:36.637" v="76" actId="1076"/>
          <ac:spMkLst>
            <pc:docMk/>
            <pc:sldMk cId="3482051835" sldId="262"/>
            <ac:spMk id="3" creationId="{00000000-0000-0000-0000-000000000000}"/>
          </ac:spMkLst>
        </pc:spChg>
        <pc:spChg chg="add">
          <ac:chgData name="Young, Kimberly" userId="ff8ad6cf-2d73-4f8b-976d-198e6df20a90" providerId="ADAL" clId="{760E4D77-2CE3-4953-8915-239BF92DDCF7}" dt="2021-07-09T14:14:27.011" v="74" actId="26606"/>
          <ac:spMkLst>
            <pc:docMk/>
            <pc:sldMk cId="3482051835" sldId="262"/>
            <ac:spMk id="8" creationId="{50E53EDA-3B94-4F6B-9E86-D3BB9EBB9616}"/>
          </ac:spMkLst>
        </pc:spChg>
        <pc:picChg chg="del">
          <ac:chgData name="Young, Kimberly" userId="ff8ad6cf-2d73-4f8b-976d-198e6df20a90" providerId="ADAL" clId="{760E4D77-2CE3-4953-8915-239BF92DDCF7}" dt="2021-07-09T14:13:35.911" v="64" actId="478"/>
          <ac:picMkLst>
            <pc:docMk/>
            <pc:sldMk cId="3482051835" sldId="262"/>
            <ac:picMk id="4" creationId="{00000000-0000-0000-0000-000000000000}"/>
          </ac:picMkLst>
        </pc:picChg>
        <pc:cxnChg chg="add">
          <ac:chgData name="Young, Kimberly" userId="ff8ad6cf-2d73-4f8b-976d-198e6df20a90" providerId="ADAL" clId="{760E4D77-2CE3-4953-8915-239BF92DDCF7}" dt="2021-07-09T14:14:27.011" v="74" actId="26606"/>
          <ac:cxnSpMkLst>
            <pc:docMk/>
            <pc:sldMk cId="3482051835" sldId="262"/>
            <ac:cxnSpMk id="10" creationId="{30EFD79F-7790-479B-B7DB-BD0D8C101DDD}"/>
          </ac:cxnSpMkLst>
        </pc:cxnChg>
      </pc:sldChg>
      <pc:sldChg chg="delSp modSp mod delAnim">
        <pc:chgData name="Young, Kimberly" userId="ff8ad6cf-2d73-4f8b-976d-198e6df20a90" providerId="ADAL" clId="{760E4D77-2CE3-4953-8915-239BF92DDCF7}" dt="2021-07-09T14:13:48.525" v="68" actId="478"/>
        <pc:sldMkLst>
          <pc:docMk/>
          <pc:sldMk cId="3996019009" sldId="263"/>
        </pc:sldMkLst>
        <pc:spChg chg="mod">
          <ac:chgData name="Young, Kimberly" userId="ff8ad6cf-2d73-4f8b-976d-198e6df20a90" providerId="ADAL" clId="{760E4D77-2CE3-4953-8915-239BF92DDCF7}" dt="2021-07-09T14:11:21.885" v="1"/>
          <ac:spMkLst>
            <pc:docMk/>
            <pc:sldMk cId="3996019009" sldId="263"/>
            <ac:spMk id="2" creationId="{00000000-0000-0000-0000-000000000000}"/>
          </ac:spMkLst>
        </pc:spChg>
        <pc:spChg chg="mod">
          <ac:chgData name="Young, Kimberly" userId="ff8ad6cf-2d73-4f8b-976d-198e6df20a90" providerId="ADAL" clId="{760E4D77-2CE3-4953-8915-239BF92DDCF7}" dt="2021-07-09T14:11:22.077" v="8" actId="27636"/>
          <ac:spMkLst>
            <pc:docMk/>
            <pc:sldMk cId="3996019009" sldId="263"/>
            <ac:spMk id="3" creationId="{00000000-0000-0000-0000-000000000000}"/>
          </ac:spMkLst>
        </pc:spChg>
        <pc:picChg chg="del">
          <ac:chgData name="Young, Kimberly" userId="ff8ad6cf-2d73-4f8b-976d-198e6df20a90" providerId="ADAL" clId="{760E4D77-2CE3-4953-8915-239BF92DDCF7}" dt="2021-07-09T14:13:48.525" v="68" actId="478"/>
          <ac:picMkLst>
            <pc:docMk/>
            <pc:sldMk cId="3996019009" sldId="263"/>
            <ac:picMk id="4" creationId="{00000000-0000-0000-0000-000000000000}"/>
          </ac:picMkLst>
        </pc:picChg>
      </pc:sldChg>
      <pc:sldChg chg="delSp modSp mod setBg delAnim">
        <pc:chgData name="Young, Kimberly" userId="ff8ad6cf-2d73-4f8b-976d-198e6df20a90" providerId="ADAL" clId="{760E4D77-2CE3-4953-8915-239BF92DDCF7}" dt="2021-07-16T20:25:10.178" v="133" actId="27636"/>
        <pc:sldMkLst>
          <pc:docMk/>
          <pc:sldMk cId="2596409567" sldId="264"/>
        </pc:sldMkLst>
        <pc:spChg chg="mod">
          <ac:chgData name="Young, Kimberly" userId="ff8ad6cf-2d73-4f8b-976d-198e6df20a90" providerId="ADAL" clId="{760E4D77-2CE3-4953-8915-239BF92DDCF7}" dt="2021-07-16T20:25:10.178" v="132" actId="26606"/>
          <ac:spMkLst>
            <pc:docMk/>
            <pc:sldMk cId="2596409567" sldId="264"/>
            <ac:spMk id="2" creationId="{00000000-0000-0000-0000-000000000000}"/>
          </ac:spMkLst>
        </pc:spChg>
        <pc:spChg chg="mod ord">
          <ac:chgData name="Young, Kimberly" userId="ff8ad6cf-2d73-4f8b-976d-198e6df20a90" providerId="ADAL" clId="{760E4D77-2CE3-4953-8915-239BF92DDCF7}" dt="2021-07-16T20:25:10.178" v="133" actId="27636"/>
          <ac:spMkLst>
            <pc:docMk/>
            <pc:sldMk cId="2596409567" sldId="264"/>
            <ac:spMk id="3" creationId="{00000000-0000-0000-0000-000000000000}"/>
          </ac:spMkLst>
        </pc:spChg>
        <pc:picChg chg="mod">
          <ac:chgData name="Young, Kimberly" userId="ff8ad6cf-2d73-4f8b-976d-198e6df20a90" providerId="ADAL" clId="{760E4D77-2CE3-4953-8915-239BF92DDCF7}" dt="2021-07-16T20:25:10.178" v="132" actId="26606"/>
          <ac:picMkLst>
            <pc:docMk/>
            <pc:sldMk cId="2596409567" sldId="264"/>
            <ac:picMk id="4" creationId="{00000000-0000-0000-0000-000000000000}"/>
          </ac:picMkLst>
        </pc:picChg>
        <pc:picChg chg="del">
          <ac:chgData name="Young, Kimberly" userId="ff8ad6cf-2d73-4f8b-976d-198e6df20a90" providerId="ADAL" clId="{760E4D77-2CE3-4953-8915-239BF92DDCF7}" dt="2021-07-09T14:13:50.564" v="69" actId="478"/>
          <ac:picMkLst>
            <pc:docMk/>
            <pc:sldMk cId="2596409567" sldId="264"/>
            <ac:picMk id="5" creationId="{00000000-0000-0000-0000-000000000000}"/>
          </ac:picMkLst>
        </pc:picChg>
      </pc:sldChg>
      <pc:sldChg chg="addSp delSp modSp mod setBg delAnim setClrOvrMap">
        <pc:chgData name="Young, Kimberly" userId="ff8ad6cf-2d73-4f8b-976d-198e6df20a90" providerId="ADAL" clId="{760E4D77-2CE3-4953-8915-239BF92DDCF7}" dt="2021-07-09T14:14:03.547" v="73" actId="26606"/>
        <pc:sldMkLst>
          <pc:docMk/>
          <pc:sldMk cId="711536769" sldId="265"/>
        </pc:sldMkLst>
        <pc:spChg chg="mod">
          <ac:chgData name="Young, Kimberly" userId="ff8ad6cf-2d73-4f8b-976d-198e6df20a90" providerId="ADAL" clId="{760E4D77-2CE3-4953-8915-239BF92DDCF7}" dt="2021-07-09T14:14:03.547" v="73" actId="26606"/>
          <ac:spMkLst>
            <pc:docMk/>
            <pc:sldMk cId="711536769" sldId="265"/>
            <ac:spMk id="2" creationId="{00000000-0000-0000-0000-000000000000}"/>
          </ac:spMkLst>
        </pc:spChg>
        <pc:spChg chg="mod">
          <ac:chgData name="Young, Kimberly" userId="ff8ad6cf-2d73-4f8b-976d-198e6df20a90" providerId="ADAL" clId="{760E4D77-2CE3-4953-8915-239BF92DDCF7}" dt="2021-07-09T14:14:03.547" v="73" actId="26606"/>
          <ac:spMkLst>
            <pc:docMk/>
            <pc:sldMk cId="711536769" sldId="265"/>
            <ac:spMk id="3" creationId="{00000000-0000-0000-0000-000000000000}"/>
          </ac:spMkLst>
        </pc:spChg>
        <pc:spChg chg="add">
          <ac:chgData name="Young, Kimberly" userId="ff8ad6cf-2d73-4f8b-976d-198e6df20a90" providerId="ADAL" clId="{760E4D77-2CE3-4953-8915-239BF92DDCF7}" dt="2021-07-09T14:14:03.547" v="73" actId="26606"/>
          <ac:spMkLst>
            <pc:docMk/>
            <pc:sldMk cId="711536769" sldId="265"/>
            <ac:spMk id="8" creationId="{54309F57-B331-41A7-9154-15EC2AF45A60}"/>
          </ac:spMkLst>
        </pc:spChg>
        <pc:picChg chg="del">
          <ac:chgData name="Young, Kimberly" userId="ff8ad6cf-2d73-4f8b-976d-198e6df20a90" providerId="ADAL" clId="{760E4D77-2CE3-4953-8915-239BF92DDCF7}" dt="2021-07-09T14:12:50.329" v="54" actId="21"/>
          <ac:picMkLst>
            <pc:docMk/>
            <pc:sldMk cId="711536769" sldId="265"/>
            <ac:picMk id="5" creationId="{00000000-0000-0000-0000-000000000000}"/>
          </ac:picMkLst>
        </pc:picChg>
      </pc:sldChg>
      <pc:sldChg chg="delSp modSp mod delAnim">
        <pc:chgData name="Young, Kimberly" userId="ff8ad6cf-2d73-4f8b-976d-198e6df20a90" providerId="ADAL" clId="{760E4D77-2CE3-4953-8915-239BF92DDCF7}" dt="2021-07-09T14:12:58.837" v="55" actId="478"/>
        <pc:sldMkLst>
          <pc:docMk/>
          <pc:sldMk cId="233365826" sldId="266"/>
        </pc:sldMkLst>
        <pc:spChg chg="mod">
          <ac:chgData name="Young, Kimberly" userId="ff8ad6cf-2d73-4f8b-976d-198e6df20a90" providerId="ADAL" clId="{760E4D77-2CE3-4953-8915-239BF92DDCF7}" dt="2021-07-09T14:11:21.885" v="1"/>
          <ac:spMkLst>
            <pc:docMk/>
            <pc:sldMk cId="233365826" sldId="266"/>
            <ac:spMk id="2" creationId="{00000000-0000-0000-0000-000000000000}"/>
          </ac:spMkLst>
        </pc:spChg>
        <pc:spChg chg="mod">
          <ac:chgData name="Young, Kimberly" userId="ff8ad6cf-2d73-4f8b-976d-198e6df20a90" providerId="ADAL" clId="{760E4D77-2CE3-4953-8915-239BF92DDCF7}" dt="2021-07-09T14:12:27.708" v="52" actId="1076"/>
          <ac:spMkLst>
            <pc:docMk/>
            <pc:sldMk cId="233365826" sldId="266"/>
            <ac:spMk id="3" creationId="{00000000-0000-0000-0000-000000000000}"/>
          </ac:spMkLst>
        </pc:spChg>
        <pc:picChg chg="del">
          <ac:chgData name="Young, Kimberly" userId="ff8ad6cf-2d73-4f8b-976d-198e6df20a90" providerId="ADAL" clId="{760E4D77-2CE3-4953-8915-239BF92DDCF7}" dt="2021-07-09T14:12:58.837" v="55" actId="478"/>
          <ac:picMkLst>
            <pc:docMk/>
            <pc:sldMk cId="233365826" sldId="266"/>
            <ac:picMk id="4" creationId="{00000000-0000-0000-0000-000000000000}"/>
          </ac:picMkLst>
        </pc:picChg>
      </pc:sldChg>
      <pc:sldChg chg="delSp modSp mod delAnim">
        <pc:chgData name="Young, Kimberly" userId="ff8ad6cf-2d73-4f8b-976d-198e6df20a90" providerId="ADAL" clId="{760E4D77-2CE3-4953-8915-239BF92DDCF7}" dt="2021-07-09T14:13:04.359" v="56" actId="478"/>
        <pc:sldMkLst>
          <pc:docMk/>
          <pc:sldMk cId="1137712574" sldId="267"/>
        </pc:sldMkLst>
        <pc:spChg chg="mod">
          <ac:chgData name="Young, Kimberly" userId="ff8ad6cf-2d73-4f8b-976d-198e6df20a90" providerId="ADAL" clId="{760E4D77-2CE3-4953-8915-239BF92DDCF7}" dt="2021-07-09T14:11:21.885" v="1"/>
          <ac:spMkLst>
            <pc:docMk/>
            <pc:sldMk cId="1137712574" sldId="267"/>
            <ac:spMk id="2" creationId="{00000000-0000-0000-0000-000000000000}"/>
          </ac:spMkLst>
        </pc:spChg>
        <pc:spChg chg="mod">
          <ac:chgData name="Young, Kimberly" userId="ff8ad6cf-2d73-4f8b-976d-198e6df20a90" providerId="ADAL" clId="{760E4D77-2CE3-4953-8915-239BF92DDCF7}" dt="2021-07-09T14:11:21.885" v="1"/>
          <ac:spMkLst>
            <pc:docMk/>
            <pc:sldMk cId="1137712574" sldId="267"/>
            <ac:spMk id="3" creationId="{00000000-0000-0000-0000-000000000000}"/>
          </ac:spMkLst>
        </pc:spChg>
        <pc:picChg chg="del">
          <ac:chgData name="Young, Kimberly" userId="ff8ad6cf-2d73-4f8b-976d-198e6df20a90" providerId="ADAL" clId="{760E4D77-2CE3-4953-8915-239BF92DDCF7}" dt="2021-07-09T14:13:04.359" v="56" actId="478"/>
          <ac:picMkLst>
            <pc:docMk/>
            <pc:sldMk cId="1137712574" sldId="267"/>
            <ac:picMk id="4" creationId="{00000000-0000-0000-0000-000000000000}"/>
          </ac:picMkLst>
        </pc:picChg>
      </pc:sldChg>
      <pc:sldChg chg="delSp modSp mod delAnim">
        <pc:chgData name="Young, Kimberly" userId="ff8ad6cf-2d73-4f8b-976d-198e6df20a90" providerId="ADAL" clId="{760E4D77-2CE3-4953-8915-239BF92DDCF7}" dt="2021-07-09T14:13:07.137" v="57" actId="478"/>
        <pc:sldMkLst>
          <pc:docMk/>
          <pc:sldMk cId="314658758" sldId="268"/>
        </pc:sldMkLst>
        <pc:spChg chg="mod">
          <ac:chgData name="Young, Kimberly" userId="ff8ad6cf-2d73-4f8b-976d-198e6df20a90" providerId="ADAL" clId="{760E4D77-2CE3-4953-8915-239BF92DDCF7}" dt="2021-07-09T14:11:21.885" v="1"/>
          <ac:spMkLst>
            <pc:docMk/>
            <pc:sldMk cId="314658758" sldId="268"/>
            <ac:spMk id="2" creationId="{00000000-0000-0000-0000-000000000000}"/>
          </ac:spMkLst>
        </pc:spChg>
        <pc:spChg chg="mod">
          <ac:chgData name="Young, Kimberly" userId="ff8ad6cf-2d73-4f8b-976d-198e6df20a90" providerId="ADAL" clId="{760E4D77-2CE3-4953-8915-239BF92DDCF7}" dt="2021-07-09T14:11:21.885" v="1"/>
          <ac:spMkLst>
            <pc:docMk/>
            <pc:sldMk cId="314658758" sldId="268"/>
            <ac:spMk id="3" creationId="{00000000-0000-0000-0000-000000000000}"/>
          </ac:spMkLst>
        </pc:spChg>
        <pc:picChg chg="del">
          <ac:chgData name="Young, Kimberly" userId="ff8ad6cf-2d73-4f8b-976d-198e6df20a90" providerId="ADAL" clId="{760E4D77-2CE3-4953-8915-239BF92DDCF7}" dt="2021-07-09T14:13:07.137" v="57" actId="478"/>
          <ac:picMkLst>
            <pc:docMk/>
            <pc:sldMk cId="314658758" sldId="268"/>
            <ac:picMk id="7" creationId="{00000000-0000-0000-0000-000000000000}"/>
          </ac:picMkLst>
        </pc:picChg>
      </pc:sldChg>
      <pc:sldChg chg="addSp delSp modSp mod setBg delAnim">
        <pc:chgData name="Young, Kimberly" userId="ff8ad6cf-2d73-4f8b-976d-198e6df20a90" providerId="ADAL" clId="{760E4D77-2CE3-4953-8915-239BF92DDCF7}" dt="2021-07-09T14:15:28.005" v="87" actId="26606"/>
        <pc:sldMkLst>
          <pc:docMk/>
          <pc:sldMk cId="3717050248" sldId="269"/>
        </pc:sldMkLst>
        <pc:spChg chg="mod">
          <ac:chgData name="Young, Kimberly" userId="ff8ad6cf-2d73-4f8b-976d-198e6df20a90" providerId="ADAL" clId="{760E4D77-2CE3-4953-8915-239BF92DDCF7}" dt="2021-07-09T14:15:28.005" v="87" actId="26606"/>
          <ac:spMkLst>
            <pc:docMk/>
            <pc:sldMk cId="3717050248" sldId="269"/>
            <ac:spMk id="2" creationId="{00000000-0000-0000-0000-000000000000}"/>
          </ac:spMkLst>
        </pc:spChg>
        <pc:spChg chg="mod">
          <ac:chgData name="Young, Kimberly" userId="ff8ad6cf-2d73-4f8b-976d-198e6df20a90" providerId="ADAL" clId="{760E4D77-2CE3-4953-8915-239BF92DDCF7}" dt="2021-07-09T14:15:28.005" v="87" actId="26606"/>
          <ac:spMkLst>
            <pc:docMk/>
            <pc:sldMk cId="3717050248" sldId="269"/>
            <ac:spMk id="3" creationId="{00000000-0000-0000-0000-000000000000}"/>
          </ac:spMkLst>
        </pc:spChg>
        <pc:spChg chg="add">
          <ac:chgData name="Young, Kimberly" userId="ff8ad6cf-2d73-4f8b-976d-198e6df20a90" providerId="ADAL" clId="{760E4D77-2CE3-4953-8915-239BF92DDCF7}" dt="2021-07-09T14:15:28.005" v="87" actId="26606"/>
          <ac:spMkLst>
            <pc:docMk/>
            <pc:sldMk cId="3717050248" sldId="269"/>
            <ac:spMk id="8" creationId="{C1709A45-C6F3-4CEE-AA0F-887FAC5CAE7D}"/>
          </ac:spMkLst>
        </pc:spChg>
        <pc:picChg chg="del">
          <ac:chgData name="Young, Kimberly" userId="ff8ad6cf-2d73-4f8b-976d-198e6df20a90" providerId="ADAL" clId="{760E4D77-2CE3-4953-8915-239BF92DDCF7}" dt="2021-07-09T14:13:56.965" v="72" actId="478"/>
          <ac:picMkLst>
            <pc:docMk/>
            <pc:sldMk cId="3717050248" sldId="269"/>
            <ac:picMk id="4" creationId="{00000000-0000-0000-0000-000000000000}"/>
          </ac:picMkLst>
        </pc:picChg>
        <pc:cxnChg chg="add">
          <ac:chgData name="Young, Kimberly" userId="ff8ad6cf-2d73-4f8b-976d-198e6df20a90" providerId="ADAL" clId="{760E4D77-2CE3-4953-8915-239BF92DDCF7}" dt="2021-07-09T14:15:28.005" v="87" actId="26606"/>
          <ac:cxnSpMkLst>
            <pc:docMk/>
            <pc:sldMk cId="3717050248" sldId="269"/>
            <ac:cxnSpMk id="10" creationId="{26E963D7-0A73-484A-B8A2-DDBFEA123C2F}"/>
          </ac:cxnSpMkLst>
        </pc:cxnChg>
      </pc:sldChg>
      <pc:sldChg chg="delSp modSp mod delAnim">
        <pc:chgData name="Young, Kimberly" userId="ff8ad6cf-2d73-4f8b-976d-198e6df20a90" providerId="ADAL" clId="{760E4D77-2CE3-4953-8915-239BF92DDCF7}" dt="2021-07-09T14:15:19.353" v="85" actId="14100"/>
        <pc:sldMkLst>
          <pc:docMk/>
          <pc:sldMk cId="569318228" sldId="270"/>
        </pc:sldMkLst>
        <pc:spChg chg="mod">
          <ac:chgData name="Young, Kimberly" userId="ff8ad6cf-2d73-4f8b-976d-198e6df20a90" providerId="ADAL" clId="{760E4D77-2CE3-4953-8915-239BF92DDCF7}" dt="2021-07-09T14:11:21.885" v="1"/>
          <ac:spMkLst>
            <pc:docMk/>
            <pc:sldMk cId="569318228" sldId="270"/>
            <ac:spMk id="2" creationId="{00000000-0000-0000-0000-000000000000}"/>
          </ac:spMkLst>
        </pc:spChg>
        <pc:spChg chg="mod">
          <ac:chgData name="Young, Kimberly" userId="ff8ad6cf-2d73-4f8b-976d-198e6df20a90" providerId="ADAL" clId="{760E4D77-2CE3-4953-8915-239BF92DDCF7}" dt="2021-07-09T14:15:19.353" v="85" actId="14100"/>
          <ac:spMkLst>
            <pc:docMk/>
            <pc:sldMk cId="569318228" sldId="270"/>
            <ac:spMk id="3" creationId="{00000000-0000-0000-0000-000000000000}"/>
          </ac:spMkLst>
        </pc:spChg>
        <pc:picChg chg="del">
          <ac:chgData name="Young, Kimberly" userId="ff8ad6cf-2d73-4f8b-976d-198e6df20a90" providerId="ADAL" clId="{760E4D77-2CE3-4953-8915-239BF92DDCF7}" dt="2021-07-09T14:13:52.881" v="70" actId="478"/>
          <ac:picMkLst>
            <pc:docMk/>
            <pc:sldMk cId="569318228" sldId="270"/>
            <ac:picMk id="4" creationId="{00000000-0000-0000-0000-000000000000}"/>
          </ac:picMkLst>
        </pc:picChg>
      </pc:sldChg>
      <pc:sldChg chg="addSp delSp modSp mod setBg delAnim">
        <pc:chgData name="Young, Kimberly" userId="ff8ad6cf-2d73-4f8b-976d-198e6df20a90" providerId="ADAL" clId="{760E4D77-2CE3-4953-8915-239BF92DDCF7}" dt="2021-07-16T20:25:02.141" v="130" actId="26606"/>
        <pc:sldMkLst>
          <pc:docMk/>
          <pc:sldMk cId="1424273620" sldId="271"/>
        </pc:sldMkLst>
        <pc:spChg chg="mod">
          <ac:chgData name="Young, Kimberly" userId="ff8ad6cf-2d73-4f8b-976d-198e6df20a90" providerId="ADAL" clId="{760E4D77-2CE3-4953-8915-239BF92DDCF7}" dt="2021-07-16T20:25:02.141" v="130" actId="26606"/>
          <ac:spMkLst>
            <pc:docMk/>
            <pc:sldMk cId="1424273620" sldId="271"/>
            <ac:spMk id="2" creationId="{00000000-0000-0000-0000-000000000000}"/>
          </ac:spMkLst>
        </pc:spChg>
        <pc:spChg chg="mod ord">
          <ac:chgData name="Young, Kimberly" userId="ff8ad6cf-2d73-4f8b-976d-198e6df20a90" providerId="ADAL" clId="{760E4D77-2CE3-4953-8915-239BF92DDCF7}" dt="2021-07-16T20:25:02.141" v="130" actId="26606"/>
          <ac:spMkLst>
            <pc:docMk/>
            <pc:sldMk cId="1424273620" sldId="271"/>
            <ac:spMk id="4" creationId="{00000000-0000-0000-0000-000000000000}"/>
          </ac:spMkLst>
        </pc:spChg>
        <pc:picChg chg="del">
          <ac:chgData name="Young, Kimberly" userId="ff8ad6cf-2d73-4f8b-976d-198e6df20a90" providerId="ADAL" clId="{760E4D77-2CE3-4953-8915-239BF92DDCF7}" dt="2021-07-09T14:13:55.157" v="71" actId="478"/>
          <ac:picMkLst>
            <pc:docMk/>
            <pc:sldMk cId="1424273620" sldId="271"/>
            <ac:picMk id="3" creationId="{00000000-0000-0000-0000-000000000000}"/>
          </ac:picMkLst>
        </pc:picChg>
        <pc:picChg chg="mod">
          <ac:chgData name="Young, Kimberly" userId="ff8ad6cf-2d73-4f8b-976d-198e6df20a90" providerId="ADAL" clId="{760E4D77-2CE3-4953-8915-239BF92DDCF7}" dt="2021-07-16T20:25:02.141" v="130" actId="26606"/>
          <ac:picMkLst>
            <pc:docMk/>
            <pc:sldMk cId="1424273620" sldId="271"/>
            <ac:picMk id="7" creationId="{00000000-0000-0000-0000-000000000000}"/>
          </ac:picMkLst>
        </pc:picChg>
        <pc:picChg chg="add del">
          <ac:chgData name="Young, Kimberly" userId="ff8ad6cf-2d73-4f8b-976d-198e6df20a90" providerId="ADAL" clId="{760E4D77-2CE3-4953-8915-239BF92DDCF7}" dt="2021-07-16T20:25:02.141" v="130" actId="26606"/>
          <ac:picMkLst>
            <pc:docMk/>
            <pc:sldMk cId="1424273620" sldId="271"/>
            <ac:picMk id="12" creationId="{A53ED3FC-3BE8-4F1F-BEF1-74B1C721718A}"/>
          </ac:picMkLst>
        </pc:picChg>
        <pc:picChg chg="add">
          <ac:chgData name="Young, Kimberly" userId="ff8ad6cf-2d73-4f8b-976d-198e6df20a90" providerId="ADAL" clId="{760E4D77-2CE3-4953-8915-239BF92DDCF7}" dt="2021-07-16T20:25:02.141" v="130" actId="26606"/>
          <ac:picMkLst>
            <pc:docMk/>
            <pc:sldMk cId="1424273620" sldId="271"/>
            <ac:picMk id="17" creationId="{A53ED3FC-3BE8-4F1F-BEF1-74B1C721718A}"/>
          </ac:picMkLst>
        </pc:picChg>
      </pc:sldChg>
      <pc:sldChg chg="delSp modSp mod delAnim">
        <pc:chgData name="Young, Kimberly" userId="ff8ad6cf-2d73-4f8b-976d-198e6df20a90" providerId="ADAL" clId="{760E4D77-2CE3-4953-8915-239BF92DDCF7}" dt="2021-07-16T20:21:22.813" v="110" actId="14826"/>
        <pc:sldMkLst>
          <pc:docMk/>
          <pc:sldMk cId="1249859544" sldId="273"/>
        </pc:sldMkLst>
        <pc:spChg chg="mod">
          <ac:chgData name="Young, Kimberly" userId="ff8ad6cf-2d73-4f8b-976d-198e6df20a90" providerId="ADAL" clId="{760E4D77-2CE3-4953-8915-239BF92DDCF7}" dt="2021-07-09T14:11:21.885" v="1"/>
          <ac:spMkLst>
            <pc:docMk/>
            <pc:sldMk cId="1249859544" sldId="273"/>
            <ac:spMk id="2" creationId="{00000000-0000-0000-0000-000000000000}"/>
          </ac:spMkLst>
        </pc:spChg>
        <pc:spChg chg="mod">
          <ac:chgData name="Young, Kimberly" userId="ff8ad6cf-2d73-4f8b-976d-198e6df20a90" providerId="ADAL" clId="{760E4D77-2CE3-4953-8915-239BF92DDCF7}" dt="2021-07-09T14:12:41.511" v="53" actId="1076"/>
          <ac:spMkLst>
            <pc:docMk/>
            <pc:sldMk cId="1249859544" sldId="273"/>
            <ac:spMk id="5" creationId="{00000000-0000-0000-0000-000000000000}"/>
          </ac:spMkLst>
        </pc:spChg>
        <pc:picChg chg="del">
          <ac:chgData name="Young, Kimberly" userId="ff8ad6cf-2d73-4f8b-976d-198e6df20a90" providerId="ADAL" clId="{760E4D77-2CE3-4953-8915-239BF92DDCF7}" dt="2021-07-09T14:13:11.942" v="58" actId="478"/>
          <ac:picMkLst>
            <pc:docMk/>
            <pc:sldMk cId="1249859544" sldId="273"/>
            <ac:picMk id="4" creationId="{00000000-0000-0000-0000-000000000000}"/>
          </ac:picMkLst>
        </pc:picChg>
        <pc:picChg chg="mod">
          <ac:chgData name="Young, Kimberly" userId="ff8ad6cf-2d73-4f8b-976d-198e6df20a90" providerId="ADAL" clId="{760E4D77-2CE3-4953-8915-239BF92DDCF7}" dt="2021-07-16T20:21:22.813" v="110" actId="14826"/>
          <ac:picMkLst>
            <pc:docMk/>
            <pc:sldMk cId="1249859544" sldId="273"/>
            <ac:picMk id="6" creationId="{00000000-0000-0000-0000-000000000000}"/>
          </ac:picMkLst>
        </pc:picChg>
      </pc:sldChg>
      <pc:sldChg chg="addSp delSp modSp mod setBg delAnim">
        <pc:chgData name="Young, Kimberly" userId="ff8ad6cf-2d73-4f8b-976d-198e6df20a90" providerId="ADAL" clId="{760E4D77-2CE3-4953-8915-239BF92DDCF7}" dt="2021-07-16T20:23:25.849" v="121" actId="26606"/>
        <pc:sldMkLst>
          <pc:docMk/>
          <pc:sldMk cId="2250811575" sldId="274"/>
        </pc:sldMkLst>
        <pc:spChg chg="mod ord">
          <ac:chgData name="Young, Kimberly" userId="ff8ad6cf-2d73-4f8b-976d-198e6df20a90" providerId="ADAL" clId="{760E4D77-2CE3-4953-8915-239BF92DDCF7}" dt="2021-07-16T20:23:25.849" v="121" actId="26606"/>
          <ac:spMkLst>
            <pc:docMk/>
            <pc:sldMk cId="2250811575" sldId="274"/>
            <ac:spMk id="2" creationId="{00000000-0000-0000-0000-000000000000}"/>
          </ac:spMkLst>
        </pc:spChg>
        <pc:spChg chg="mod ord">
          <ac:chgData name="Young, Kimberly" userId="ff8ad6cf-2d73-4f8b-976d-198e6df20a90" providerId="ADAL" clId="{760E4D77-2CE3-4953-8915-239BF92DDCF7}" dt="2021-07-16T20:23:25.849" v="121" actId="26606"/>
          <ac:spMkLst>
            <pc:docMk/>
            <pc:sldMk cId="2250811575" sldId="274"/>
            <ac:spMk id="3" creationId="{00000000-0000-0000-0000-000000000000}"/>
          </ac:spMkLst>
        </pc:spChg>
        <pc:spChg chg="add del">
          <ac:chgData name="Young, Kimberly" userId="ff8ad6cf-2d73-4f8b-976d-198e6df20a90" providerId="ADAL" clId="{760E4D77-2CE3-4953-8915-239BF92DDCF7}" dt="2021-07-16T20:23:25.849" v="121" actId="26606"/>
          <ac:spMkLst>
            <pc:docMk/>
            <pc:sldMk cId="2250811575" sldId="274"/>
            <ac:spMk id="6" creationId="{CBD94887-6A10-4F62-8EE1-B2BCFA1F380F}"/>
          </ac:spMkLst>
        </pc:spChg>
        <pc:spChg chg="add del">
          <ac:chgData name="Young, Kimberly" userId="ff8ad6cf-2d73-4f8b-976d-198e6df20a90" providerId="ADAL" clId="{760E4D77-2CE3-4953-8915-239BF92DDCF7}" dt="2021-07-16T20:22:53.078" v="116" actId="26606"/>
          <ac:spMkLst>
            <pc:docMk/>
            <pc:sldMk cId="2250811575" sldId="274"/>
            <ac:spMk id="9" creationId="{CBD94887-6A10-4F62-8EE1-B2BCFA1F380F}"/>
          </ac:spMkLst>
        </pc:spChg>
        <pc:picChg chg="mod ord modCrop">
          <ac:chgData name="Young, Kimberly" userId="ff8ad6cf-2d73-4f8b-976d-198e6df20a90" providerId="ADAL" clId="{760E4D77-2CE3-4953-8915-239BF92DDCF7}" dt="2021-07-16T20:23:25.849" v="121" actId="26606"/>
          <ac:picMkLst>
            <pc:docMk/>
            <pc:sldMk cId="2250811575" sldId="274"/>
            <ac:picMk id="4" creationId="{00000000-0000-0000-0000-000000000000}"/>
          </ac:picMkLst>
        </pc:picChg>
        <pc:picChg chg="del">
          <ac:chgData name="Young, Kimberly" userId="ff8ad6cf-2d73-4f8b-976d-198e6df20a90" providerId="ADAL" clId="{760E4D77-2CE3-4953-8915-239BF92DDCF7}" dt="2021-07-09T14:13:27.322" v="62" actId="478"/>
          <ac:picMkLst>
            <pc:docMk/>
            <pc:sldMk cId="2250811575" sldId="274"/>
            <ac:picMk id="5" creationId="{00000000-0000-0000-0000-000000000000}"/>
          </ac:picMkLst>
        </pc:picChg>
        <pc:picChg chg="add del">
          <ac:chgData name="Young, Kimberly" userId="ff8ad6cf-2d73-4f8b-976d-198e6df20a90" providerId="ADAL" clId="{760E4D77-2CE3-4953-8915-239BF92DDCF7}" dt="2021-07-16T20:23:25.849" v="121" actId="26606"/>
          <ac:picMkLst>
            <pc:docMk/>
            <pc:sldMk cId="2250811575" sldId="274"/>
            <ac:picMk id="7" creationId="{A3D512BA-228A-4979-9312-ACD246E1099D}"/>
          </ac:picMkLst>
        </pc:picChg>
        <pc:picChg chg="add del">
          <ac:chgData name="Young, Kimberly" userId="ff8ad6cf-2d73-4f8b-976d-198e6df20a90" providerId="ADAL" clId="{760E4D77-2CE3-4953-8915-239BF92DDCF7}" dt="2021-07-16T20:22:53.078" v="116" actId="26606"/>
          <ac:picMkLst>
            <pc:docMk/>
            <pc:sldMk cId="2250811575" sldId="274"/>
            <ac:picMk id="11" creationId="{A3D512BA-228A-4979-9312-ACD246E1099D}"/>
          </ac:picMkLst>
        </pc:picChg>
      </pc:sldChg>
      <pc:sldChg chg="new del">
        <pc:chgData name="Young, Kimberly" userId="ff8ad6cf-2d73-4f8b-976d-198e6df20a90" providerId="ADAL" clId="{760E4D77-2CE3-4953-8915-239BF92DDCF7}" dt="2021-07-09T14:11:32.681" v="13" actId="2696"/>
        <pc:sldMkLst>
          <pc:docMk/>
          <pc:sldMk cId="1009354244" sldId="275"/>
        </pc:sldMkLst>
      </pc:sldChg>
      <pc:sldChg chg="addSp modSp new mod setBg">
        <pc:chgData name="Young, Kimberly" userId="ff8ad6cf-2d73-4f8b-976d-198e6df20a90" providerId="ADAL" clId="{760E4D77-2CE3-4953-8915-239BF92DDCF7}" dt="2021-07-16T20:26:31.082" v="151" actId="1076"/>
        <pc:sldMkLst>
          <pc:docMk/>
          <pc:sldMk cId="4118837646" sldId="275"/>
        </pc:sldMkLst>
        <pc:spChg chg="add mod">
          <ac:chgData name="Young, Kimberly" userId="ff8ad6cf-2d73-4f8b-976d-198e6df20a90" providerId="ADAL" clId="{760E4D77-2CE3-4953-8915-239BF92DDCF7}" dt="2021-07-16T20:26:31.082" v="151" actId="1076"/>
          <ac:spMkLst>
            <pc:docMk/>
            <pc:sldMk cId="4118837646" sldId="275"/>
            <ac:spMk id="4" creationId="{B6284803-3D7A-45A7-8BDA-BFA6CE973D10}"/>
          </ac:spMkLst>
        </pc:spChg>
        <pc:picChg chg="add mod">
          <ac:chgData name="Young, Kimberly" userId="ff8ad6cf-2d73-4f8b-976d-198e6df20a90" providerId="ADAL" clId="{760E4D77-2CE3-4953-8915-239BF92DDCF7}" dt="2021-07-16T20:25:58.309" v="137" actId="26606"/>
          <ac:picMkLst>
            <pc:docMk/>
            <pc:sldMk cId="4118837646" sldId="275"/>
            <ac:picMk id="3" creationId="{D33AAF77-58E7-4B95-AD49-503BB60A638A}"/>
          </ac:picMkLst>
        </pc:picChg>
      </pc:sldChg>
      <pc:sldMasterChg chg="delSldLayout">
        <pc:chgData name="Young, Kimberly" userId="ff8ad6cf-2d73-4f8b-976d-198e6df20a90" providerId="ADAL" clId="{760E4D77-2CE3-4953-8915-239BF92DDCF7}" dt="2021-07-09T14:11:29.724" v="12" actId="2696"/>
        <pc:sldMasterMkLst>
          <pc:docMk/>
          <pc:sldMasterMk cId="1905013008" sldId="2147483661"/>
        </pc:sldMasterMkLst>
        <pc:sldLayoutChg chg="del">
          <pc:chgData name="Young, Kimberly" userId="ff8ad6cf-2d73-4f8b-976d-198e6df20a90" providerId="ADAL" clId="{760E4D77-2CE3-4953-8915-239BF92DDCF7}" dt="2021-07-09T14:11:29.724" v="12" actId="2696"/>
          <pc:sldLayoutMkLst>
            <pc:docMk/>
            <pc:sldMasterMk cId="1905013008" sldId="2147483661"/>
            <pc:sldLayoutMk cId="1358743305"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0D753-5C5F-4714-AB6F-2B6E393D20EE}"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2A398-782C-45DD-AA32-BAEA36FA73E4}" type="slidenum">
              <a:rPr lang="en-US" smtClean="0"/>
              <a:t>‹#›</a:t>
            </a:fld>
            <a:endParaRPr lang="en-US"/>
          </a:p>
        </p:txBody>
      </p:sp>
    </p:spTree>
    <p:extLst>
      <p:ext uri="{BB962C8B-B14F-4D97-AF65-F5344CB8AC3E}">
        <p14:creationId xmlns:p14="http://schemas.microsoft.com/office/powerpoint/2010/main" val="57226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how to think about mindfulness: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 know that I am stressed. Instead of being mad at myself for my stressful feelings, I just acknowledge the feelings.</a:t>
            </a:r>
            <a:endParaRPr lang="en-US" dirty="0"/>
          </a:p>
          <a:p>
            <a:r>
              <a:rPr lang="en-US" baseline="0" dirty="0"/>
              <a:t>I close my eyes and focus on my body. I notice that my chest feels tight. How can I get rid of that particular symptom? Maybe I take deep, slow breaths until my lungs loosen up. </a:t>
            </a:r>
          </a:p>
          <a:p>
            <a:endParaRPr lang="en-US" baseline="0" dirty="0"/>
          </a:p>
          <a:p>
            <a:r>
              <a:rPr lang="en-US" baseline="0" dirty="0"/>
              <a:t>Mindfulness isn’t just for stressful situations: it can also be helpful for deepening positive situations.</a:t>
            </a:r>
          </a:p>
          <a:p>
            <a:r>
              <a:rPr lang="en-US" baseline="0" dirty="0"/>
              <a:t>Example: the day I got married, I paused at several points throughout the day and just took in my surroundings. I looked at people’s expressions, thought about how the air in the room felt, and examined my own emotions. Now, those moments are like snapshots of the day that are much more fixed in my memory than the rest of the day, which sometimes seems like just a blur!</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a:t>
            </a:fld>
            <a:endParaRPr lang="en-US"/>
          </a:p>
        </p:txBody>
      </p:sp>
    </p:spTree>
    <p:extLst>
      <p:ext uri="{BB962C8B-B14F-4D97-AF65-F5344CB8AC3E}">
        <p14:creationId xmlns:p14="http://schemas.microsoft.com/office/powerpoint/2010/main" val="3983431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a:t>
            </a:r>
            <a:r>
              <a:rPr lang="en-US" baseline="0" dirty="0"/>
              <a:t> is a little different from the others.</a:t>
            </a:r>
          </a:p>
          <a:p>
            <a:r>
              <a:rPr lang="en-US" baseline="0" dirty="0"/>
              <a:t>Not meant for a specific situation, but for regular practice to help you improve your overall ability to focus.</a:t>
            </a:r>
          </a:p>
          <a:p>
            <a:r>
              <a:rPr lang="en-US" baseline="0" dirty="0"/>
              <a:t>Begin by placing an object in front of you (could be a coffee mug, pen, or other trinket) </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12</a:t>
            </a:fld>
            <a:endParaRPr lang="en-US"/>
          </a:p>
        </p:txBody>
      </p:sp>
    </p:spTree>
    <p:extLst>
      <p:ext uri="{BB962C8B-B14F-4D97-AF65-F5344CB8AC3E}">
        <p14:creationId xmlns:p14="http://schemas.microsoft.com/office/powerpoint/2010/main" val="316943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stressful things that can happen at work: conflict</a:t>
            </a:r>
          </a:p>
          <a:p>
            <a:r>
              <a:rPr lang="en-US" dirty="0"/>
              <a:t>Conflicts are inevitable, but you can change how you handle them.</a:t>
            </a:r>
          </a:p>
          <a:p>
            <a:r>
              <a:rPr lang="en-US" dirty="0"/>
              <a:t>By altering your perspective during a conflict, you can not only reduce</a:t>
            </a:r>
            <a:r>
              <a:rPr lang="en-US" baseline="0" dirty="0"/>
              <a:t> the negative physical and mental effects, but also create a better outcome.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13</a:t>
            </a:fld>
            <a:endParaRPr lang="en-US"/>
          </a:p>
        </p:txBody>
      </p:sp>
    </p:spTree>
    <p:extLst>
      <p:ext uri="{BB962C8B-B14F-4D97-AF65-F5344CB8AC3E}">
        <p14:creationId xmlns:p14="http://schemas.microsoft.com/office/powerpoint/2010/main" val="258031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behind this exercise is to step out of your own perspective and view the conflict as an observer, not a participant. </a:t>
            </a:r>
          </a:p>
          <a:p>
            <a:r>
              <a:rPr lang="en-US" dirty="0"/>
              <a:t>Pretend you’re watching a play</a:t>
            </a:r>
            <a:r>
              <a:rPr lang="en-US" baseline="0" dirty="0"/>
              <a:t> and offering advice to the characters.</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14</a:t>
            </a:fld>
            <a:endParaRPr lang="en-US"/>
          </a:p>
        </p:txBody>
      </p:sp>
    </p:spTree>
    <p:extLst>
      <p:ext uri="{BB962C8B-B14F-4D97-AF65-F5344CB8AC3E}">
        <p14:creationId xmlns:p14="http://schemas.microsoft.com/office/powerpoint/2010/main" val="242301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Remember: you do</a:t>
            </a:r>
            <a:r>
              <a:rPr lang="en-US" b="1" baseline="0" dirty="0"/>
              <a:t> have control over your own thoughts.</a:t>
            </a:r>
            <a:endParaRPr lang="en-US" b="1" dirty="0"/>
          </a:p>
          <a:p>
            <a:r>
              <a:rPr lang="en-US" dirty="0"/>
              <a:t>All or nothing:</a:t>
            </a:r>
            <a:r>
              <a:rPr lang="en-US" baseline="0" dirty="0"/>
              <a:t> I didn’t perform perfectly so I must be incompetent at my job (black and white thinking)</a:t>
            </a:r>
          </a:p>
          <a:p>
            <a:r>
              <a:rPr lang="en-US" baseline="0" dirty="0"/>
              <a:t>Overgeneralization: I’ve been struggling with this skill, so I’ll never be any good at it (believe things will go on forever)</a:t>
            </a:r>
          </a:p>
          <a:p>
            <a:r>
              <a:rPr lang="en-US" baseline="0" dirty="0"/>
              <a:t>Mental lens: I did 5 things today, and one went badly, but that’s the only one I can think about.</a:t>
            </a:r>
          </a:p>
          <a:p>
            <a:r>
              <a:rPr lang="en-US" baseline="0" dirty="0"/>
              <a:t>Discounting the positive: My boss gave me good feedback on my writing, but I know I’m  a terrible writer, so she must be lying. (Discount positive facts that contradict negative beliefs)</a:t>
            </a:r>
          </a:p>
          <a:p>
            <a:r>
              <a:rPr lang="en-US" baseline="0" dirty="0"/>
              <a:t>Jumping to conclusions: I have gotten poor feedback from one person, so I know I did terribly. (drawing conclusions with minimal info)</a:t>
            </a:r>
          </a:p>
          <a:p>
            <a:r>
              <a:rPr lang="en-US" baseline="0" dirty="0"/>
              <a:t>Magnification: I didn’t do well on that assignment, so I’m going to get fired and be unable to get a new job and probably end up homeless (exaggerate importance of problem)</a:t>
            </a:r>
          </a:p>
          <a:p>
            <a:r>
              <a:rPr lang="en-US" baseline="0" dirty="0"/>
              <a:t>Emotional reasoning: I get anxious at work, so I must be a terrible employee (use emotions to justify negative assumptions)</a:t>
            </a:r>
          </a:p>
          <a:p>
            <a:r>
              <a:rPr lang="en-US" baseline="0" dirty="0"/>
              <a:t>Should statements: I should be further along in my career by now, so I must be a failure (judge yourself based on how you think you should be)</a:t>
            </a:r>
          </a:p>
          <a:p>
            <a:r>
              <a:rPr lang="en-US" dirty="0"/>
              <a:t>Labeling: I’m struggling with this task, so I must be an idiot (labeling yourself based on current struggles)</a:t>
            </a:r>
          </a:p>
          <a:p>
            <a:r>
              <a:rPr lang="en-US" dirty="0"/>
              <a:t>Personalization: We haven’t been getting many customers lately, so I must be bad at customer service (blame self for things</a:t>
            </a:r>
            <a:r>
              <a:rPr lang="en-US" baseline="0" dirty="0"/>
              <a:t> you have no control over)</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15</a:t>
            </a:fld>
            <a:endParaRPr lang="en-US"/>
          </a:p>
        </p:txBody>
      </p:sp>
    </p:spTree>
    <p:extLst>
      <p:ext uri="{BB962C8B-B14F-4D97-AF65-F5344CB8AC3E}">
        <p14:creationId xmlns:p14="http://schemas.microsoft.com/office/powerpoint/2010/main" val="753469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didn’t perform perfectly so I must be incompetent at my job / I made a few mistakes, but I did other things well.</a:t>
            </a:r>
          </a:p>
          <a:p>
            <a:r>
              <a:rPr lang="en-US" baseline="0" dirty="0"/>
              <a:t>I’ve been struggling with this skill, so I’ll never be any good at it / This skill is difficult, but I’m working on improving.</a:t>
            </a:r>
          </a:p>
          <a:p>
            <a:r>
              <a:rPr lang="en-US" baseline="0" dirty="0"/>
              <a:t>I did 5 things today, and one went badly. / I did 4 things well today.</a:t>
            </a:r>
          </a:p>
          <a:p>
            <a:r>
              <a:rPr lang="en-US" baseline="0" dirty="0"/>
              <a:t>My boss gave me good feedback on my writing, but I know I’m  a terrible writer, so she must be lying. / I got good feedback today.</a:t>
            </a:r>
          </a:p>
          <a:p>
            <a:r>
              <a:rPr lang="en-US" baseline="0" dirty="0"/>
              <a:t>I have gotten poor feedback from one person, so I know I did terribly. / One person gave poor feedback, but I don’t know yet how the others feel.</a:t>
            </a:r>
          </a:p>
          <a:p>
            <a:r>
              <a:rPr lang="en-US" baseline="0" dirty="0"/>
              <a:t>I didn’t do well on that assignment, so I’m going to get fired and be unable to get a new job and probably end up homeless / This assignment didn’t go well, but I have done well on others.</a:t>
            </a:r>
          </a:p>
          <a:p>
            <a:r>
              <a:rPr lang="en-US" baseline="0" dirty="0"/>
              <a:t>I get anxious at work, so I must be a terrible employee. / Anxiety is something I struggle with.</a:t>
            </a:r>
          </a:p>
          <a:p>
            <a:r>
              <a:rPr lang="en-US" baseline="0" dirty="0"/>
              <a:t>I should be further along in my career by now, so I must be a failure / I’ve worked hard to get where I am and will continue to do so.</a:t>
            </a:r>
          </a:p>
          <a:p>
            <a:r>
              <a:rPr lang="en-US" dirty="0"/>
              <a:t>I’m struggling with this task, so I must be an idiot. / This task is difficult, but I’m trying my best. </a:t>
            </a:r>
          </a:p>
          <a:p>
            <a:r>
              <a:rPr lang="en-US" dirty="0"/>
              <a:t>We haven’t been getting many customers lately, so I must be bad at customer service /</a:t>
            </a:r>
            <a:r>
              <a:rPr lang="en-US" baseline="0" dirty="0"/>
              <a:t> Things are slow right now, but I don’t know why.</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16</a:t>
            </a:fld>
            <a:endParaRPr lang="en-US"/>
          </a:p>
        </p:txBody>
      </p:sp>
    </p:spTree>
    <p:extLst>
      <p:ext uri="{BB962C8B-B14F-4D97-AF65-F5344CB8AC3E}">
        <p14:creationId xmlns:p14="http://schemas.microsoft.com/office/powerpoint/2010/main" val="206028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remember that this is a </a:t>
            </a:r>
            <a:r>
              <a:rPr lang="en-US" b="1" u="sng" dirty="0"/>
              <a:t>practice</a:t>
            </a:r>
            <a:r>
              <a:rPr lang="en-US" dirty="0"/>
              <a:t>.</a:t>
            </a:r>
          </a:p>
          <a:p>
            <a:r>
              <a:rPr lang="en-US" dirty="0"/>
              <a:t>The only way to get better is to do it regularly.</a:t>
            </a:r>
          </a:p>
        </p:txBody>
      </p:sp>
      <p:sp>
        <p:nvSpPr>
          <p:cNvPr id="4" name="Slide Number Placeholder 3"/>
          <p:cNvSpPr>
            <a:spLocks noGrp="1"/>
          </p:cNvSpPr>
          <p:nvPr>
            <p:ph type="sldNum" sz="quarter" idx="10"/>
          </p:nvPr>
        </p:nvSpPr>
        <p:spPr/>
        <p:txBody>
          <a:bodyPr/>
          <a:lstStyle/>
          <a:p>
            <a:fld id="{D8563E3A-FAE2-40FF-AFF4-A22A7309FA33}" type="slidenum">
              <a:rPr lang="en-US" smtClean="0"/>
              <a:t>17</a:t>
            </a:fld>
            <a:endParaRPr lang="en-US"/>
          </a:p>
        </p:txBody>
      </p:sp>
    </p:spTree>
    <p:extLst>
      <p:ext uri="{BB962C8B-B14F-4D97-AF65-F5344CB8AC3E}">
        <p14:creationId xmlns:p14="http://schemas.microsoft.com/office/powerpoint/2010/main" val="136424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variety of studies performed by doctors…</a:t>
            </a:r>
          </a:p>
        </p:txBody>
      </p:sp>
      <p:sp>
        <p:nvSpPr>
          <p:cNvPr id="4" name="Slide Number Placeholder 3"/>
          <p:cNvSpPr>
            <a:spLocks noGrp="1"/>
          </p:cNvSpPr>
          <p:nvPr>
            <p:ph type="sldNum" sz="quarter" idx="10"/>
          </p:nvPr>
        </p:nvSpPr>
        <p:spPr/>
        <p:txBody>
          <a:bodyPr/>
          <a:lstStyle/>
          <a:p>
            <a:fld id="{D8563E3A-FAE2-40FF-AFF4-A22A7309FA33}" type="slidenum">
              <a:rPr lang="en-US" smtClean="0"/>
              <a:t>4</a:t>
            </a:fld>
            <a:endParaRPr lang="en-US"/>
          </a:p>
        </p:txBody>
      </p:sp>
    </p:spTree>
    <p:extLst>
      <p:ext uri="{BB962C8B-B14F-4D97-AF65-F5344CB8AC3E}">
        <p14:creationId xmlns:p14="http://schemas.microsoft.com/office/powerpoint/2010/main" val="179686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Take your seat. Whatever you’re sitting on—a chair, a meditation cushion, a park bench—find a spot that gives you a stable, solid seat, not perching or hanging back.</a:t>
            </a:r>
          </a:p>
          <a:p>
            <a:r>
              <a:rPr lang="en-US" dirty="0"/>
              <a:t>2. Notice what your legs are doing. If on a cushion on the floor, cross your legs comfortably in front of you. (If you already do some kind of seated yoga posture, go ahead.) If on a chair, it’s good if the bottoms of your feet are touching the floor.</a:t>
            </a:r>
          </a:p>
          <a:p>
            <a:r>
              <a:rPr lang="en-US" dirty="0"/>
              <a:t>3. Straighten—but don’t stiffen— your upper body. The spine has natural curvature. Let it be there. Your head and shoulders can comfortably rest on top of your vertebrae.</a:t>
            </a:r>
          </a:p>
          <a:p>
            <a:r>
              <a:rPr lang="en-US" dirty="0"/>
              <a:t>4. Situate your upper arms parallel to your upper body. Then let your hands drop onto the tops of your legs. With your upper arms at your sides, your hands will land in the right spot. Too far forward will make you hunch. Too far back will make you stiff. You’re tuning the strings of your body—not too tight and not too loose.</a:t>
            </a:r>
          </a:p>
          <a:p>
            <a:r>
              <a:rPr lang="en-US" dirty="0"/>
              <a:t>5. Drop your chin a little and let your gaze fall gently downward. You may let your eyelids lower. If you feel the need, you may lower them completely, but it’s not necessary to close your eyes when meditating. You can simply let what appears before your eyes be there without focusing on it.</a:t>
            </a:r>
          </a:p>
          <a:p>
            <a:r>
              <a:rPr lang="en-US" dirty="0"/>
              <a:t>6. Be there for a few moments. Relax. </a:t>
            </a:r>
          </a:p>
          <a:p>
            <a:r>
              <a:rPr lang="en-US" dirty="0"/>
              <a:t>7. When your posture is established, feel your breath—or some say “follow” it—as it goes out and as it goes in.</a:t>
            </a:r>
            <a:r>
              <a:rPr lang="en-US" baseline="0" dirty="0"/>
              <a:t> </a:t>
            </a:r>
            <a:r>
              <a:rPr lang="en-US" dirty="0"/>
              <a:t>Inevitably, your attention will leave the breath and wander to other places. When you get around to noticing this—in a few seconds, a minute, five minutes—return your attention to the breath. Don’t bother judging yourself or obsessing over the content of the thoughts. Come back. You go away, you come back.</a:t>
            </a:r>
          </a:p>
        </p:txBody>
      </p:sp>
      <p:sp>
        <p:nvSpPr>
          <p:cNvPr id="4" name="Slide Number Placeholder 3"/>
          <p:cNvSpPr>
            <a:spLocks noGrp="1"/>
          </p:cNvSpPr>
          <p:nvPr>
            <p:ph type="sldNum" sz="quarter" idx="10"/>
          </p:nvPr>
        </p:nvSpPr>
        <p:spPr/>
        <p:txBody>
          <a:bodyPr/>
          <a:lstStyle/>
          <a:p>
            <a:fld id="{D8563E3A-FAE2-40FF-AFF4-A22A7309FA33}" type="slidenum">
              <a:rPr lang="en-US" smtClean="0"/>
              <a:t>5</a:t>
            </a:fld>
            <a:endParaRPr lang="en-US"/>
          </a:p>
        </p:txBody>
      </p:sp>
    </p:spTree>
    <p:extLst>
      <p:ext uri="{BB962C8B-B14F-4D97-AF65-F5344CB8AC3E}">
        <p14:creationId xmlns:p14="http://schemas.microsoft.com/office/powerpoint/2010/main" val="226721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best (at</a:t>
            </a:r>
            <a:r>
              <a:rPr lang="en-US" baseline="0" dirty="0"/>
              <a:t> least at first) with instrumental music</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6</a:t>
            </a:fld>
            <a:endParaRPr lang="en-US"/>
          </a:p>
        </p:txBody>
      </p:sp>
    </p:spTree>
    <p:extLst>
      <p:ext uri="{BB962C8B-B14F-4D97-AF65-F5344CB8AC3E}">
        <p14:creationId xmlns:p14="http://schemas.microsoft.com/office/powerpoint/2010/main" val="2684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we’re going to talk about some of the specific issues that mindfulness can help you deal with and practice some simple exercises that you can easily do at your desk to bring mindfulness into your workday.</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7</a:t>
            </a:fld>
            <a:endParaRPr lang="en-US"/>
          </a:p>
        </p:txBody>
      </p:sp>
    </p:spTree>
    <p:extLst>
      <p:ext uri="{BB962C8B-B14F-4D97-AF65-F5344CB8AC3E}">
        <p14:creationId xmlns:p14="http://schemas.microsoft.com/office/powerpoint/2010/main" val="200309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keys of</a:t>
            </a:r>
            <a:r>
              <a:rPr lang="en-US" baseline="0" dirty="0"/>
              <a:t> mindfulness is being grounded. Exercises in </a:t>
            </a:r>
            <a:r>
              <a:rPr lang="en-US" baseline="0" dirty="0" err="1"/>
              <a:t>groundedness</a:t>
            </a:r>
            <a:r>
              <a:rPr lang="en-US" baseline="0" dirty="0"/>
              <a:t> focus on increasing your awareness of your surroundings. </a:t>
            </a:r>
          </a:p>
          <a:p>
            <a:r>
              <a:rPr lang="en-US" baseline="0" dirty="0"/>
              <a:t>Doing this will allow you to get out of your head and pay attention to your physical self instead of your racing thoughts. </a:t>
            </a:r>
          </a:p>
          <a:p>
            <a:r>
              <a:rPr lang="en-US" baseline="0" dirty="0"/>
              <a:t>Bring attention to the simple and concrete.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8</a:t>
            </a:fld>
            <a:endParaRPr lang="en-US"/>
          </a:p>
        </p:txBody>
      </p:sp>
    </p:spTree>
    <p:extLst>
      <p:ext uri="{BB962C8B-B14F-4D97-AF65-F5344CB8AC3E}">
        <p14:creationId xmlns:p14="http://schemas.microsoft.com/office/powerpoint/2010/main" val="171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stress originates</a:t>
            </a:r>
            <a:r>
              <a:rPr lang="en-US" baseline="0" dirty="0"/>
              <a:t> with your thoughts, the effects are wide-reaching.</a:t>
            </a:r>
          </a:p>
          <a:p>
            <a:r>
              <a:rPr lang="en-US" baseline="0" dirty="0"/>
              <a:t>Excessive stress can have major impacts on your body and health.</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9</a:t>
            </a:fld>
            <a:endParaRPr lang="en-US"/>
          </a:p>
        </p:txBody>
      </p:sp>
    </p:spTree>
    <p:extLst>
      <p:ext uri="{BB962C8B-B14F-4D97-AF65-F5344CB8AC3E}">
        <p14:creationId xmlns:p14="http://schemas.microsoft.com/office/powerpoint/2010/main" val="57026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find it easier to perform this activity lying</a:t>
            </a:r>
            <a:r>
              <a:rPr lang="en-US" baseline="0" dirty="0"/>
              <a:t> down.</a:t>
            </a:r>
          </a:p>
          <a:p>
            <a:r>
              <a:rPr lang="en-US" baseline="0" dirty="0"/>
              <a:t>This version of the activity is based on “passive muscle relaxation.”</a:t>
            </a:r>
          </a:p>
          <a:p>
            <a:r>
              <a:rPr lang="en-US" baseline="0" dirty="0"/>
              <a:t>Active muscle relaxation: when focusing on your fingers take a few seconds to squeeze them into a fist as hard as you can. Then, let them go and notice how different they feel when relaxed. </a:t>
            </a:r>
          </a:p>
          <a:p>
            <a:r>
              <a:rPr lang="en-US" baseline="0" dirty="0"/>
              <a:t>Some for other body parts: tense the muscle for a few seconds and then release. </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10</a:t>
            </a:fld>
            <a:endParaRPr lang="en-US"/>
          </a:p>
        </p:txBody>
      </p:sp>
    </p:spTree>
    <p:extLst>
      <p:ext uri="{BB962C8B-B14F-4D97-AF65-F5344CB8AC3E}">
        <p14:creationId xmlns:p14="http://schemas.microsoft.com/office/powerpoint/2010/main" val="77072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ancestors evolved over millions of years to pay attention to what mattered in pre-civilization: namely, new information (about safety, weather and food) and what was moving (and therefore edible or dangerous). Our survival often depended on instantly processing these two elements.</a:t>
            </a:r>
          </a:p>
          <a:p>
            <a:r>
              <a:rPr lang="en-US" dirty="0"/>
              <a:t>Concentrating on what’s novel and fast is no longer as useful for our survival and success, but we’re instinctually still captured by it.</a:t>
            </a:r>
          </a:p>
          <a:p>
            <a:r>
              <a:rPr lang="en-US" dirty="0"/>
              <a:t>Mindfulness</a:t>
            </a:r>
            <a:r>
              <a:rPr lang="en-US" baseline="0" dirty="0"/>
              <a:t> can help you learn to focus on things that are more still and/or boring.</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11</a:t>
            </a:fld>
            <a:endParaRPr lang="en-US"/>
          </a:p>
        </p:txBody>
      </p:sp>
    </p:spTree>
    <p:extLst>
      <p:ext uri="{BB962C8B-B14F-4D97-AF65-F5344CB8AC3E}">
        <p14:creationId xmlns:p14="http://schemas.microsoft.com/office/powerpoint/2010/main" val="1127753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37219361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963FB-1E67-47CA-8833-3AC7B4E82DEB}"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17322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786796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294113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4126980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382204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701733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244020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193624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00399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8963FB-1E67-47CA-8833-3AC7B4E82DEB}"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115246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8963FB-1E67-47CA-8833-3AC7B4E82DEB}"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92223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8963FB-1E67-47CA-8833-3AC7B4E82DEB}" type="datetimeFigureOut">
              <a:rPr lang="en-US" smtClean="0"/>
              <a:t>7/16/2021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40729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8963FB-1E67-47CA-8833-3AC7B4E82DEB}" type="datetimeFigureOut">
              <a:rPr lang="en-US" smtClean="0"/>
              <a:t>7/16/2021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276395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78963FB-1E67-47CA-8833-3AC7B4E82DEB}" type="datetimeFigureOut">
              <a:rPr lang="en-US" smtClean="0"/>
              <a:t>7/16/2021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73907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963FB-1E67-47CA-8833-3AC7B4E82DEB}"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318075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963FB-1E67-47CA-8833-3AC7B4E82DEB}"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AB0BF5-A4FE-433B-82DA-F939526052B4}" type="slidenum">
              <a:rPr lang="en-US" smtClean="0"/>
              <a:t>‹#›</a:t>
            </a:fld>
            <a:endParaRPr lang="en-US"/>
          </a:p>
        </p:txBody>
      </p:sp>
    </p:spTree>
    <p:extLst>
      <p:ext uri="{BB962C8B-B14F-4D97-AF65-F5344CB8AC3E}">
        <p14:creationId xmlns:p14="http://schemas.microsoft.com/office/powerpoint/2010/main" val="939444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78963FB-1E67-47CA-8833-3AC7B4E82DEB}" type="datetimeFigureOut">
              <a:rPr lang="en-US" smtClean="0"/>
              <a:t>7/16/2021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AB0BF5-A4FE-433B-82DA-F939526052B4}" type="slidenum">
              <a:rPr lang="en-US" smtClean="0"/>
              <a:t>‹#›</a:t>
            </a:fld>
            <a:endParaRPr lang="en-US"/>
          </a:p>
        </p:txBody>
      </p:sp>
    </p:spTree>
    <p:extLst>
      <p:ext uri="{BB962C8B-B14F-4D97-AF65-F5344CB8AC3E}">
        <p14:creationId xmlns:p14="http://schemas.microsoft.com/office/powerpoint/2010/main" val="190501300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7.jp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Title 1">
            <a:extLst>
              <a:ext uri="{FF2B5EF4-FFF2-40B4-BE49-F238E27FC236}">
                <a16:creationId xmlns:a16="http://schemas.microsoft.com/office/drawing/2014/main" id="{E96A43DA-3C95-46A0-AD8C-F8323E9B2CBF}"/>
              </a:ext>
            </a:extLst>
          </p:cNvPr>
          <p:cNvSpPr>
            <a:spLocks noGrp="1"/>
          </p:cNvSpPr>
          <p:nvPr>
            <p:ph type="ctrTitle"/>
          </p:nvPr>
        </p:nvSpPr>
        <p:spPr>
          <a:xfrm>
            <a:off x="486876" y="2032000"/>
            <a:ext cx="4513792" cy="2819398"/>
          </a:xfrm>
        </p:spPr>
        <p:txBody>
          <a:bodyPr>
            <a:normAutofit/>
          </a:bodyPr>
          <a:lstStyle/>
          <a:p>
            <a:r>
              <a:rPr lang="en-US">
                <a:solidFill>
                  <a:srgbClr val="FFFFFF"/>
                </a:solidFill>
              </a:rPr>
              <a:t>Mindfulness for stress management</a:t>
            </a:r>
          </a:p>
        </p:txBody>
      </p:sp>
      <p:sp>
        <p:nvSpPr>
          <p:cNvPr id="3" name="Subtitle 2">
            <a:extLst>
              <a:ext uri="{FF2B5EF4-FFF2-40B4-BE49-F238E27FC236}">
                <a16:creationId xmlns:a16="http://schemas.microsoft.com/office/drawing/2014/main" id="{64340A8F-9A50-44F5-AC56-50CCAF752758}"/>
              </a:ext>
            </a:extLst>
          </p:cNvPr>
          <p:cNvSpPr>
            <a:spLocks noGrp="1"/>
          </p:cNvSpPr>
          <p:nvPr>
            <p:ph type="subTitle" idx="1"/>
          </p:nvPr>
        </p:nvSpPr>
        <p:spPr>
          <a:xfrm>
            <a:off x="486876" y="4851399"/>
            <a:ext cx="4513792" cy="914401"/>
          </a:xfrm>
        </p:spPr>
        <p:txBody>
          <a:bodyPr>
            <a:normAutofit/>
          </a:bodyPr>
          <a:lstStyle/>
          <a:p>
            <a:r>
              <a:rPr lang="en-US" dirty="0">
                <a:solidFill>
                  <a:srgbClr val="FFFFFF"/>
                </a:solidFill>
              </a:rPr>
              <a:t>Kimberly Young</a:t>
            </a:r>
          </a:p>
        </p:txBody>
      </p:sp>
      <p:sp useBgFill="1">
        <p:nvSpPr>
          <p:cNvPr id="14"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6"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7" name="Graphic 6" descr="Brain in head">
            <a:extLst>
              <a:ext uri="{FF2B5EF4-FFF2-40B4-BE49-F238E27FC236}">
                <a16:creationId xmlns:a16="http://schemas.microsoft.com/office/drawing/2014/main" id="{62FF66D3-F228-4376-B209-96648A6764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5001" y="2191639"/>
            <a:ext cx="3686910" cy="3686910"/>
          </a:xfrm>
          <a:prstGeom prst="rect">
            <a:avLst/>
          </a:prstGeom>
        </p:spPr>
      </p:pic>
    </p:spTree>
    <p:extLst>
      <p:ext uri="{BB962C8B-B14F-4D97-AF65-F5344CB8AC3E}">
        <p14:creationId xmlns:p14="http://schemas.microsoft.com/office/powerpoint/2010/main" val="1746606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5806" y="643463"/>
            <a:ext cx="3706762" cy="1608124"/>
          </a:xfrm>
        </p:spPr>
        <p:txBody>
          <a:bodyPr>
            <a:normAutofit/>
          </a:bodyPr>
          <a:lstStyle/>
          <a:p>
            <a:r>
              <a:rPr lang="en-US" dirty="0"/>
              <a:t>Exercise: Body Scan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l="10067" r="10067"/>
          <a:stretch/>
        </p:blipFill>
        <p:spPr>
          <a:xfrm>
            <a:off x="643464" y="1274438"/>
            <a:ext cx="6897878" cy="43184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p:cNvSpPr>
            <a:spLocks noGrp="1"/>
          </p:cNvSpPr>
          <p:nvPr>
            <p:ph idx="1"/>
          </p:nvPr>
        </p:nvSpPr>
        <p:spPr>
          <a:xfrm>
            <a:off x="7865806" y="2251587"/>
            <a:ext cx="3706762" cy="3972232"/>
          </a:xfrm>
        </p:spPr>
        <p:txBody>
          <a:bodyPr>
            <a:normAutofit/>
          </a:bodyPr>
          <a:lstStyle/>
          <a:p>
            <a:pPr>
              <a:lnSpc>
                <a:spcPct val="90000"/>
              </a:lnSpc>
            </a:pPr>
            <a:r>
              <a:rPr lang="en-US" sz="1500"/>
              <a:t>Close your eyes and focus on your fingers. Is there any tension there? Take a deep breath and release the tension.</a:t>
            </a:r>
          </a:p>
          <a:p>
            <a:pPr>
              <a:lnSpc>
                <a:spcPct val="90000"/>
              </a:lnSpc>
            </a:pPr>
            <a:r>
              <a:rPr lang="en-US" sz="1500"/>
              <a:t>Focus on your wrists. Is there any tension there? Take a deep breath and release the tension.</a:t>
            </a:r>
          </a:p>
          <a:p>
            <a:pPr>
              <a:lnSpc>
                <a:spcPct val="90000"/>
              </a:lnSpc>
            </a:pPr>
            <a:endParaRPr lang="en-US" sz="1500"/>
          </a:p>
          <a:p>
            <a:pPr>
              <a:lnSpc>
                <a:spcPct val="90000"/>
              </a:lnSpc>
            </a:pPr>
            <a:r>
              <a:rPr lang="en-US" sz="1500"/>
              <a:t>Do the same thing with your whole body, moving to your arms, shoulders, face, head, neck, chest, stomach, legs, and feet.</a:t>
            </a:r>
          </a:p>
          <a:p>
            <a:pPr>
              <a:lnSpc>
                <a:spcPct val="90000"/>
              </a:lnSpc>
            </a:pPr>
            <a:endParaRPr lang="en-US" sz="1500"/>
          </a:p>
          <a:p>
            <a:pPr>
              <a:lnSpc>
                <a:spcPct val="90000"/>
              </a:lnSpc>
            </a:pPr>
            <a:r>
              <a:rPr lang="en-US" sz="1500"/>
              <a:t>Another option: active muscle relaxation</a:t>
            </a:r>
          </a:p>
        </p:txBody>
      </p:sp>
    </p:spTree>
    <p:custDataLst>
      <p:tags r:id="rId1"/>
    </p:custDataLst>
    <p:extLst>
      <p:ext uri="{BB962C8B-B14F-4D97-AF65-F5344CB8AC3E}">
        <p14:creationId xmlns:p14="http://schemas.microsoft.com/office/powerpoint/2010/main" val="1835559249"/>
      </p:ext>
    </p:extLst>
  </p:cSld>
  <p:clrMapOvr>
    <a:masterClrMapping/>
  </p:clrMapOvr>
  <mc:AlternateContent xmlns:mc="http://schemas.openxmlformats.org/markup-compatibility/2006" xmlns:p14="http://schemas.microsoft.com/office/powerpoint/2010/main">
    <mc:Choice Requires="p14">
      <p:transition spd="slow" p14:dur="2000" advTm="168444"/>
    </mc:Choice>
    <mc:Fallback xmlns="">
      <p:transition spd="slow" advTm="168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Lack of Focus</a:t>
            </a:r>
          </a:p>
        </p:txBody>
      </p:sp>
      <p:sp>
        <p:nvSpPr>
          <p:cNvPr id="2" name="Content Placeholder 1"/>
          <p:cNvSpPr>
            <a:spLocks noGrp="1"/>
          </p:cNvSpPr>
          <p:nvPr>
            <p:ph idx="1"/>
          </p:nvPr>
        </p:nvSpPr>
        <p:spPr/>
        <p:txBody>
          <a:bodyPr>
            <a:normAutofit/>
          </a:bodyPr>
          <a:lstStyle/>
          <a:p>
            <a:pPr marL="0" indent="0" algn="ctr">
              <a:buNone/>
            </a:pPr>
            <a:r>
              <a:rPr lang="en-US" dirty="0">
                <a:latin typeface="Open Sans" panose="020B0606030504020204"/>
              </a:rPr>
              <a:t>A study by Microsoft Canada found that our average attention span</a:t>
            </a:r>
            <a:r>
              <a:rPr lang="en-US" dirty="0">
                <a:latin typeface="Open Sans" panose="020B0606030504020204"/>
                <a:cs typeface="Times New Roman" panose="02020603050405020304" pitchFamily="18" charset="0"/>
              </a:rPr>
              <a:t>—</a:t>
            </a:r>
            <a:br>
              <a:rPr lang="en-US" dirty="0">
                <a:latin typeface="Open Sans" panose="020B0606030504020204"/>
                <a:cs typeface="Times New Roman" panose="02020603050405020304" pitchFamily="18" charset="0"/>
              </a:rPr>
            </a:br>
            <a:r>
              <a:rPr lang="en-US" dirty="0">
                <a:latin typeface="Open Sans" panose="020B0606030504020204"/>
              </a:rPr>
              <a:t>“the amount of concentrated time on a task without becoming distracted”</a:t>
            </a:r>
            <a:r>
              <a:rPr lang="en-US" dirty="0">
                <a:latin typeface="Open Sans" panose="020B0606030504020204"/>
                <a:cs typeface="Times New Roman" panose="02020603050405020304" pitchFamily="18" charset="0"/>
              </a:rPr>
              <a:t>—</a:t>
            </a:r>
            <a:br>
              <a:rPr lang="en-US" dirty="0">
                <a:latin typeface="Open Sans" panose="020B0606030504020204"/>
                <a:cs typeface="Times New Roman" panose="02020603050405020304" pitchFamily="18" charset="0"/>
              </a:rPr>
            </a:br>
            <a:r>
              <a:rPr lang="en-US" dirty="0">
                <a:latin typeface="Open Sans" panose="020B0606030504020204"/>
              </a:rPr>
              <a:t>was </a:t>
            </a:r>
            <a:r>
              <a:rPr lang="en-US" u="sng" dirty="0">
                <a:latin typeface="Open Sans" panose="020B0606030504020204"/>
              </a:rPr>
              <a:t>12 seconds </a:t>
            </a:r>
            <a:r>
              <a:rPr lang="en-US" dirty="0">
                <a:latin typeface="Open Sans" panose="020B0606030504020204"/>
              </a:rPr>
              <a:t>in 2008. </a:t>
            </a:r>
          </a:p>
          <a:p>
            <a:pPr marL="0" indent="0" algn="ctr">
              <a:buNone/>
            </a:pPr>
            <a:r>
              <a:rPr lang="en-US" dirty="0"/>
              <a:t>Five years later, it was only </a:t>
            </a:r>
            <a:r>
              <a:rPr lang="en-US" u="sng" dirty="0"/>
              <a:t>8 seconds</a:t>
            </a:r>
            <a:r>
              <a:rPr lang="en-US" dirty="0"/>
              <a:t>: one second less than a goldfish’s. </a:t>
            </a:r>
          </a:p>
          <a:p>
            <a:pPr marL="0" indent="0" algn="ctr">
              <a:buNone/>
            </a:pPr>
            <a:r>
              <a:rPr lang="en-US" dirty="0"/>
              <a:t>The average worker loses 2.2 hours of productivity per day to distractions and recovery time. Email, web, and messaging cause interruptions in work that cost the U.S. $588 billion per year.</a:t>
            </a:r>
          </a:p>
          <a:p>
            <a:pPr marL="0" indent="0" algn="ctr">
              <a:buNone/>
            </a:pPr>
            <a:r>
              <a:rPr lang="en-US" dirty="0"/>
              <a:t>The things that require our attention are often still and boring, such as Word documents and text-heavy web pages.</a:t>
            </a:r>
          </a:p>
        </p:txBody>
      </p:sp>
    </p:spTree>
    <p:custDataLst>
      <p:tags r:id="rId1"/>
    </p:custDataLst>
    <p:extLst>
      <p:ext uri="{BB962C8B-B14F-4D97-AF65-F5344CB8AC3E}">
        <p14:creationId xmlns:p14="http://schemas.microsoft.com/office/powerpoint/2010/main" val="2357548256"/>
      </p:ext>
    </p:extLst>
  </p:cSld>
  <p:clrMapOvr>
    <a:masterClrMapping/>
  </p:clrMapOvr>
  <mc:AlternateContent xmlns:mc="http://schemas.openxmlformats.org/markup-compatibility/2006" xmlns:p14="http://schemas.microsoft.com/office/powerpoint/2010/main">
    <mc:Choice Requires="p14">
      <p:transition spd="slow" p14:dur="2000" advTm="157793"/>
    </mc:Choice>
    <mc:Fallback xmlns="">
      <p:transition spd="slow" advTm="157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5806" y="643463"/>
            <a:ext cx="3706762" cy="1608124"/>
          </a:xfrm>
        </p:spPr>
        <p:txBody>
          <a:bodyPr>
            <a:normAutofit/>
          </a:bodyPr>
          <a:lstStyle/>
          <a:p>
            <a:pPr>
              <a:lnSpc>
                <a:spcPct val="90000"/>
              </a:lnSpc>
            </a:pPr>
            <a:r>
              <a:rPr lang="en-US" dirty="0"/>
              <a:t>Exercise: Sharpen Your Focus</a:t>
            </a: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l="10067" r="10067"/>
          <a:stretch/>
        </p:blipFill>
        <p:spPr>
          <a:xfrm>
            <a:off x="643464" y="1274438"/>
            <a:ext cx="6897878" cy="43184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p:cNvSpPr>
            <a:spLocks noGrp="1"/>
          </p:cNvSpPr>
          <p:nvPr>
            <p:ph idx="1"/>
          </p:nvPr>
        </p:nvSpPr>
        <p:spPr>
          <a:xfrm>
            <a:off x="7865806" y="2251587"/>
            <a:ext cx="3706762" cy="3972232"/>
          </a:xfrm>
        </p:spPr>
        <p:txBody>
          <a:bodyPr>
            <a:normAutofit/>
          </a:bodyPr>
          <a:lstStyle/>
          <a:p>
            <a:pPr>
              <a:lnSpc>
                <a:spcPct val="90000"/>
              </a:lnSpc>
            </a:pPr>
            <a:r>
              <a:rPr lang="en-US" sz="1500"/>
              <a:t>Look at an object in front of you. Focus on it intently. </a:t>
            </a:r>
          </a:p>
          <a:p>
            <a:pPr>
              <a:lnSpc>
                <a:spcPct val="90000"/>
              </a:lnSpc>
            </a:pPr>
            <a:r>
              <a:rPr lang="en-US" sz="1500"/>
              <a:t>If another thought comes to your mind, push it gently away.</a:t>
            </a:r>
          </a:p>
          <a:p>
            <a:pPr>
              <a:lnSpc>
                <a:spcPct val="90000"/>
              </a:lnSpc>
            </a:pPr>
            <a:r>
              <a:rPr lang="en-US" sz="1500"/>
              <a:t>Loosen your gaze slightly. Allow yourself to see the area around the object while keeping the object your focus.</a:t>
            </a:r>
          </a:p>
          <a:p>
            <a:pPr>
              <a:lnSpc>
                <a:spcPct val="90000"/>
              </a:lnSpc>
            </a:pPr>
            <a:r>
              <a:rPr lang="en-US" sz="1500"/>
              <a:t>Now, bring the object back into intense focus.</a:t>
            </a:r>
          </a:p>
          <a:p>
            <a:pPr>
              <a:lnSpc>
                <a:spcPct val="90000"/>
              </a:lnSpc>
            </a:pPr>
            <a:r>
              <a:rPr lang="en-US" sz="1500"/>
              <a:t>Do this for 5 minutes.</a:t>
            </a:r>
          </a:p>
          <a:p>
            <a:pPr>
              <a:lnSpc>
                <a:spcPct val="90000"/>
              </a:lnSpc>
            </a:pPr>
            <a:r>
              <a:rPr lang="en-US" sz="1500"/>
              <a:t>Without moving your head or eyes, focus on something other than the object.</a:t>
            </a:r>
          </a:p>
          <a:p>
            <a:pPr>
              <a:lnSpc>
                <a:spcPct val="90000"/>
              </a:lnSpc>
            </a:pPr>
            <a:r>
              <a:rPr lang="en-US" sz="1500"/>
              <a:t>Bring the object back into intense focus.</a:t>
            </a:r>
          </a:p>
          <a:p>
            <a:pPr>
              <a:lnSpc>
                <a:spcPct val="90000"/>
              </a:lnSpc>
            </a:pPr>
            <a:r>
              <a:rPr lang="en-US" sz="1500"/>
              <a:t>Repeat for 5 minutes.</a:t>
            </a:r>
          </a:p>
        </p:txBody>
      </p:sp>
    </p:spTree>
    <p:custDataLst>
      <p:tags r:id="rId1"/>
    </p:custDataLst>
    <p:extLst>
      <p:ext uri="{BB962C8B-B14F-4D97-AF65-F5344CB8AC3E}">
        <p14:creationId xmlns:p14="http://schemas.microsoft.com/office/powerpoint/2010/main" val="348735387"/>
      </p:ext>
    </p:extLst>
  </p:cSld>
  <p:clrMapOvr>
    <a:masterClrMapping/>
  </p:clrMapOvr>
  <mc:AlternateContent xmlns:mc="http://schemas.openxmlformats.org/markup-compatibility/2006" xmlns:p14="http://schemas.microsoft.com/office/powerpoint/2010/main">
    <mc:Choice Requires="p14">
      <p:transition spd="slow" p14:dur="2000" advTm="166855"/>
    </mc:Choice>
    <mc:Fallback xmlns="">
      <p:transition spd="slow" advTm="166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a:t>
            </a:r>
          </a:p>
        </p:txBody>
      </p:sp>
      <p:sp>
        <p:nvSpPr>
          <p:cNvPr id="3" name="Content Placeholder 2"/>
          <p:cNvSpPr>
            <a:spLocks noGrp="1"/>
          </p:cNvSpPr>
          <p:nvPr>
            <p:ph idx="1"/>
          </p:nvPr>
        </p:nvSpPr>
        <p:spPr/>
        <p:txBody>
          <a:bodyPr>
            <a:normAutofit/>
          </a:bodyPr>
          <a:lstStyle/>
          <a:p>
            <a:pPr marL="0" indent="0" algn="ctr">
              <a:buNone/>
            </a:pPr>
            <a:r>
              <a:rPr lang="en-US" dirty="0"/>
              <a:t>The workplace is breeding ground for conflicts because of the dynamics and interdependency of the employee-to-employee, customer-to-employee, and employee-to-vendor relationships. </a:t>
            </a:r>
          </a:p>
          <a:p>
            <a:pPr marL="0" indent="0" algn="ctr">
              <a:buNone/>
            </a:pPr>
            <a:r>
              <a:rPr lang="en-US" dirty="0"/>
              <a:t>Employees in United States companies spend approximately 2.8 hours each week involved in conflict. This amounts to around $359 billion in hours paid that are filled with conflict instead of positive productivity.</a:t>
            </a:r>
          </a:p>
          <a:p>
            <a:pPr marL="0" indent="0" algn="ctr">
              <a:buNone/>
            </a:pPr>
            <a:r>
              <a:rPr lang="en-US" dirty="0"/>
              <a:t>Because of conflict, rates of illness and absenteeism are increased both for psychological conditions such as sleep disorders, anxiety, and depression, as well as physical conditions which are caused or exacerbated by stress such as heart disease, headaches, back pain, and gastrointestinal disturbances.</a:t>
            </a:r>
          </a:p>
        </p:txBody>
      </p:sp>
    </p:spTree>
    <p:custDataLst>
      <p:tags r:id="rId1"/>
    </p:custDataLst>
    <p:extLst>
      <p:ext uri="{BB962C8B-B14F-4D97-AF65-F5344CB8AC3E}">
        <p14:creationId xmlns:p14="http://schemas.microsoft.com/office/powerpoint/2010/main" val="3996019009"/>
      </p:ext>
    </p:extLst>
  </p:cSld>
  <p:clrMapOvr>
    <a:masterClrMapping/>
  </p:clrMapOvr>
  <mc:AlternateContent xmlns:mc="http://schemas.openxmlformats.org/markup-compatibility/2006" xmlns:p14="http://schemas.microsoft.com/office/powerpoint/2010/main">
    <mc:Choice Requires="p14">
      <p:transition spd="slow" p14:dur="2000" advTm="102112"/>
    </mc:Choice>
    <mc:Fallback xmlns="">
      <p:transition spd="slow" advTm="102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5806" y="643463"/>
            <a:ext cx="3706762" cy="1608124"/>
          </a:xfrm>
        </p:spPr>
        <p:txBody>
          <a:bodyPr>
            <a:normAutofit/>
          </a:bodyPr>
          <a:lstStyle/>
          <a:p>
            <a:r>
              <a:rPr lang="en-US" dirty="0"/>
              <a:t>Exercise: Watch, Don’t Judge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l="10067" r="10067"/>
          <a:stretch/>
        </p:blipFill>
        <p:spPr>
          <a:xfrm>
            <a:off x="643464" y="1274438"/>
            <a:ext cx="6897878" cy="43184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p:cNvSpPr>
            <a:spLocks noGrp="1"/>
          </p:cNvSpPr>
          <p:nvPr>
            <p:ph idx="1"/>
          </p:nvPr>
        </p:nvSpPr>
        <p:spPr>
          <a:xfrm>
            <a:off x="7865806" y="2251587"/>
            <a:ext cx="3706762" cy="3972232"/>
          </a:xfrm>
        </p:spPr>
        <p:txBody>
          <a:bodyPr>
            <a:normAutofit lnSpcReduction="10000"/>
          </a:bodyPr>
          <a:lstStyle/>
          <a:p>
            <a:pPr>
              <a:lnSpc>
                <a:spcPct val="90000"/>
              </a:lnSpc>
            </a:pPr>
            <a:r>
              <a:rPr lang="en-US" sz="1500"/>
              <a:t>Start by focusing on your body. Is your chest tight? Are you breathing heavily? Are your palms sweaty? </a:t>
            </a:r>
          </a:p>
          <a:p>
            <a:pPr lvl="1">
              <a:lnSpc>
                <a:spcPct val="90000"/>
              </a:lnSpc>
            </a:pPr>
            <a:r>
              <a:rPr lang="en-US" sz="1500"/>
              <a:t>Accept these symptoms without judgment. </a:t>
            </a:r>
          </a:p>
          <a:p>
            <a:pPr>
              <a:lnSpc>
                <a:spcPct val="90000"/>
              </a:lnSpc>
            </a:pPr>
            <a:r>
              <a:rPr lang="en-US" sz="1500"/>
              <a:t>Imagine that you are watching your interaction from across the room. How would you describe what is happening?</a:t>
            </a:r>
          </a:p>
          <a:p>
            <a:pPr lvl="1">
              <a:lnSpc>
                <a:spcPct val="90000"/>
              </a:lnSpc>
            </a:pPr>
            <a:r>
              <a:rPr lang="en-US" sz="1500"/>
              <a:t>“Kimberly is looking at the floor. Robert probably thinks she isn’t listening to him.”</a:t>
            </a:r>
          </a:p>
          <a:p>
            <a:pPr lvl="1">
              <a:lnSpc>
                <a:spcPct val="90000"/>
              </a:lnSpc>
            </a:pPr>
            <a:r>
              <a:rPr lang="en-US" sz="1500"/>
              <a:t>“Kimberly is saying ‘you’ a lot. She should use ‘I’ messages to sound less like she’s placing blame.”</a:t>
            </a:r>
          </a:p>
          <a:p>
            <a:pPr>
              <a:lnSpc>
                <a:spcPct val="90000"/>
              </a:lnSpc>
            </a:pPr>
            <a:r>
              <a:rPr lang="en-US" sz="1500"/>
              <a:t>Adjust your approach based on these observations</a:t>
            </a:r>
          </a:p>
        </p:txBody>
      </p:sp>
    </p:spTree>
    <p:custDataLst>
      <p:tags r:id="rId1"/>
    </p:custDataLst>
    <p:extLst>
      <p:ext uri="{BB962C8B-B14F-4D97-AF65-F5344CB8AC3E}">
        <p14:creationId xmlns:p14="http://schemas.microsoft.com/office/powerpoint/2010/main" val="2596409567"/>
      </p:ext>
    </p:extLst>
  </p:cSld>
  <p:clrMapOvr>
    <a:masterClrMapping/>
  </p:clrMapOvr>
  <mc:AlternateContent xmlns:mc="http://schemas.openxmlformats.org/markup-compatibility/2006" xmlns:p14="http://schemas.microsoft.com/office/powerpoint/2010/main">
    <mc:Choice Requires="p14">
      <p:transition spd="slow" p14:dur="2000" advTm="143699"/>
    </mc:Choice>
    <mc:Fallback xmlns="">
      <p:transition spd="slow" advTm="143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Traps</a:t>
            </a:r>
          </a:p>
        </p:txBody>
      </p:sp>
      <p:sp>
        <p:nvSpPr>
          <p:cNvPr id="3" name="Content Placeholder 2"/>
          <p:cNvSpPr>
            <a:spLocks noGrp="1"/>
          </p:cNvSpPr>
          <p:nvPr>
            <p:ph idx="1"/>
          </p:nvPr>
        </p:nvSpPr>
        <p:spPr>
          <a:xfrm>
            <a:off x="838200" y="2372498"/>
            <a:ext cx="10515600" cy="2141629"/>
          </a:xfrm>
        </p:spPr>
        <p:txBody>
          <a:bodyPr numCol="2">
            <a:normAutofit/>
          </a:bodyPr>
          <a:lstStyle/>
          <a:p>
            <a:pPr marL="0" indent="0" algn="ctr">
              <a:buNone/>
            </a:pPr>
            <a:r>
              <a:rPr lang="en-US" dirty="0"/>
              <a:t>All or nothing thinking</a:t>
            </a:r>
          </a:p>
          <a:p>
            <a:pPr marL="0" indent="0" algn="ctr">
              <a:buNone/>
            </a:pPr>
            <a:r>
              <a:rPr lang="en-US" dirty="0"/>
              <a:t>Overgeneralization</a:t>
            </a:r>
          </a:p>
          <a:p>
            <a:pPr marL="0" indent="0" algn="ctr">
              <a:buNone/>
            </a:pPr>
            <a:r>
              <a:rPr lang="en-US" dirty="0"/>
              <a:t>Mental lens</a:t>
            </a:r>
          </a:p>
          <a:p>
            <a:pPr marL="0" indent="0" algn="ctr">
              <a:buNone/>
            </a:pPr>
            <a:r>
              <a:rPr lang="en-US" dirty="0"/>
              <a:t>Discounting the positive</a:t>
            </a:r>
          </a:p>
          <a:p>
            <a:pPr marL="0" indent="0" algn="ctr">
              <a:buNone/>
            </a:pPr>
            <a:r>
              <a:rPr lang="en-US" dirty="0"/>
              <a:t>Jumping to conclusions</a:t>
            </a:r>
          </a:p>
          <a:p>
            <a:pPr marL="0" indent="0" algn="ctr">
              <a:buNone/>
            </a:pPr>
            <a:r>
              <a:rPr lang="en-US" dirty="0"/>
              <a:t>Magnification</a:t>
            </a:r>
          </a:p>
          <a:p>
            <a:pPr marL="0" indent="0" algn="ctr">
              <a:buNone/>
            </a:pPr>
            <a:r>
              <a:rPr lang="en-US" dirty="0"/>
              <a:t>Emotional reasoning</a:t>
            </a:r>
          </a:p>
          <a:p>
            <a:pPr marL="0" indent="0" algn="ctr">
              <a:buNone/>
            </a:pPr>
            <a:r>
              <a:rPr lang="en-US" dirty="0"/>
              <a:t>Should statements</a:t>
            </a:r>
          </a:p>
          <a:p>
            <a:pPr marL="0" indent="0" algn="ctr">
              <a:buNone/>
            </a:pPr>
            <a:r>
              <a:rPr lang="en-US" dirty="0"/>
              <a:t>Labeling</a:t>
            </a:r>
          </a:p>
          <a:p>
            <a:pPr marL="0" indent="0" algn="ctr">
              <a:buNone/>
            </a:pPr>
            <a:r>
              <a:rPr lang="en-US" dirty="0"/>
              <a:t>Personalization </a:t>
            </a:r>
          </a:p>
        </p:txBody>
      </p:sp>
    </p:spTree>
    <p:custDataLst>
      <p:tags r:id="rId1"/>
    </p:custDataLst>
    <p:extLst>
      <p:ext uri="{BB962C8B-B14F-4D97-AF65-F5344CB8AC3E}">
        <p14:creationId xmlns:p14="http://schemas.microsoft.com/office/powerpoint/2010/main" val="569318228"/>
      </p:ext>
    </p:extLst>
  </p:cSld>
  <p:clrMapOvr>
    <a:masterClrMapping/>
  </p:clrMapOvr>
  <mc:AlternateContent xmlns:mc="http://schemas.openxmlformats.org/markup-compatibility/2006" xmlns:p14="http://schemas.microsoft.com/office/powerpoint/2010/main">
    <mc:Choice Requires="p14">
      <p:transition spd="slow" p14:dur="2000" advTm="198555"/>
    </mc:Choice>
    <mc:Fallback xmlns="">
      <p:transition spd="slow" advTm="198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Avoiding Thought Traps</a:t>
            </a:r>
          </a:p>
        </p:txBody>
      </p:sp>
      <p:pic>
        <p:nvPicPr>
          <p:cNvPr id="7" name="Content Placeholder 6"/>
          <p:cNvPicPr>
            <a:picLocks noGrp="1" noChangeAspect="1"/>
          </p:cNvPicPr>
          <p:nvPr>
            <p:ph sz="quarter" idx="4"/>
          </p:nvPr>
        </p:nvPicPr>
        <p:blipFill>
          <a:blip r:embed="rId6">
            <a:extLst>
              <a:ext uri="{28A0092B-C50C-407E-A947-70E740481C1C}">
                <a14:useLocalDpi xmlns:a14="http://schemas.microsoft.com/office/drawing/2010/main" val="0"/>
              </a:ext>
            </a:extLst>
          </a:blip>
          <a:srcRect l="10067" r="10067"/>
          <a:stretch/>
        </p:blipFill>
        <p:spPr>
          <a:xfrm>
            <a:off x="643464" y="1274438"/>
            <a:ext cx="6897878" cy="43184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Content Placeholder 3"/>
          <p:cNvSpPr>
            <a:spLocks noGrp="1"/>
          </p:cNvSpPr>
          <p:nvPr>
            <p:ph sz="half" idx="2"/>
          </p:nvPr>
        </p:nvSpPr>
        <p:spPr>
          <a:xfrm>
            <a:off x="7865806" y="2251587"/>
            <a:ext cx="3706762" cy="3972232"/>
          </a:xfrm>
        </p:spPr>
        <p:txBody>
          <a:bodyPr vert="horz" lIns="91440" tIns="45720" rIns="91440" bIns="45720" rtlCol="0" anchor="ctr">
            <a:normAutofit/>
          </a:bodyPr>
          <a:lstStyle/>
          <a:p>
            <a:r>
              <a:rPr lang="en-US" dirty="0"/>
              <a:t>Ask yourself, “What am I thinking right now?”</a:t>
            </a:r>
          </a:p>
          <a:p>
            <a:r>
              <a:rPr lang="en-US" dirty="0"/>
              <a:t>Determine if it is a thought trap.</a:t>
            </a:r>
          </a:p>
          <a:p>
            <a:r>
              <a:rPr lang="en-US" dirty="0"/>
              <a:t>Acknowledge that you are simply having a thought and that the thought doesn’t reflect reality.</a:t>
            </a:r>
          </a:p>
          <a:p>
            <a:r>
              <a:rPr lang="en-US" dirty="0"/>
              <a:t>Replace the thought with something you know is 100% true and objective.</a:t>
            </a:r>
          </a:p>
        </p:txBody>
      </p:sp>
    </p:spTree>
    <p:custDataLst>
      <p:tags r:id="rId1"/>
    </p:custDataLst>
    <p:extLst>
      <p:ext uri="{BB962C8B-B14F-4D97-AF65-F5344CB8AC3E}">
        <p14:creationId xmlns:p14="http://schemas.microsoft.com/office/powerpoint/2010/main" val="1424273620"/>
      </p:ext>
    </p:extLst>
  </p:cSld>
  <p:clrMapOvr>
    <a:masterClrMapping/>
  </p:clrMapOvr>
  <mc:AlternateContent xmlns:mc="http://schemas.openxmlformats.org/markup-compatibility/2006" xmlns:p14="http://schemas.microsoft.com/office/powerpoint/2010/main">
    <mc:Choice Requires="p14">
      <p:transition spd="slow" p14:dur="2000" advTm="169956"/>
    </mc:Choice>
    <mc:Fallback xmlns="">
      <p:transition spd="slow" advTm="169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anchor="b">
            <a:normAutofit/>
          </a:bodyPr>
          <a:lstStyle/>
          <a:p>
            <a:pPr algn="ctr"/>
            <a:r>
              <a:rPr lang="en-US" sz="4400"/>
              <a:t>Moving Forward</a:t>
            </a:r>
          </a:p>
        </p:txBody>
      </p:sp>
      <p:cxnSp>
        <p:nvCxnSpPr>
          <p:cNvPr id="10"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85801" y="2243892"/>
            <a:ext cx="10820400" cy="3547308"/>
          </a:xfrm>
        </p:spPr>
        <p:txBody>
          <a:bodyPr anchor="t">
            <a:normAutofit/>
          </a:bodyPr>
          <a:lstStyle/>
          <a:p>
            <a:pPr marL="0" indent="0">
              <a:buNone/>
            </a:pPr>
            <a:r>
              <a:rPr lang="en-US" sz="2000"/>
              <a:t>Many people grow frustrated with mindfulness because they are still focusing on expectations, rather than simply seeing how things really are. </a:t>
            </a:r>
          </a:p>
          <a:p>
            <a:pPr marL="0" indent="0">
              <a:buNone/>
            </a:pPr>
            <a:r>
              <a:rPr lang="en-US" sz="2000"/>
              <a:t>The best way to practice mindfulness is to just practice. When you catch yourself making assumptions about how the practice might benefit you, just notice that expectation and let it dissolve.</a:t>
            </a:r>
          </a:p>
          <a:p>
            <a:pPr marL="0" indent="0">
              <a:buNone/>
            </a:pPr>
            <a:r>
              <a:rPr lang="en-US" sz="2000"/>
              <a:t>While some studies show various benefits from a consistent mindfulness practice in only 8 weeks, this doesn’t mean that your problems immediately disappear.</a:t>
            </a:r>
          </a:p>
          <a:p>
            <a:pPr marL="0" indent="0">
              <a:buNone/>
            </a:pPr>
            <a:r>
              <a:rPr lang="en-US" sz="2000"/>
              <a:t>But even if you are struggling, don’t give up. You can be mindful even in the midst of doubt and frustration. </a:t>
            </a:r>
          </a:p>
        </p:txBody>
      </p:sp>
    </p:spTree>
    <p:custDataLst>
      <p:tags r:id="rId1"/>
    </p:custDataLst>
    <p:extLst>
      <p:ext uri="{BB962C8B-B14F-4D97-AF65-F5344CB8AC3E}">
        <p14:creationId xmlns:p14="http://schemas.microsoft.com/office/powerpoint/2010/main" val="3717050248"/>
      </p:ext>
    </p:extLst>
  </p:cSld>
  <p:clrMapOvr>
    <a:masterClrMapping/>
  </p:clrMapOvr>
  <mc:AlternateContent xmlns:mc="http://schemas.openxmlformats.org/markup-compatibility/2006" xmlns:p14="http://schemas.microsoft.com/office/powerpoint/2010/main">
    <mc:Choice Requires="p14">
      <p:transition spd="slow" p14:dur="2000" advTm="76511"/>
    </mc:Choice>
    <mc:Fallback xmlns="">
      <p:transition spd="slow" advTm="76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descr="Typebar ready to print a question mark">
            <a:extLst>
              <a:ext uri="{FF2B5EF4-FFF2-40B4-BE49-F238E27FC236}">
                <a16:creationId xmlns:a16="http://schemas.microsoft.com/office/drawing/2014/main" id="{D33AAF77-58E7-4B95-AD49-503BB60A638A}"/>
              </a:ext>
            </a:extLst>
          </p:cNvPr>
          <p:cNvPicPr>
            <a:picLocks noChangeAspect="1"/>
          </p:cNvPicPr>
          <p:nvPr/>
        </p:nvPicPr>
        <p:blipFill rotWithShape="1">
          <a:blip r:embed="rId3">
            <a:extLst>
              <a:ext uri="{28A0092B-C50C-407E-A947-70E740481C1C}">
                <a14:useLocalDpi xmlns:a14="http://schemas.microsoft.com/office/drawing/2010/main" val="0"/>
              </a:ext>
            </a:extLst>
          </a:blip>
          <a:srcRect t="7930" r="1" b="1"/>
          <a:stretch/>
        </p:blipFill>
        <p:spPr>
          <a:xfrm>
            <a:off x="516466"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B6284803-3D7A-45A7-8BDA-BFA6CE973D10}"/>
              </a:ext>
            </a:extLst>
          </p:cNvPr>
          <p:cNvSpPr/>
          <p:nvPr/>
        </p:nvSpPr>
        <p:spPr>
          <a:xfrm>
            <a:off x="7140532" y="5784963"/>
            <a:ext cx="339734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Questions?</a:t>
            </a:r>
          </a:p>
        </p:txBody>
      </p:sp>
    </p:spTree>
    <p:extLst>
      <p:ext uri="{BB962C8B-B14F-4D97-AF65-F5344CB8AC3E}">
        <p14:creationId xmlns:p14="http://schemas.microsoft.com/office/powerpoint/2010/main" val="411883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00743"/>
            <a:ext cx="7402285" cy="1360714"/>
          </a:xfrm>
        </p:spPr>
        <p:txBody>
          <a:bodyPr>
            <a:normAutofit/>
          </a:bodyPr>
          <a:lstStyle/>
          <a:p>
            <a:r>
              <a:rPr lang="en-US" dirty="0"/>
              <a:t>What Is Mindfulness? </a:t>
            </a:r>
          </a:p>
        </p:txBody>
      </p:sp>
      <p:sp>
        <p:nvSpPr>
          <p:cNvPr id="3" name="Content Placeholder 2"/>
          <p:cNvSpPr>
            <a:spLocks noGrp="1"/>
          </p:cNvSpPr>
          <p:nvPr>
            <p:ph idx="1"/>
          </p:nvPr>
        </p:nvSpPr>
        <p:spPr>
          <a:xfrm>
            <a:off x="685801" y="1861457"/>
            <a:ext cx="7402285" cy="3392110"/>
          </a:xfrm>
        </p:spPr>
        <p:txBody>
          <a:bodyPr>
            <a:normAutofit/>
          </a:bodyPr>
          <a:lstStyle/>
          <a:p>
            <a:pPr marL="0" indent="0">
              <a:buNone/>
            </a:pPr>
            <a:r>
              <a:rPr lang="en-US" dirty="0"/>
              <a:t>Mindfulness is the quality of being present and fully engaged with whatever you’re doing at the moment: free from distraction or judgment, and aware of your thoughts and feelings without getting caught up in them.</a:t>
            </a:r>
            <a:endParaRPr lang="en-US"/>
          </a:p>
          <a:p>
            <a:pPr marL="0" indent="0">
              <a:buNone/>
            </a:pPr>
            <a:r>
              <a:rPr lang="en-US" dirty="0"/>
              <a:t>It allows you to be aware of where you are and what you’re doing, but not overly reactive or overwhelmed by what’s going on around you.</a:t>
            </a:r>
            <a:endParaRPr lang="en-US"/>
          </a:p>
          <a:p>
            <a:pPr marL="0" indent="0">
              <a:buNone/>
            </a:pPr>
            <a:r>
              <a:rPr lang="en-US" dirty="0"/>
              <a:t>Mindfulness is a quality that every human being already possesses. It’s not something you have to conjure up; you just have to learn how to access it.</a:t>
            </a:r>
            <a:endParaRPr lang="en-US"/>
          </a:p>
        </p:txBody>
      </p:sp>
    </p:spTree>
    <p:custDataLst>
      <p:tags r:id="rId1"/>
    </p:custDataLst>
    <p:extLst>
      <p:ext uri="{BB962C8B-B14F-4D97-AF65-F5344CB8AC3E}">
        <p14:creationId xmlns:p14="http://schemas.microsoft.com/office/powerpoint/2010/main" val="71153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4519"/>
    </mc:Choice>
    <mc:Fallback xmlns="">
      <p:transition spd="slow" advTm="124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Mindfulness </a:t>
            </a:r>
          </a:p>
        </p:txBody>
      </p:sp>
      <p:sp>
        <p:nvSpPr>
          <p:cNvPr id="3" name="Content Placeholder 2"/>
          <p:cNvSpPr>
            <a:spLocks noGrp="1"/>
          </p:cNvSpPr>
          <p:nvPr>
            <p:ph idx="1"/>
          </p:nvPr>
        </p:nvSpPr>
        <p:spPr>
          <a:xfrm>
            <a:off x="838200" y="1976096"/>
            <a:ext cx="10515600" cy="3301960"/>
          </a:xfrm>
        </p:spPr>
        <p:txBody>
          <a:bodyPr numCol="2">
            <a:normAutofit/>
          </a:bodyPr>
          <a:lstStyle/>
          <a:p>
            <a:r>
              <a:rPr lang="en-US" dirty="0"/>
              <a:t>Reduces stress</a:t>
            </a:r>
          </a:p>
          <a:p>
            <a:r>
              <a:rPr lang="en-US" dirty="0"/>
              <a:t>Improves quality of sleep</a:t>
            </a:r>
          </a:p>
          <a:p>
            <a:r>
              <a:rPr lang="en-US" dirty="0"/>
              <a:t>Boosts memory</a:t>
            </a:r>
          </a:p>
          <a:p>
            <a:r>
              <a:rPr lang="en-US" dirty="0"/>
              <a:t>Improves focus</a:t>
            </a:r>
          </a:p>
          <a:p>
            <a:r>
              <a:rPr lang="en-US" dirty="0"/>
              <a:t>Can help manage chronic pain</a:t>
            </a:r>
          </a:p>
          <a:p>
            <a:r>
              <a:rPr lang="en-US" dirty="0"/>
              <a:t>Increases empathy and compassion</a:t>
            </a:r>
          </a:p>
          <a:p>
            <a:r>
              <a:rPr lang="en-US" dirty="0"/>
              <a:t>Improves ability to recover from illness</a:t>
            </a:r>
          </a:p>
          <a:p>
            <a:r>
              <a:rPr lang="en-US" dirty="0"/>
              <a:t>Decreases depressive symptoms</a:t>
            </a:r>
          </a:p>
          <a:p>
            <a:r>
              <a:rPr lang="en-US" dirty="0"/>
              <a:t>Improves patience</a:t>
            </a:r>
          </a:p>
          <a:p>
            <a:r>
              <a:rPr lang="en-US" dirty="0"/>
              <a:t>Improves ability to learn</a:t>
            </a:r>
          </a:p>
          <a:p>
            <a:r>
              <a:rPr lang="en-US" dirty="0"/>
              <a:t>Increases job satisfaction </a:t>
            </a:r>
          </a:p>
          <a:p>
            <a:r>
              <a:rPr lang="en-US" dirty="0"/>
              <a:t>Can lower blood pressure</a:t>
            </a:r>
          </a:p>
          <a:p>
            <a:r>
              <a:rPr lang="en-US" dirty="0"/>
              <a:t>Can alleviate gastrointestinal symptoms</a:t>
            </a:r>
          </a:p>
          <a:p>
            <a:r>
              <a:rPr lang="en-US" dirty="0"/>
              <a:t>Increases energy</a:t>
            </a:r>
          </a:p>
          <a:p>
            <a:r>
              <a:rPr lang="en-US" dirty="0"/>
              <a:t>Can help you better control your temper</a:t>
            </a:r>
          </a:p>
        </p:txBody>
      </p:sp>
    </p:spTree>
    <p:custDataLst>
      <p:tags r:id="rId1"/>
    </p:custDataLst>
    <p:extLst>
      <p:ext uri="{BB962C8B-B14F-4D97-AF65-F5344CB8AC3E}">
        <p14:creationId xmlns:p14="http://schemas.microsoft.com/office/powerpoint/2010/main" val="233365826"/>
      </p:ext>
    </p:extLst>
  </p:cSld>
  <p:clrMapOvr>
    <a:masterClrMapping/>
  </p:clrMapOvr>
  <mc:AlternateContent xmlns:mc="http://schemas.openxmlformats.org/markup-compatibility/2006" xmlns:p14="http://schemas.microsoft.com/office/powerpoint/2010/main">
    <mc:Choice Requires="p14">
      <p:transition spd="slow" p14:dur="2000" advTm="50004"/>
    </mc:Choice>
    <mc:Fallback xmlns="">
      <p:transition spd="slow" advTm="500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Mindfulness</a:t>
            </a:r>
          </a:p>
        </p:txBody>
      </p:sp>
      <p:sp>
        <p:nvSpPr>
          <p:cNvPr id="3" name="Content Placeholder 2"/>
          <p:cNvSpPr>
            <a:spLocks noGrp="1"/>
          </p:cNvSpPr>
          <p:nvPr>
            <p:ph idx="1"/>
          </p:nvPr>
        </p:nvSpPr>
        <p:spPr/>
        <p:txBody>
          <a:bodyPr/>
          <a:lstStyle/>
          <a:p>
            <a:r>
              <a:rPr lang="en-US" dirty="0"/>
              <a:t>Improves anxiety levels 60% of the time.</a:t>
            </a:r>
          </a:p>
          <a:p>
            <a:r>
              <a:rPr lang="en-US" dirty="0"/>
              <a:t>Can reduce the risk of being hospitalized for coronary disease by 87%.</a:t>
            </a:r>
          </a:p>
          <a:p>
            <a:r>
              <a:rPr lang="en-US" dirty="0"/>
              <a:t>Relieves the symptoms of insomnia 75% of the time.</a:t>
            </a:r>
          </a:p>
          <a:p>
            <a:r>
              <a:rPr lang="en-US" dirty="0"/>
              <a:t>Can increase employees’ productivity by 120%.</a:t>
            </a:r>
          </a:p>
          <a:p>
            <a:r>
              <a:rPr lang="en-US" dirty="0"/>
              <a:t>Can reduce symptoms of post-traumatic stress disorder 73% of the time.</a:t>
            </a:r>
          </a:p>
          <a:p>
            <a:r>
              <a:rPr lang="en-US" dirty="0"/>
              <a:t>May lower blood pressure 80% of the time.</a:t>
            </a:r>
          </a:p>
          <a:p>
            <a:r>
              <a:rPr lang="en-US" dirty="0"/>
              <a:t>Can increase your attention span after only 4 days.</a:t>
            </a:r>
          </a:p>
        </p:txBody>
      </p:sp>
    </p:spTree>
    <p:custDataLst>
      <p:tags r:id="rId1"/>
    </p:custDataLst>
    <p:extLst>
      <p:ext uri="{BB962C8B-B14F-4D97-AF65-F5344CB8AC3E}">
        <p14:creationId xmlns:p14="http://schemas.microsoft.com/office/powerpoint/2010/main" val="1137712574"/>
      </p:ext>
    </p:extLst>
  </p:cSld>
  <p:clrMapOvr>
    <a:masterClrMapping/>
  </p:clrMapOvr>
  <mc:AlternateContent xmlns:mc="http://schemas.openxmlformats.org/markup-compatibility/2006" xmlns:p14="http://schemas.microsoft.com/office/powerpoint/2010/main">
    <mc:Choice Requires="p14">
      <p:transition spd="slow" p14:dur="2000" advTm="67457"/>
    </mc:Choice>
    <mc:Fallback xmlns="">
      <p:transition spd="slow" advTm="67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Begin</a:t>
            </a:r>
          </a:p>
        </p:txBody>
      </p:sp>
      <p:sp>
        <p:nvSpPr>
          <p:cNvPr id="3" name="Content Placeholder 2"/>
          <p:cNvSpPr>
            <a:spLocks noGrp="1"/>
          </p:cNvSpPr>
          <p:nvPr>
            <p:ph idx="1"/>
          </p:nvPr>
        </p:nvSpPr>
        <p:spPr/>
        <p:txBody>
          <a:bodyPr/>
          <a:lstStyle/>
          <a:p>
            <a:r>
              <a:rPr lang="en-US" dirty="0"/>
              <a:t>Take a seat</a:t>
            </a:r>
          </a:p>
          <a:p>
            <a:r>
              <a:rPr lang="en-US" dirty="0"/>
              <a:t>Notice your legs</a:t>
            </a:r>
          </a:p>
          <a:p>
            <a:r>
              <a:rPr lang="en-US" dirty="0"/>
              <a:t>Straighten your upper body</a:t>
            </a:r>
          </a:p>
          <a:p>
            <a:r>
              <a:rPr lang="en-US" dirty="0"/>
              <a:t>Arrange your arms parallel to your upper body</a:t>
            </a:r>
          </a:p>
          <a:p>
            <a:r>
              <a:rPr lang="en-US" dirty="0"/>
              <a:t>Gaze downward</a:t>
            </a:r>
          </a:p>
          <a:p>
            <a:r>
              <a:rPr lang="en-US" dirty="0"/>
              <a:t>Relax and be present</a:t>
            </a:r>
          </a:p>
          <a:p>
            <a:r>
              <a:rPr lang="en-US" dirty="0"/>
              <a:t>Notice your breath</a:t>
            </a:r>
          </a:p>
          <a:p>
            <a:pPr marL="514350" indent="-514350">
              <a:buFont typeface="+mj-lt"/>
              <a:buAutoNum type="arabicPeriod"/>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711" y="1690688"/>
            <a:ext cx="4048370" cy="4621427"/>
          </a:xfrm>
          <a:prstGeom prst="rect">
            <a:avLst/>
          </a:prstGeom>
        </p:spPr>
      </p:pic>
      <p:sp>
        <p:nvSpPr>
          <p:cNvPr id="5" name="Oval 4"/>
          <p:cNvSpPr/>
          <p:nvPr/>
        </p:nvSpPr>
        <p:spPr>
          <a:xfrm>
            <a:off x="7290485" y="1458097"/>
            <a:ext cx="1680519" cy="48540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8822724" y="2001795"/>
            <a:ext cx="2804984" cy="353403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658758"/>
      </p:ext>
    </p:extLst>
  </p:cSld>
  <p:clrMapOvr>
    <a:masterClrMapping/>
  </p:clrMapOvr>
  <mc:AlternateContent xmlns:mc="http://schemas.openxmlformats.org/markup-compatibility/2006" xmlns:p14="http://schemas.microsoft.com/office/powerpoint/2010/main">
    <mc:Choice Requires="p14">
      <p:transition spd="slow" p14:dur="2000" advTm="243873"/>
    </mc:Choice>
    <mc:Fallback xmlns="">
      <p:transition spd="slow" advTm="243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5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Mindfulness Exercise</a:t>
            </a:r>
          </a:p>
        </p:txBody>
      </p:sp>
      <p:pic>
        <p:nvPicPr>
          <p:cNvPr id="6" name="Content Placeholder 5" descr="Person playing drums"/>
          <p:cNvPicPr>
            <a:picLocks noGrp="1" noChangeAspect="1"/>
          </p:cNvPicPr>
          <p:nvPr>
            <p:ph sz="half" idx="1"/>
          </p:nvPr>
        </p:nvPicPr>
        <p:blipFill>
          <a:blip r:embed="rId6">
            <a:extLst>
              <a:ext uri="{28A0092B-C50C-407E-A947-70E740481C1C}">
                <a14:useLocalDpi xmlns:a14="http://schemas.microsoft.com/office/drawing/2010/main" val="0"/>
              </a:ext>
            </a:extLst>
          </a:blip>
          <a:srcRect/>
          <a:stretch/>
        </p:blipFill>
        <p:spPr>
          <a:xfrm>
            <a:off x="685800" y="2301487"/>
            <a:ext cx="4995863" cy="3329762"/>
          </a:xfrm>
        </p:spPr>
      </p:pic>
      <p:sp>
        <p:nvSpPr>
          <p:cNvPr id="5" name="Content Placeholder 4"/>
          <p:cNvSpPr>
            <a:spLocks noGrp="1"/>
          </p:cNvSpPr>
          <p:nvPr>
            <p:ph sz="half" idx="2"/>
          </p:nvPr>
        </p:nvSpPr>
        <p:spPr>
          <a:xfrm>
            <a:off x="6219371" y="2065867"/>
            <a:ext cx="4995332" cy="3649133"/>
          </a:xfrm>
        </p:spPr>
        <p:txBody>
          <a:bodyPr/>
          <a:lstStyle/>
          <a:p>
            <a:r>
              <a:rPr lang="en-US" dirty="0"/>
              <a:t>Turn on music that you find relaxing.</a:t>
            </a:r>
          </a:p>
          <a:p>
            <a:r>
              <a:rPr lang="en-US" dirty="0"/>
              <a:t>Pick out a particular instrument.</a:t>
            </a:r>
          </a:p>
          <a:p>
            <a:pPr lvl="1"/>
            <a:r>
              <a:rPr lang="en-US" dirty="0"/>
              <a:t>In this exercise we will be using the drum beat.</a:t>
            </a:r>
          </a:p>
          <a:p>
            <a:r>
              <a:rPr lang="en-US" dirty="0"/>
              <a:t>Place all of your focus on that instrument.</a:t>
            </a:r>
          </a:p>
          <a:p>
            <a:r>
              <a:rPr lang="en-US" dirty="0"/>
              <a:t>If you find your mind wandering, bring your attention back to that instrument.</a:t>
            </a:r>
          </a:p>
        </p:txBody>
      </p:sp>
      <p:pic>
        <p:nvPicPr>
          <p:cNvPr id="3" name="49E4A50B">
            <a:hlinkClick r:id="" action="ppaction://media"/>
          </p:cNvPr>
          <p:cNvPicPr>
            <a:picLocks noChangeAspect="1"/>
          </p:cNvPicPr>
          <p:nvPr>
            <a:audioFile r:link="rId2"/>
            <p:extLst>
              <p:ext uri="{DAA4B4D4-6D71-4841-9C94-3DE7FCFB9230}">
                <p14:media xmlns:p14="http://schemas.microsoft.com/office/powerpoint/2010/main" r:embed="rId3">
                  <p14:trim end="181271.8775"/>
                  <p14:fade in="1500" out="1500"/>
                </p14:media>
              </p:ext>
            </p:extLst>
          </p:nvPr>
        </p:nvPicPr>
        <p:blipFill>
          <a:blip r:embed="rId7"/>
          <a:stretch>
            <a:fillRect/>
          </a:stretch>
        </p:blipFill>
        <p:spPr>
          <a:xfrm>
            <a:off x="288324" y="230188"/>
            <a:ext cx="609600" cy="609600"/>
          </a:xfrm>
          <a:prstGeom prst="rect">
            <a:avLst/>
          </a:prstGeom>
        </p:spPr>
      </p:pic>
    </p:spTree>
    <p:custDataLst>
      <p:tags r:id="rId1"/>
    </p:custDataLst>
    <p:extLst>
      <p:ext uri="{BB962C8B-B14F-4D97-AF65-F5344CB8AC3E}">
        <p14:creationId xmlns:p14="http://schemas.microsoft.com/office/powerpoint/2010/main" val="1249859544"/>
      </p:ext>
    </p:extLst>
  </p:cSld>
  <p:clrMapOvr>
    <a:masterClrMapping/>
  </p:clrMapOvr>
  <mc:AlternateContent xmlns:mc="http://schemas.openxmlformats.org/markup-compatibility/2006" xmlns:p14="http://schemas.microsoft.com/office/powerpoint/2010/main">
    <mc:Choice Requires="p14">
      <p:transition spd="slow" p14:dur="2000" advTm="135215"/>
    </mc:Choice>
    <mc:Fallback xmlns="">
      <p:transition spd="slow" advTm="135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0622"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5" grpId="0" build="p"/>
    </p:bldLst>
  </p:timing>
  <p:extLst>
    <p:ext uri="{E180D4A7-C9FB-4DFB-919C-405C955672EB}">
      <p14:showEvtLst xmlns:p14="http://schemas.microsoft.com/office/powerpoint/2010/main">
        <p14:playEvt time="62577" objId="3"/>
        <p14:stopEvt time="12322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Overstimulation</a:t>
            </a:r>
          </a:p>
        </p:txBody>
      </p:sp>
      <p:sp>
        <p:nvSpPr>
          <p:cNvPr id="3" name="Content Placeholder 2"/>
          <p:cNvSpPr>
            <a:spLocks noGrp="1"/>
          </p:cNvSpPr>
          <p:nvPr>
            <p:ph idx="1"/>
          </p:nvPr>
        </p:nvSpPr>
        <p:spPr/>
        <p:txBody>
          <a:bodyPr>
            <a:normAutofit/>
          </a:bodyPr>
          <a:lstStyle/>
          <a:p>
            <a:pPr marL="0" indent="0" algn="ctr">
              <a:buNone/>
            </a:pPr>
            <a:r>
              <a:rPr lang="en-US" dirty="0"/>
              <a:t>Overstimulation is physiological and psychological overload: an active overburdening of the senses, affecting both the physical and the mental bodies.</a:t>
            </a:r>
          </a:p>
          <a:p>
            <a:pPr marL="0" indent="0" algn="ctr">
              <a:buNone/>
            </a:pPr>
            <a:r>
              <a:rPr lang="en-US" dirty="0"/>
              <a:t>When we’re overstimulated, we’re feeding the body and brain more information than it can actively process.</a:t>
            </a:r>
          </a:p>
          <a:p>
            <a:pPr marL="0" indent="0" algn="ctr">
              <a:buNone/>
            </a:pPr>
            <a:r>
              <a:rPr lang="en-US" dirty="0"/>
              <a:t>The leading cause of overstimulation today is technology.</a:t>
            </a:r>
          </a:p>
          <a:p>
            <a:pPr marL="0" indent="0" algn="ctr">
              <a:buNone/>
            </a:pPr>
            <a:r>
              <a:rPr lang="en-US" dirty="0"/>
              <a:t>Symptoms include nail biting, inability to sit still, racing thoughts, insomnia, sugar cravings, headaches, digestive distress, eye strain, heart palpitations, and lightheadedness.</a:t>
            </a:r>
          </a:p>
        </p:txBody>
      </p:sp>
    </p:spTree>
    <p:custDataLst>
      <p:tags r:id="rId1"/>
    </p:custDataLst>
    <p:extLst>
      <p:ext uri="{BB962C8B-B14F-4D97-AF65-F5344CB8AC3E}">
        <p14:creationId xmlns:p14="http://schemas.microsoft.com/office/powerpoint/2010/main" val="2777606492"/>
      </p:ext>
    </p:extLst>
  </p:cSld>
  <p:clrMapOvr>
    <a:masterClrMapping/>
  </p:clrMapOvr>
  <mc:AlternateContent xmlns:mc="http://schemas.openxmlformats.org/markup-compatibility/2006" xmlns:p14="http://schemas.microsoft.com/office/powerpoint/2010/main">
    <mc:Choice Requires="p14">
      <p:transition spd="slow" p14:dur="2000" advTm="102451"/>
    </mc:Choice>
    <mc:Fallback xmlns="">
      <p:transition spd="slow" advTm="102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5806" y="643463"/>
            <a:ext cx="3706762" cy="1608124"/>
          </a:xfrm>
        </p:spPr>
        <p:txBody>
          <a:bodyPr>
            <a:normAutofit/>
          </a:bodyPr>
          <a:lstStyle/>
          <a:p>
            <a:r>
              <a:rPr lang="en-US" dirty="0"/>
              <a:t>Exercise: Come to Your Senses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1111"/>
          <a:stretch/>
        </p:blipFill>
        <p:spPr>
          <a:xfrm>
            <a:off x="643464" y="1493615"/>
            <a:ext cx="6897878" cy="388005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p:cNvSpPr>
            <a:spLocks noGrp="1"/>
          </p:cNvSpPr>
          <p:nvPr>
            <p:ph idx="1"/>
          </p:nvPr>
        </p:nvSpPr>
        <p:spPr>
          <a:xfrm>
            <a:off x="7865806" y="2251587"/>
            <a:ext cx="3706762" cy="3972232"/>
          </a:xfrm>
        </p:spPr>
        <p:txBody>
          <a:bodyPr>
            <a:normAutofit/>
          </a:bodyPr>
          <a:lstStyle/>
          <a:p>
            <a:r>
              <a:rPr lang="en-US" dirty="0"/>
              <a:t>Without moving your head, what are 5 things you can see?</a:t>
            </a:r>
          </a:p>
          <a:p>
            <a:r>
              <a:rPr lang="en-US" dirty="0"/>
              <a:t>Close your eyes and expand your awareness. What are 4 things you can hear?</a:t>
            </a:r>
          </a:p>
          <a:p>
            <a:r>
              <a:rPr lang="en-US" dirty="0"/>
              <a:t>Bring your attention back to yourself. What are 3 things you can feel?</a:t>
            </a:r>
          </a:p>
          <a:p>
            <a:r>
              <a:rPr lang="en-US" dirty="0"/>
              <a:t>Expand your awareness. What are 2 things you can smell?</a:t>
            </a:r>
          </a:p>
          <a:p>
            <a:r>
              <a:rPr lang="en-US" dirty="0"/>
              <a:t>Return your focus to yourself. What is 1 thing you can taste?</a:t>
            </a:r>
          </a:p>
        </p:txBody>
      </p:sp>
    </p:spTree>
    <p:custDataLst>
      <p:tags r:id="rId1"/>
    </p:custDataLst>
    <p:extLst>
      <p:ext uri="{BB962C8B-B14F-4D97-AF65-F5344CB8AC3E}">
        <p14:creationId xmlns:p14="http://schemas.microsoft.com/office/powerpoint/2010/main" val="2250811575"/>
      </p:ext>
    </p:extLst>
  </p:cSld>
  <p:clrMapOvr>
    <a:masterClrMapping/>
  </p:clrMapOvr>
  <mc:AlternateContent xmlns:mc="http://schemas.openxmlformats.org/markup-compatibility/2006" xmlns:p14="http://schemas.microsoft.com/office/powerpoint/2010/main">
    <mc:Choice Requires="p14">
      <p:transition spd="slow" p14:dur="2000" advTm="198474"/>
    </mc:Choice>
    <mc:Fallback xmlns="">
      <p:transition spd="slow" advTm="1984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a:normAutofit/>
          </a:bodyPr>
          <a:lstStyle/>
          <a:p>
            <a:pPr algn="r"/>
            <a:r>
              <a:rPr lang="en-US" dirty="0"/>
              <a:t>Anxiety and Stress</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09822" y="1532040"/>
            <a:ext cx="6517543" cy="4557849"/>
          </a:xfrm>
        </p:spPr>
        <p:txBody>
          <a:bodyPr numCol="2">
            <a:normAutofit/>
          </a:bodyPr>
          <a:lstStyle/>
          <a:p>
            <a:r>
              <a:rPr lang="en-US" dirty="0"/>
              <a:t>Symptoms of excessive stress:</a:t>
            </a:r>
          </a:p>
          <a:p>
            <a:pPr lvl="1"/>
            <a:r>
              <a:rPr lang="en-US" dirty="0"/>
              <a:t>Constantly feeling anxious and worried</a:t>
            </a:r>
          </a:p>
          <a:p>
            <a:pPr lvl="1"/>
            <a:r>
              <a:rPr lang="en-US" dirty="0"/>
              <a:t>Feeling irritable, agitated, and easily annoyed</a:t>
            </a:r>
          </a:p>
          <a:p>
            <a:pPr lvl="1"/>
            <a:r>
              <a:rPr lang="en-US" dirty="0"/>
              <a:t>Argumentative and defensive with friends and family</a:t>
            </a:r>
          </a:p>
          <a:p>
            <a:pPr lvl="1"/>
            <a:r>
              <a:rPr lang="en-US" dirty="0"/>
              <a:t>Restless sleeping</a:t>
            </a:r>
          </a:p>
          <a:p>
            <a:pPr lvl="1"/>
            <a:r>
              <a:rPr lang="en-US" dirty="0"/>
              <a:t>Low levels of energy, often waking up feeling tired</a:t>
            </a:r>
          </a:p>
          <a:p>
            <a:pPr lvl="1"/>
            <a:r>
              <a:rPr lang="en-US" dirty="0"/>
              <a:t>Restless and frenetic mind</a:t>
            </a:r>
          </a:p>
          <a:p>
            <a:pPr lvl="1"/>
            <a:endParaRPr lang="en-US" dirty="0"/>
          </a:p>
          <a:p>
            <a:pPr marL="457200" lvl="1" indent="0">
              <a:buNone/>
            </a:pPr>
            <a:endParaRPr lang="en-US" dirty="0"/>
          </a:p>
          <a:p>
            <a:pPr lvl="1"/>
            <a:r>
              <a:rPr lang="en-US" dirty="0"/>
              <a:t>Often self-critical and/or critical of others</a:t>
            </a:r>
          </a:p>
          <a:p>
            <a:pPr lvl="1"/>
            <a:r>
              <a:rPr lang="en-US" dirty="0"/>
              <a:t>Feeling flat and uninspired</a:t>
            </a:r>
          </a:p>
          <a:p>
            <a:pPr lvl="1"/>
            <a:r>
              <a:rPr lang="en-US" dirty="0"/>
              <a:t>Having difficulty concentrating</a:t>
            </a:r>
          </a:p>
          <a:p>
            <a:pPr lvl="1"/>
            <a:r>
              <a:rPr lang="en-US" dirty="0"/>
              <a:t>Skin rashes and conditions</a:t>
            </a:r>
          </a:p>
          <a:p>
            <a:pPr lvl="1"/>
            <a:r>
              <a:rPr lang="en-US" dirty="0"/>
              <a:t>Clenching your jaw muscles and grinding your teeth at night</a:t>
            </a:r>
          </a:p>
          <a:p>
            <a:pPr lvl="1"/>
            <a:r>
              <a:rPr lang="en-US" dirty="0"/>
              <a:t>Headaches and migraines</a:t>
            </a:r>
          </a:p>
          <a:p>
            <a:pPr lvl="1"/>
            <a:endParaRPr lang="en-US" dirty="0"/>
          </a:p>
        </p:txBody>
      </p:sp>
    </p:spTree>
    <p:custDataLst>
      <p:tags r:id="rId1"/>
    </p:custDataLst>
    <p:extLst>
      <p:ext uri="{BB962C8B-B14F-4D97-AF65-F5344CB8AC3E}">
        <p14:creationId xmlns:p14="http://schemas.microsoft.com/office/powerpoint/2010/main" val="3482051835"/>
      </p:ext>
    </p:extLst>
  </p:cSld>
  <p:clrMapOvr>
    <a:masterClrMapping/>
  </p:clrMapOvr>
  <mc:AlternateContent xmlns:mc="http://schemas.openxmlformats.org/markup-compatibility/2006" xmlns:p14="http://schemas.microsoft.com/office/powerpoint/2010/main">
    <mc:Choice Requires="p14">
      <p:transition spd="slow" p14:dur="2000" advTm="91244"/>
    </mc:Choice>
    <mc:Fallback xmlns="">
      <p:transition spd="slow" advTm="91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bldLvl="2"/>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19|15.7"/>
</p:tagLst>
</file>

<file path=ppt/tags/tag10.xml><?xml version="1.0" encoding="utf-8"?>
<p:tagLst xmlns:a="http://schemas.openxmlformats.org/drawingml/2006/main" xmlns:r="http://schemas.openxmlformats.org/officeDocument/2006/relationships" xmlns:p="http://schemas.openxmlformats.org/presentationml/2006/main">
  <p:tag name="TIMING" val="|5.3|23.5|15.8|31.1"/>
</p:tagLst>
</file>

<file path=ppt/tags/tag11.xml><?xml version="1.0" encoding="utf-8"?>
<p:tagLst xmlns:a="http://schemas.openxmlformats.org/drawingml/2006/main" xmlns:r="http://schemas.openxmlformats.org/officeDocument/2006/relationships" xmlns:p="http://schemas.openxmlformats.org/presentationml/2006/main">
  <p:tag name="TIMING" val="|50|15.2|14.6|17.6|8.4|20.2|19.5|6.3"/>
</p:tagLst>
</file>

<file path=ppt/tags/tag12.xml><?xml version="1.0" encoding="utf-8"?>
<p:tagLst xmlns:a="http://schemas.openxmlformats.org/drawingml/2006/main" xmlns:r="http://schemas.openxmlformats.org/officeDocument/2006/relationships" xmlns:p="http://schemas.openxmlformats.org/presentationml/2006/main">
  <p:tag name="TIMING" val="|4.6|15|24.6"/>
</p:tagLst>
</file>

<file path=ppt/tags/tag13.xml><?xml version="1.0" encoding="utf-8"?>
<p:tagLst xmlns:a="http://schemas.openxmlformats.org/drawingml/2006/main" xmlns:r="http://schemas.openxmlformats.org/officeDocument/2006/relationships" xmlns:p="http://schemas.openxmlformats.org/presentationml/2006/main">
  <p:tag name="TIMING" val="|39|35.9|49.4"/>
</p:tagLst>
</file>

<file path=ppt/tags/tag14.xml><?xml version="1.0" encoding="utf-8"?>
<p:tagLst xmlns:a="http://schemas.openxmlformats.org/drawingml/2006/main" xmlns:r="http://schemas.openxmlformats.org/officeDocument/2006/relationships" xmlns:p="http://schemas.openxmlformats.org/presentationml/2006/main">
  <p:tag name="TIMING" val="|21.2|20.7|15.2|16.7|18.5|18.8|23.1|15.2|16.1|16.1"/>
</p:tagLst>
</file>

<file path=ppt/tags/tag15.xml><?xml version="1.0" encoding="utf-8"?>
<p:tagLst xmlns:a="http://schemas.openxmlformats.org/drawingml/2006/main" xmlns:r="http://schemas.openxmlformats.org/officeDocument/2006/relationships" xmlns:p="http://schemas.openxmlformats.org/presentationml/2006/main">
  <p:tag name="TIMING" val="|7|19.1|12.8|14.5"/>
</p:tagLst>
</file>

<file path=ppt/tags/tag16.xml><?xml version="1.0" encoding="utf-8"?>
<p:tagLst xmlns:a="http://schemas.openxmlformats.org/drawingml/2006/main" xmlns:r="http://schemas.openxmlformats.org/officeDocument/2006/relationships" xmlns:p="http://schemas.openxmlformats.org/presentationml/2006/main">
  <p:tag name="TIMING" val="|8.3|12.4|17.6|17.1"/>
</p:tagLst>
</file>

<file path=ppt/tags/tag2.xml><?xml version="1.0" encoding="utf-8"?>
<p:tagLst xmlns:a="http://schemas.openxmlformats.org/drawingml/2006/main" xmlns:r="http://schemas.openxmlformats.org/officeDocument/2006/relationships" xmlns:p="http://schemas.openxmlformats.org/presentationml/2006/main">
  <p:tag name="TIMING" val="|10.9"/>
</p:tagLst>
</file>

<file path=ppt/tags/tag3.xml><?xml version="1.0" encoding="utf-8"?>
<p:tagLst xmlns:a="http://schemas.openxmlformats.org/drawingml/2006/main" xmlns:r="http://schemas.openxmlformats.org/officeDocument/2006/relationships" xmlns:p="http://schemas.openxmlformats.org/presentationml/2006/main">
  <p:tag name="TIMING" val="|12.4"/>
</p:tagLst>
</file>

<file path=ppt/tags/tag4.xml><?xml version="1.0" encoding="utf-8"?>
<p:tagLst xmlns:a="http://schemas.openxmlformats.org/drawingml/2006/main" xmlns:r="http://schemas.openxmlformats.org/officeDocument/2006/relationships" xmlns:p="http://schemas.openxmlformats.org/presentationml/2006/main">
  <p:tag name="TIMING" val="|12.6|23.3|35.7|27.9|36.1|33.1|7.6|8.4|21.3"/>
</p:tagLst>
</file>

<file path=ppt/tags/tag5.xml><?xml version="1.0" encoding="utf-8"?>
<p:tagLst xmlns:a="http://schemas.openxmlformats.org/drawingml/2006/main" xmlns:r="http://schemas.openxmlformats.org/officeDocument/2006/relationships" xmlns:p="http://schemas.openxmlformats.org/presentationml/2006/main">
  <p:tag name="TIMING" val="|11.9|20.1|10.6|11.1"/>
</p:tagLst>
</file>

<file path=ppt/tags/tag6.xml><?xml version="1.0" encoding="utf-8"?>
<p:tagLst xmlns:a="http://schemas.openxmlformats.org/drawingml/2006/main" xmlns:r="http://schemas.openxmlformats.org/officeDocument/2006/relationships" xmlns:p="http://schemas.openxmlformats.org/presentationml/2006/main">
  <p:tag name="TIMING" val="|20.3|14.7|11.9|26"/>
</p:tagLst>
</file>

<file path=ppt/tags/tag7.xml><?xml version="1.0" encoding="utf-8"?>
<p:tagLst xmlns:a="http://schemas.openxmlformats.org/drawingml/2006/main" xmlns:r="http://schemas.openxmlformats.org/officeDocument/2006/relationships" xmlns:p="http://schemas.openxmlformats.org/presentationml/2006/main">
  <p:tag name="TIMING" val="|43.4|27.5|29.6|29.5|27.3"/>
</p:tagLst>
</file>

<file path=ppt/tags/tag8.xml><?xml version="1.0" encoding="utf-8"?>
<p:tagLst xmlns:a="http://schemas.openxmlformats.org/drawingml/2006/main" xmlns:r="http://schemas.openxmlformats.org/officeDocument/2006/relationships" xmlns:p="http://schemas.openxmlformats.org/presentationml/2006/main">
  <p:tag name="TIMING" val="|25.6"/>
</p:tagLst>
</file>

<file path=ppt/tags/tag9.xml><?xml version="1.0" encoding="utf-8"?>
<p:tagLst xmlns:a="http://schemas.openxmlformats.org/drawingml/2006/main" xmlns:r="http://schemas.openxmlformats.org/officeDocument/2006/relationships" xmlns:p="http://schemas.openxmlformats.org/presentationml/2006/main">
  <p:tag name="TIMING" val="|22.6|26.6|21.5|2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11</TotalTime>
  <Words>2858</Words>
  <Application>Microsoft Office PowerPoint</Application>
  <PresentationFormat>Widescreen</PresentationFormat>
  <Paragraphs>199</Paragraphs>
  <Slides>18</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Open Sans</vt:lpstr>
      <vt:lpstr>Celestial</vt:lpstr>
      <vt:lpstr>Mindfulness for stress management</vt:lpstr>
      <vt:lpstr>What Is Mindfulness? </vt:lpstr>
      <vt:lpstr>Benefits of Mindfulness </vt:lpstr>
      <vt:lpstr>Benefits of Mindfulness</vt:lpstr>
      <vt:lpstr>How to Begin</vt:lpstr>
      <vt:lpstr>Simple Mindfulness Exercise</vt:lpstr>
      <vt:lpstr>Overstimulation</vt:lpstr>
      <vt:lpstr>Exercise: Come to Your Senses</vt:lpstr>
      <vt:lpstr>Anxiety and Stress</vt:lpstr>
      <vt:lpstr>Exercise: Body Scan</vt:lpstr>
      <vt:lpstr>Lack of Focus</vt:lpstr>
      <vt:lpstr>Exercise: Sharpen Your Focus</vt:lpstr>
      <vt:lpstr>Conflict</vt:lpstr>
      <vt:lpstr>Exercise: Watch, Don’t Judge</vt:lpstr>
      <vt:lpstr>Thought Traps</vt:lpstr>
      <vt:lpstr>Avoiding Thought Traps</vt:lpstr>
      <vt:lpstr>Moving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Kimberly</dc:creator>
  <cp:lastModifiedBy>Young, Kimberly</cp:lastModifiedBy>
  <cp:revision>1</cp:revision>
  <dcterms:created xsi:type="dcterms:W3CDTF">2021-07-09T14:09:59Z</dcterms:created>
  <dcterms:modified xsi:type="dcterms:W3CDTF">2021-07-16T20:26:33Z</dcterms:modified>
</cp:coreProperties>
</file>