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64006-F876-497E-B9F9-777233465893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29636-1E50-4841-98E7-B20B87FBB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 Young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600200"/>
            <a:ext cx="509928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High levels of air pollution damages the respiratory tract. 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514600"/>
            <a:ext cx="53449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Subject/verb agreement!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636265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woman worked slowly. Examining and labeling hundreds of pottery shards.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2895600"/>
            <a:ext cx="38711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Fragment!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600200"/>
            <a:ext cx="651505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Air pollution poses a risk to humans it can be deadly for asthmas sufferers.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2895600"/>
            <a:ext cx="28456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Run-on!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838200"/>
            <a:ext cx="567685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Our class had a paper due. You were graded on grammar and spelling.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895600"/>
            <a:ext cx="6657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Point of view shift!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905000"/>
            <a:ext cx="803905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 walked to class yesterday. I hope that it is a short class.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971800"/>
            <a:ext cx="3980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Tense shift!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597291" cy="34334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 will file the appropriate forms in the event that we cannot meet the deadline.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838200"/>
            <a:ext cx="621025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Our 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training involves a number of exercises such as running, swimming, and weights.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819400"/>
            <a:ext cx="44545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Parallelism!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2667000"/>
            <a:ext cx="5787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Wordy sentence!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447800"/>
            <a:ext cx="434330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students were given an exam by the professor.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6500" y="2967335"/>
            <a:ext cx="46478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Passive voice!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447800"/>
            <a:ext cx="657975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robber was a 6 foot tall man with  a mustache weighing 15o pounds.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743200"/>
            <a:ext cx="6824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Misplaced modifier!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905000"/>
            <a:ext cx="434330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man was smart, 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 invented many things.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6500" y="2967335"/>
            <a:ext cx="4908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Comma splice!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900000"/>
      </a:dk1>
      <a:lt1>
        <a:srgbClr val="24590F"/>
      </a:lt1>
      <a:dk2>
        <a:srgbClr val="C00000"/>
      </a:dk2>
      <a:lt2>
        <a:srgbClr val="24590F"/>
      </a:lt2>
      <a:accent1>
        <a:srgbClr val="C00000"/>
      </a:accent1>
      <a:accent2>
        <a:srgbClr val="C00000"/>
      </a:accent2>
      <a:accent3>
        <a:srgbClr val="24590F"/>
      </a:accent3>
      <a:accent4>
        <a:srgbClr val="24590F"/>
      </a:accent4>
      <a:accent5>
        <a:srgbClr val="C00000"/>
      </a:accent5>
      <a:accent6>
        <a:srgbClr val="C00000"/>
      </a:accent6>
      <a:hlink>
        <a:srgbClr val="24590F"/>
      </a:hlink>
      <a:folHlink>
        <a:srgbClr val="2459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167</Words>
  <Application>Microsoft Office PowerPoint</Application>
  <PresentationFormat>On-screen Show (4:3)</PresentationFormat>
  <Paragraphs>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Review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kms253</dc:creator>
  <cp:lastModifiedBy>Owner</cp:lastModifiedBy>
  <cp:revision>4</cp:revision>
  <dcterms:created xsi:type="dcterms:W3CDTF">2011-11-30T13:59:36Z</dcterms:created>
  <dcterms:modified xsi:type="dcterms:W3CDTF">2011-12-01T01:38:16Z</dcterms:modified>
</cp:coreProperties>
</file>