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90" r:id="rId3"/>
    <p:sldId id="291" r:id="rId4"/>
    <p:sldId id="292" r:id="rId5"/>
    <p:sldId id="293" r:id="rId6"/>
    <p:sldId id="307" r:id="rId7"/>
    <p:sldId id="296" r:id="rId8"/>
    <p:sldId id="309" r:id="rId9"/>
    <p:sldId id="331" r:id="rId10"/>
    <p:sldId id="330" r:id="rId11"/>
    <p:sldId id="310" r:id="rId12"/>
    <p:sldId id="311" r:id="rId13"/>
    <p:sldId id="312" r:id="rId14"/>
    <p:sldId id="313" r:id="rId15"/>
    <p:sldId id="325" r:id="rId16"/>
    <p:sldId id="308" r:id="rId17"/>
    <p:sldId id="314" r:id="rId18"/>
    <p:sldId id="315" r:id="rId19"/>
    <p:sldId id="316" r:id="rId20"/>
    <p:sldId id="317" r:id="rId21"/>
    <p:sldId id="318" r:id="rId22"/>
    <p:sldId id="319" r:id="rId23"/>
    <p:sldId id="320" r:id="rId24"/>
    <p:sldId id="321" r:id="rId25"/>
    <p:sldId id="322" r:id="rId26"/>
    <p:sldId id="323" r:id="rId27"/>
    <p:sldId id="324" r:id="rId28"/>
    <p:sldId id="326" r:id="rId29"/>
    <p:sldId id="327" r:id="rId30"/>
    <p:sldId id="328" r:id="rId31"/>
    <p:sldId id="329" r:id="rId32"/>
    <p:sldId id="297" r:id="rId33"/>
    <p:sldId id="28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34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5FFBEC-21F6-4803-B298-77D13557D572}" v="15" dt="2021-07-16T20:29:22.6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7034" autoAdjust="0"/>
  </p:normalViewPr>
  <p:slideViewPr>
    <p:cSldViewPr snapToGrid="0">
      <p:cViewPr varScale="1">
        <p:scale>
          <a:sx n="78" d="100"/>
          <a:sy n="78" d="100"/>
        </p:scale>
        <p:origin x="10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g, Kimberly" userId="ff8ad6cf-2d73-4f8b-976d-198e6df20a90" providerId="ADAL" clId="{335FFBEC-21F6-4803-B298-77D13557D572}"/>
    <pc:docChg chg="undo custSel delSld modSld">
      <pc:chgData name="Young, Kimberly" userId="ff8ad6cf-2d73-4f8b-976d-198e6df20a90" providerId="ADAL" clId="{335FFBEC-21F6-4803-B298-77D13557D572}" dt="2021-07-16T20:29:25.463" v="178" actId="5793"/>
      <pc:docMkLst>
        <pc:docMk/>
      </pc:docMkLst>
      <pc:sldChg chg="addSp delSp modSp mod setBg addAnim setClrOvrMap">
        <pc:chgData name="Young, Kimberly" userId="ff8ad6cf-2d73-4f8b-976d-198e6df20a90" providerId="ADAL" clId="{335FFBEC-21F6-4803-B298-77D13557D572}" dt="2021-07-16T19:45:49.580" v="162" actId="14100"/>
        <pc:sldMkLst>
          <pc:docMk/>
          <pc:sldMk cId="121195685" sldId="256"/>
        </pc:sldMkLst>
        <pc:spChg chg="mod">
          <ac:chgData name="Young, Kimberly" userId="ff8ad6cf-2d73-4f8b-976d-198e6df20a90" providerId="ADAL" clId="{335FFBEC-21F6-4803-B298-77D13557D572}" dt="2021-07-09T15:42:39.560" v="50" actId="26606"/>
          <ac:spMkLst>
            <pc:docMk/>
            <pc:sldMk cId="121195685" sldId="256"/>
            <ac:spMk id="2" creationId="{1DE7BC03-F664-49D4-98BF-CA49B5EF8382}"/>
          </ac:spMkLst>
        </pc:spChg>
        <pc:spChg chg="add mod">
          <ac:chgData name="Young, Kimberly" userId="ff8ad6cf-2d73-4f8b-976d-198e6df20a90" providerId="ADAL" clId="{335FFBEC-21F6-4803-B298-77D13557D572}" dt="2021-07-16T19:45:49.580" v="162" actId="14100"/>
          <ac:spMkLst>
            <pc:docMk/>
            <pc:sldMk cId="121195685" sldId="256"/>
            <ac:spMk id="3" creationId="{6F84DAB3-167C-4B57-978B-3AE8E04686CB}"/>
          </ac:spMkLst>
        </pc:spChg>
        <pc:spChg chg="del">
          <ac:chgData name="Young, Kimberly" userId="ff8ad6cf-2d73-4f8b-976d-198e6df20a90" providerId="ADAL" clId="{335FFBEC-21F6-4803-B298-77D13557D572}" dt="2021-07-09T15:42:33.779" v="41" actId="21"/>
          <ac:spMkLst>
            <pc:docMk/>
            <pc:sldMk cId="121195685" sldId="256"/>
            <ac:spMk id="3" creationId="{CA8F55FD-6C95-4B5A-A723-137CE1393421}"/>
          </ac:spMkLst>
        </pc:spChg>
        <pc:spChg chg="add">
          <ac:chgData name="Young, Kimberly" userId="ff8ad6cf-2d73-4f8b-976d-198e6df20a90" providerId="ADAL" clId="{335FFBEC-21F6-4803-B298-77D13557D572}" dt="2021-07-09T15:42:39.560" v="50" actId="26606"/>
          <ac:spMkLst>
            <pc:docMk/>
            <pc:sldMk cId="121195685" sldId="256"/>
            <ac:spMk id="9" creationId="{09C946AC-2072-4946-A2B8-39F09D0944EE}"/>
          </ac:spMkLst>
        </pc:spChg>
        <pc:spChg chg="add">
          <ac:chgData name="Young, Kimberly" userId="ff8ad6cf-2d73-4f8b-976d-198e6df20a90" providerId="ADAL" clId="{335FFBEC-21F6-4803-B298-77D13557D572}" dt="2021-07-09T15:42:39.560" v="50" actId="26606"/>
          <ac:spMkLst>
            <pc:docMk/>
            <pc:sldMk cId="121195685" sldId="256"/>
            <ac:spMk id="13" creationId="{559FD8B5-8CC4-4CFE-BD2A-1216B1F2C3DB}"/>
          </ac:spMkLst>
        </pc:spChg>
        <pc:spChg chg="add">
          <ac:chgData name="Young, Kimberly" userId="ff8ad6cf-2d73-4f8b-976d-198e6df20a90" providerId="ADAL" clId="{335FFBEC-21F6-4803-B298-77D13557D572}" dt="2021-07-09T15:42:39.560" v="50" actId="26606"/>
          <ac:spMkLst>
            <pc:docMk/>
            <pc:sldMk cId="121195685" sldId="256"/>
            <ac:spMk id="15" creationId="{9ECF13F4-3D2A-4F2E-9BBD-3038670D21ED}"/>
          </ac:spMkLst>
        </pc:spChg>
        <pc:grpChg chg="add">
          <ac:chgData name="Young, Kimberly" userId="ff8ad6cf-2d73-4f8b-976d-198e6df20a90" providerId="ADAL" clId="{335FFBEC-21F6-4803-B298-77D13557D572}" dt="2021-07-09T15:42:39.560" v="50" actId="26606"/>
          <ac:grpSpMkLst>
            <pc:docMk/>
            <pc:sldMk cId="121195685" sldId="256"/>
            <ac:grpSpMk id="17" creationId="{19660E16-DCC0-4B6C-8E84-4C292580059F}"/>
          </ac:grpSpMkLst>
        </pc:grpChg>
        <pc:picChg chg="add">
          <ac:chgData name="Young, Kimberly" userId="ff8ad6cf-2d73-4f8b-976d-198e6df20a90" providerId="ADAL" clId="{335FFBEC-21F6-4803-B298-77D13557D572}" dt="2021-07-09T15:42:39.560" v="50" actId="26606"/>
          <ac:picMkLst>
            <pc:docMk/>
            <pc:sldMk cId="121195685" sldId="256"/>
            <ac:picMk id="6" creationId="{D485C512-E10B-4B1B-A5E9-2A35F4BB6F13}"/>
          </ac:picMkLst>
        </pc:picChg>
        <pc:picChg chg="add">
          <ac:chgData name="Young, Kimberly" userId="ff8ad6cf-2d73-4f8b-976d-198e6df20a90" providerId="ADAL" clId="{335FFBEC-21F6-4803-B298-77D13557D572}" dt="2021-07-09T15:42:39.560" v="50" actId="26606"/>
          <ac:picMkLst>
            <pc:docMk/>
            <pc:sldMk cId="121195685" sldId="256"/>
            <ac:picMk id="11" creationId="{A748C8C8-F348-4D00-852A-26DD9EBCC24C}"/>
          </ac:picMkLst>
        </pc:picChg>
      </pc:sldChg>
      <pc:sldChg chg="del">
        <pc:chgData name="Young, Kimberly" userId="ff8ad6cf-2d73-4f8b-976d-198e6df20a90" providerId="ADAL" clId="{335FFBEC-21F6-4803-B298-77D13557D572}" dt="2021-07-09T15:42:23.016" v="0" actId="2696"/>
        <pc:sldMkLst>
          <pc:docMk/>
          <pc:sldMk cId="334718208" sldId="257"/>
        </pc:sldMkLst>
      </pc:sldChg>
      <pc:sldChg chg="addSp delSp modSp mod setBg setClrOvrMap">
        <pc:chgData name="Young, Kimberly" userId="ff8ad6cf-2d73-4f8b-976d-198e6df20a90" providerId="ADAL" clId="{335FFBEC-21F6-4803-B298-77D13557D572}" dt="2021-07-16T20:29:25.463" v="178" actId="5793"/>
        <pc:sldMkLst>
          <pc:docMk/>
          <pc:sldMk cId="1302781106" sldId="289"/>
        </pc:sldMkLst>
        <pc:spChg chg="del mod ord">
          <ac:chgData name="Young, Kimberly" userId="ff8ad6cf-2d73-4f8b-976d-198e6df20a90" providerId="ADAL" clId="{335FFBEC-21F6-4803-B298-77D13557D572}" dt="2021-07-16T20:29:16.624" v="166" actId="21"/>
          <ac:spMkLst>
            <pc:docMk/>
            <pc:sldMk cId="1302781106" sldId="289"/>
            <ac:spMk id="3" creationId="{00000000-0000-0000-0000-000000000000}"/>
          </ac:spMkLst>
        </pc:spChg>
        <pc:spChg chg="add mod">
          <ac:chgData name="Young, Kimberly" userId="ff8ad6cf-2d73-4f8b-976d-198e6df20a90" providerId="ADAL" clId="{335FFBEC-21F6-4803-B298-77D13557D572}" dt="2021-07-16T20:29:25.463" v="178" actId="5793"/>
          <ac:spMkLst>
            <pc:docMk/>
            <pc:sldMk cId="1302781106" sldId="289"/>
            <ac:spMk id="4" creationId="{4B230133-E341-436F-8FC5-FE2401E31411}"/>
          </ac:spMkLst>
        </pc:spChg>
        <pc:spChg chg="add del">
          <ac:chgData name="Young, Kimberly" userId="ff8ad6cf-2d73-4f8b-976d-198e6df20a90" providerId="ADAL" clId="{335FFBEC-21F6-4803-B298-77D13557D572}" dt="2021-07-16T20:28:59.363" v="165" actId="26606"/>
          <ac:spMkLst>
            <pc:docMk/>
            <pc:sldMk cId="1302781106" sldId="289"/>
            <ac:spMk id="10" creationId="{09C946AC-2072-4946-A2B8-39F09D0944EE}"/>
          </ac:spMkLst>
        </pc:spChg>
        <pc:spChg chg="add del">
          <ac:chgData name="Young, Kimberly" userId="ff8ad6cf-2d73-4f8b-976d-198e6df20a90" providerId="ADAL" clId="{335FFBEC-21F6-4803-B298-77D13557D572}" dt="2021-07-16T20:28:59.363" v="165" actId="26606"/>
          <ac:spMkLst>
            <pc:docMk/>
            <pc:sldMk cId="1302781106" sldId="289"/>
            <ac:spMk id="14" creationId="{559FD8B5-8CC4-4CFE-BD2A-1216B1F2C3DB}"/>
          </ac:spMkLst>
        </pc:spChg>
        <pc:spChg chg="add del">
          <ac:chgData name="Young, Kimberly" userId="ff8ad6cf-2d73-4f8b-976d-198e6df20a90" providerId="ADAL" clId="{335FFBEC-21F6-4803-B298-77D13557D572}" dt="2021-07-16T20:28:59.363" v="165" actId="26606"/>
          <ac:spMkLst>
            <pc:docMk/>
            <pc:sldMk cId="1302781106" sldId="289"/>
            <ac:spMk id="16" creationId="{9ECF13F4-3D2A-4F2E-9BBD-3038670D21ED}"/>
          </ac:spMkLst>
        </pc:spChg>
        <pc:spChg chg="add">
          <ac:chgData name="Young, Kimberly" userId="ff8ad6cf-2d73-4f8b-976d-198e6df20a90" providerId="ADAL" clId="{335FFBEC-21F6-4803-B298-77D13557D572}" dt="2021-07-16T20:28:59.363" v="165" actId="26606"/>
          <ac:spMkLst>
            <pc:docMk/>
            <pc:sldMk cId="1302781106" sldId="289"/>
            <ac:spMk id="105" creationId="{DE6F2CF7-0423-4CC7-90FD-1FEBA0CA5B4D}"/>
          </ac:spMkLst>
        </pc:spChg>
        <pc:grpChg chg="add del">
          <ac:chgData name="Young, Kimberly" userId="ff8ad6cf-2d73-4f8b-976d-198e6df20a90" providerId="ADAL" clId="{335FFBEC-21F6-4803-B298-77D13557D572}" dt="2021-07-16T20:28:59.363" v="165" actId="26606"/>
          <ac:grpSpMkLst>
            <pc:docMk/>
            <pc:sldMk cId="1302781106" sldId="289"/>
            <ac:grpSpMk id="18" creationId="{19660E16-DCC0-4B6C-8E84-4C292580059F}"/>
          </ac:grpSpMkLst>
        </pc:grpChg>
        <pc:picChg chg="mod ord">
          <ac:chgData name="Young, Kimberly" userId="ff8ad6cf-2d73-4f8b-976d-198e6df20a90" providerId="ADAL" clId="{335FFBEC-21F6-4803-B298-77D13557D572}" dt="2021-07-16T20:28:59.363" v="165" actId="26606"/>
          <ac:picMkLst>
            <pc:docMk/>
            <pc:sldMk cId="1302781106" sldId="289"/>
            <ac:picMk id="2" creationId="{00000000-0000-0000-0000-000000000000}"/>
          </ac:picMkLst>
        </pc:picChg>
        <pc:picChg chg="add del">
          <ac:chgData name="Young, Kimberly" userId="ff8ad6cf-2d73-4f8b-976d-198e6df20a90" providerId="ADAL" clId="{335FFBEC-21F6-4803-B298-77D13557D572}" dt="2021-07-16T20:28:59.363" v="165" actId="26606"/>
          <ac:picMkLst>
            <pc:docMk/>
            <pc:sldMk cId="1302781106" sldId="289"/>
            <ac:picMk id="8" creationId="{6AF6706C-CF07-43A1-BCC4-CBA5D33820DA}"/>
          </ac:picMkLst>
        </pc:picChg>
        <pc:picChg chg="add del">
          <ac:chgData name="Young, Kimberly" userId="ff8ad6cf-2d73-4f8b-976d-198e6df20a90" providerId="ADAL" clId="{335FFBEC-21F6-4803-B298-77D13557D572}" dt="2021-07-16T20:28:59.363" v="165" actId="26606"/>
          <ac:picMkLst>
            <pc:docMk/>
            <pc:sldMk cId="1302781106" sldId="289"/>
            <ac:picMk id="12" creationId="{A748C8C8-F348-4D00-852A-26DD9EBCC24C}"/>
          </ac:picMkLst>
        </pc:picChg>
        <pc:picChg chg="add">
          <ac:chgData name="Young, Kimberly" userId="ff8ad6cf-2d73-4f8b-976d-198e6df20a90" providerId="ADAL" clId="{335FFBEC-21F6-4803-B298-77D13557D572}" dt="2021-07-16T20:28:59.363" v="165" actId="26606"/>
          <ac:picMkLst>
            <pc:docMk/>
            <pc:sldMk cId="1302781106" sldId="289"/>
            <ac:picMk id="101" creationId="{CBECFFDC-94DB-4DA3-94FE-22FEDDA8FA30}"/>
          </ac:picMkLst>
        </pc:picChg>
        <pc:picChg chg="add">
          <ac:chgData name="Young, Kimberly" userId="ff8ad6cf-2d73-4f8b-976d-198e6df20a90" providerId="ADAL" clId="{335FFBEC-21F6-4803-B298-77D13557D572}" dt="2021-07-16T20:28:59.363" v="165" actId="26606"/>
          <ac:picMkLst>
            <pc:docMk/>
            <pc:sldMk cId="1302781106" sldId="289"/>
            <ac:picMk id="103" creationId="{F28C5E77-0080-4457-B42A-3E5420A7C8DC}"/>
          </ac:picMkLst>
        </pc:picChg>
      </pc:sldChg>
      <pc:sldChg chg="addSp delSp modSp mod setBg">
        <pc:chgData name="Young, Kimberly" userId="ff8ad6cf-2d73-4f8b-976d-198e6df20a90" providerId="ADAL" clId="{335FFBEC-21F6-4803-B298-77D13557D572}" dt="2021-07-16T19:40:15.149" v="126" actId="14100"/>
        <pc:sldMkLst>
          <pc:docMk/>
          <pc:sldMk cId="3157340852" sldId="290"/>
        </pc:sldMkLst>
        <pc:spChg chg="add del">
          <ac:chgData name="Young, Kimberly" userId="ff8ad6cf-2d73-4f8b-976d-198e6df20a90" providerId="ADAL" clId="{335FFBEC-21F6-4803-B298-77D13557D572}" dt="2021-07-16T19:40:14.701" v="125" actId="26606"/>
          <ac:spMkLst>
            <pc:docMk/>
            <pc:sldMk cId="3157340852" sldId="290"/>
            <ac:spMk id="71" creationId="{9A72E43A-2FC3-43A9-8E8E-0BF749E66E4F}"/>
          </ac:spMkLst>
        </pc:spChg>
        <pc:spChg chg="add del">
          <ac:chgData name="Young, Kimberly" userId="ff8ad6cf-2d73-4f8b-976d-198e6df20a90" providerId="ADAL" clId="{335FFBEC-21F6-4803-B298-77D13557D572}" dt="2021-07-16T19:40:14.701" v="125" actId="26606"/>
          <ac:spMkLst>
            <pc:docMk/>
            <pc:sldMk cId="3157340852" sldId="290"/>
            <ac:spMk id="135" creationId="{E1750109-3B91-4506-B997-0CD8E35A1488}"/>
          </ac:spMkLst>
        </pc:spChg>
        <pc:spChg chg="add del">
          <ac:chgData name="Young, Kimberly" userId="ff8ad6cf-2d73-4f8b-976d-198e6df20a90" providerId="ADAL" clId="{335FFBEC-21F6-4803-B298-77D13557D572}" dt="2021-07-16T19:40:14.701" v="125" actId="26606"/>
          <ac:spMkLst>
            <pc:docMk/>
            <pc:sldMk cId="3157340852" sldId="290"/>
            <ac:spMk id="137" creationId="{E72D8D1B-59F6-4FF3-8547-9BBB6129F2FA}"/>
          </ac:spMkLst>
        </pc:spChg>
        <pc:spChg chg="add del">
          <ac:chgData name="Young, Kimberly" userId="ff8ad6cf-2d73-4f8b-976d-198e6df20a90" providerId="ADAL" clId="{335FFBEC-21F6-4803-B298-77D13557D572}" dt="2021-07-16T19:40:14.701" v="125" actId="26606"/>
          <ac:spMkLst>
            <pc:docMk/>
            <pc:sldMk cId="3157340852" sldId="290"/>
            <ac:spMk id="139" creationId="{14044C96-7CFD-44DB-A579-D77B0D37C681}"/>
          </ac:spMkLst>
        </pc:spChg>
        <pc:spChg chg="add del">
          <ac:chgData name="Young, Kimberly" userId="ff8ad6cf-2d73-4f8b-976d-198e6df20a90" providerId="ADAL" clId="{335FFBEC-21F6-4803-B298-77D13557D572}" dt="2021-07-16T19:40:14.701" v="125" actId="26606"/>
          <ac:spMkLst>
            <pc:docMk/>
            <pc:sldMk cId="3157340852" sldId="290"/>
            <ac:spMk id="141" creationId="{8FC8C21F-9484-4A71-ABFA-6C10682FAC3E}"/>
          </ac:spMkLst>
        </pc:spChg>
        <pc:spChg chg="add del">
          <ac:chgData name="Young, Kimberly" userId="ff8ad6cf-2d73-4f8b-976d-198e6df20a90" providerId="ADAL" clId="{335FFBEC-21F6-4803-B298-77D13557D572}" dt="2021-07-16T19:40:14.701" v="125" actId="26606"/>
          <ac:spMkLst>
            <pc:docMk/>
            <pc:sldMk cId="3157340852" sldId="290"/>
            <ac:spMk id="143" creationId="{2C444748-5A8D-4B53-89FE-42B455DFA2D1}"/>
          </ac:spMkLst>
        </pc:spChg>
        <pc:spChg chg="add del">
          <ac:chgData name="Young, Kimberly" userId="ff8ad6cf-2d73-4f8b-976d-198e6df20a90" providerId="ADAL" clId="{335FFBEC-21F6-4803-B298-77D13557D572}" dt="2021-07-16T19:40:14.701" v="125" actId="26606"/>
          <ac:spMkLst>
            <pc:docMk/>
            <pc:sldMk cId="3157340852" sldId="290"/>
            <ac:spMk id="145" creationId="{F4FFA271-A10A-4AC3-8F06-E3313A197A80}"/>
          </ac:spMkLst>
        </pc:spChg>
        <pc:picChg chg="mod ord">
          <ac:chgData name="Young, Kimberly" userId="ff8ad6cf-2d73-4f8b-976d-198e6df20a90" providerId="ADAL" clId="{335FFBEC-21F6-4803-B298-77D13557D572}" dt="2021-07-16T19:40:14.701" v="125" actId="26606"/>
          <ac:picMkLst>
            <pc:docMk/>
            <pc:sldMk cId="3157340852" sldId="290"/>
            <ac:picMk id="2" creationId="{00000000-0000-0000-0000-000000000000}"/>
          </ac:picMkLst>
        </pc:picChg>
        <pc:picChg chg="mod ord">
          <ac:chgData name="Young, Kimberly" userId="ff8ad6cf-2d73-4f8b-976d-198e6df20a90" providerId="ADAL" clId="{335FFBEC-21F6-4803-B298-77D13557D572}" dt="2021-07-16T19:40:15.149" v="126" actId="14100"/>
          <ac:picMkLst>
            <pc:docMk/>
            <pc:sldMk cId="3157340852" sldId="290"/>
            <ac:picMk id="3" creationId="{00000000-0000-0000-0000-000000000000}"/>
          </ac:picMkLst>
        </pc:picChg>
        <pc:picChg chg="mod ord">
          <ac:chgData name="Young, Kimberly" userId="ff8ad6cf-2d73-4f8b-976d-198e6df20a90" providerId="ADAL" clId="{335FFBEC-21F6-4803-B298-77D13557D572}" dt="2021-07-16T19:40:14.701" v="125" actId="26606"/>
          <ac:picMkLst>
            <pc:docMk/>
            <pc:sldMk cId="3157340852" sldId="290"/>
            <ac:picMk id="4" creationId="{00000000-0000-0000-0000-000000000000}"/>
          </ac:picMkLst>
        </pc:picChg>
        <pc:picChg chg="mod ord">
          <ac:chgData name="Young, Kimberly" userId="ff8ad6cf-2d73-4f8b-976d-198e6df20a90" providerId="ADAL" clId="{335FFBEC-21F6-4803-B298-77D13557D572}" dt="2021-07-16T19:40:14.701" v="125" actId="26606"/>
          <ac:picMkLst>
            <pc:docMk/>
            <pc:sldMk cId="3157340852" sldId="290"/>
            <ac:picMk id="5" creationId="{00000000-0000-0000-0000-000000000000}"/>
          </ac:picMkLst>
        </pc:picChg>
        <pc:picChg chg="mod">
          <ac:chgData name="Young, Kimberly" userId="ff8ad6cf-2d73-4f8b-976d-198e6df20a90" providerId="ADAL" clId="{335FFBEC-21F6-4803-B298-77D13557D572}" dt="2021-07-16T19:40:14.701" v="125" actId="26606"/>
          <ac:picMkLst>
            <pc:docMk/>
            <pc:sldMk cId="3157340852" sldId="290"/>
            <ac:picMk id="1026" creationId="{00000000-0000-0000-0000-000000000000}"/>
          </ac:picMkLst>
        </pc:picChg>
      </pc:sldChg>
      <pc:sldChg chg="addSp modSp mod setBg setClrOvrMap">
        <pc:chgData name="Young, Kimberly" userId="ff8ad6cf-2d73-4f8b-976d-198e6df20a90" providerId="ADAL" clId="{335FFBEC-21F6-4803-B298-77D13557D572}" dt="2021-07-09T15:43:00.584" v="54" actId="26606"/>
        <pc:sldMkLst>
          <pc:docMk/>
          <pc:sldMk cId="2267953889" sldId="291"/>
        </pc:sldMkLst>
        <pc:spChg chg="add">
          <ac:chgData name="Young, Kimberly" userId="ff8ad6cf-2d73-4f8b-976d-198e6df20a90" providerId="ADAL" clId="{335FFBEC-21F6-4803-B298-77D13557D572}" dt="2021-07-09T15:43:00.584" v="54" actId="26606"/>
          <ac:spMkLst>
            <pc:docMk/>
            <pc:sldMk cId="2267953889" sldId="291"/>
            <ac:spMk id="7" creationId="{F8C668FA-2417-47B5-B454-2D55FC17FF7A}"/>
          </ac:spMkLst>
        </pc:spChg>
        <pc:spChg chg="add">
          <ac:chgData name="Young, Kimberly" userId="ff8ad6cf-2d73-4f8b-976d-198e6df20a90" providerId="ADAL" clId="{335FFBEC-21F6-4803-B298-77D13557D572}" dt="2021-07-09T15:43:00.584" v="54" actId="26606"/>
          <ac:spMkLst>
            <pc:docMk/>
            <pc:sldMk cId="2267953889" sldId="291"/>
            <ac:spMk id="11" creationId="{2B4CDDF6-55C3-415A-8D8B-7E03C3D616FC}"/>
          </ac:spMkLst>
        </pc:spChg>
        <pc:picChg chg="mod">
          <ac:chgData name="Young, Kimberly" userId="ff8ad6cf-2d73-4f8b-976d-198e6df20a90" providerId="ADAL" clId="{335FFBEC-21F6-4803-B298-77D13557D572}" dt="2021-07-09T15:43:00.584" v="54" actId="26606"/>
          <ac:picMkLst>
            <pc:docMk/>
            <pc:sldMk cId="2267953889" sldId="291"/>
            <ac:picMk id="2" creationId="{00000000-0000-0000-0000-000000000000}"/>
          </ac:picMkLst>
        </pc:picChg>
        <pc:picChg chg="add">
          <ac:chgData name="Young, Kimberly" userId="ff8ad6cf-2d73-4f8b-976d-198e6df20a90" providerId="ADAL" clId="{335FFBEC-21F6-4803-B298-77D13557D572}" dt="2021-07-09T15:43:00.584" v="54" actId="26606"/>
          <ac:picMkLst>
            <pc:docMk/>
            <pc:sldMk cId="2267953889" sldId="291"/>
            <ac:picMk id="9" creationId="{97FEBA57-8992-46BB-BCF0-5A83FE8E01E8}"/>
          </ac:picMkLst>
        </pc:picChg>
      </pc:sldChg>
      <pc:sldChg chg="addSp modSp mod setBg setClrOvrMap">
        <pc:chgData name="Young, Kimberly" userId="ff8ad6cf-2d73-4f8b-976d-198e6df20a90" providerId="ADAL" clId="{335FFBEC-21F6-4803-B298-77D13557D572}" dt="2021-07-09T15:43:03.713" v="55" actId="26606"/>
        <pc:sldMkLst>
          <pc:docMk/>
          <pc:sldMk cId="3288818045" sldId="292"/>
        </pc:sldMkLst>
        <pc:spChg chg="add">
          <ac:chgData name="Young, Kimberly" userId="ff8ad6cf-2d73-4f8b-976d-198e6df20a90" providerId="ADAL" clId="{335FFBEC-21F6-4803-B298-77D13557D572}" dt="2021-07-09T15:43:03.713" v="55" actId="26606"/>
          <ac:spMkLst>
            <pc:docMk/>
            <pc:sldMk cId="3288818045" sldId="292"/>
            <ac:spMk id="8" creationId="{F8C668FA-2417-47B5-B454-2D55FC17FF7A}"/>
          </ac:spMkLst>
        </pc:spChg>
        <pc:spChg chg="add">
          <ac:chgData name="Young, Kimberly" userId="ff8ad6cf-2d73-4f8b-976d-198e6df20a90" providerId="ADAL" clId="{335FFBEC-21F6-4803-B298-77D13557D572}" dt="2021-07-09T15:43:03.713" v="55" actId="26606"/>
          <ac:spMkLst>
            <pc:docMk/>
            <pc:sldMk cId="3288818045" sldId="292"/>
            <ac:spMk id="12" creationId="{2B4CDDF6-55C3-415A-8D8B-7E03C3D616FC}"/>
          </ac:spMkLst>
        </pc:spChg>
        <pc:picChg chg="mod">
          <ac:chgData name="Young, Kimberly" userId="ff8ad6cf-2d73-4f8b-976d-198e6df20a90" providerId="ADAL" clId="{335FFBEC-21F6-4803-B298-77D13557D572}" dt="2021-07-09T15:43:03.713" v="55" actId="26606"/>
          <ac:picMkLst>
            <pc:docMk/>
            <pc:sldMk cId="3288818045" sldId="292"/>
            <ac:picMk id="3" creationId="{00000000-0000-0000-0000-000000000000}"/>
          </ac:picMkLst>
        </pc:picChg>
        <pc:picChg chg="add">
          <ac:chgData name="Young, Kimberly" userId="ff8ad6cf-2d73-4f8b-976d-198e6df20a90" providerId="ADAL" clId="{335FFBEC-21F6-4803-B298-77D13557D572}" dt="2021-07-09T15:43:03.713" v="55" actId="26606"/>
          <ac:picMkLst>
            <pc:docMk/>
            <pc:sldMk cId="3288818045" sldId="292"/>
            <ac:picMk id="10" creationId="{97FEBA57-8992-46BB-BCF0-5A83FE8E01E8}"/>
          </ac:picMkLst>
        </pc:picChg>
      </pc:sldChg>
      <pc:sldChg chg="modSp">
        <pc:chgData name="Young, Kimberly" userId="ff8ad6cf-2d73-4f8b-976d-198e6df20a90" providerId="ADAL" clId="{335FFBEC-21F6-4803-B298-77D13557D572}" dt="2021-07-09T15:42:37.610" v="42"/>
        <pc:sldMkLst>
          <pc:docMk/>
          <pc:sldMk cId="174391310" sldId="293"/>
        </pc:sldMkLst>
        <pc:spChg chg="mod">
          <ac:chgData name="Young, Kimberly" userId="ff8ad6cf-2d73-4f8b-976d-198e6df20a90" providerId="ADAL" clId="{335FFBEC-21F6-4803-B298-77D13557D572}" dt="2021-07-09T15:42:37.610" v="42"/>
          <ac:spMkLst>
            <pc:docMk/>
            <pc:sldMk cId="174391310" sldId="293"/>
            <ac:spMk id="2" creationId="{00000000-0000-0000-0000-000000000000}"/>
          </ac:spMkLst>
        </pc:spChg>
      </pc:sldChg>
      <pc:sldChg chg="addSp delSp modSp mod setBg">
        <pc:chgData name="Young, Kimberly" userId="ff8ad6cf-2d73-4f8b-976d-198e6df20a90" providerId="ADAL" clId="{335FFBEC-21F6-4803-B298-77D13557D572}" dt="2021-07-16T19:40:38.455" v="128" actId="27614"/>
        <pc:sldMkLst>
          <pc:docMk/>
          <pc:sldMk cId="3725969157" sldId="296"/>
        </pc:sldMkLst>
        <pc:spChg chg="add del">
          <ac:chgData name="Young, Kimberly" userId="ff8ad6cf-2d73-4f8b-976d-198e6df20a90" providerId="ADAL" clId="{335FFBEC-21F6-4803-B298-77D13557D572}" dt="2021-07-16T19:40:36.734" v="127" actId="26606"/>
          <ac:spMkLst>
            <pc:docMk/>
            <pc:sldMk cId="3725969157" sldId="296"/>
            <ac:spMk id="71" creationId="{4AAA6991-1DF8-455A-9991-7F52F96659E0}"/>
          </ac:spMkLst>
        </pc:spChg>
        <pc:spChg chg="add">
          <ac:chgData name="Young, Kimberly" userId="ff8ad6cf-2d73-4f8b-976d-198e6df20a90" providerId="ADAL" clId="{335FFBEC-21F6-4803-B298-77D13557D572}" dt="2021-07-16T19:40:36.734" v="127" actId="26606"/>
          <ac:spMkLst>
            <pc:docMk/>
            <pc:sldMk cId="3725969157" sldId="296"/>
            <ac:spMk id="135" creationId="{9A72E43A-2FC3-43A9-8E8E-0BF749E66E4F}"/>
          </ac:spMkLst>
        </pc:spChg>
        <pc:picChg chg="mod ord">
          <ac:chgData name="Young, Kimberly" userId="ff8ad6cf-2d73-4f8b-976d-198e6df20a90" providerId="ADAL" clId="{335FFBEC-21F6-4803-B298-77D13557D572}" dt="2021-07-16T19:40:36.734" v="127" actId="26606"/>
          <ac:picMkLst>
            <pc:docMk/>
            <pc:sldMk cId="3725969157" sldId="296"/>
            <ac:picMk id="2" creationId="{00000000-0000-0000-0000-000000000000}"/>
          </ac:picMkLst>
        </pc:picChg>
        <pc:picChg chg="mod ord">
          <ac:chgData name="Young, Kimberly" userId="ff8ad6cf-2d73-4f8b-976d-198e6df20a90" providerId="ADAL" clId="{335FFBEC-21F6-4803-B298-77D13557D572}" dt="2021-07-16T19:40:36.734" v="127" actId="26606"/>
          <ac:picMkLst>
            <pc:docMk/>
            <pc:sldMk cId="3725969157" sldId="296"/>
            <ac:picMk id="4" creationId="{00000000-0000-0000-0000-000000000000}"/>
          </ac:picMkLst>
        </pc:picChg>
        <pc:picChg chg="mod ord">
          <ac:chgData name="Young, Kimberly" userId="ff8ad6cf-2d73-4f8b-976d-198e6df20a90" providerId="ADAL" clId="{335FFBEC-21F6-4803-B298-77D13557D572}" dt="2021-07-16T19:40:38.455" v="128" actId="27614"/>
          <ac:picMkLst>
            <pc:docMk/>
            <pc:sldMk cId="3725969157" sldId="296"/>
            <ac:picMk id="5" creationId="{00000000-0000-0000-0000-000000000000}"/>
          </ac:picMkLst>
        </pc:picChg>
        <pc:picChg chg="mod">
          <ac:chgData name="Young, Kimberly" userId="ff8ad6cf-2d73-4f8b-976d-198e6df20a90" providerId="ADAL" clId="{335FFBEC-21F6-4803-B298-77D13557D572}" dt="2021-07-16T19:40:36.734" v="127" actId="26606"/>
          <ac:picMkLst>
            <pc:docMk/>
            <pc:sldMk cId="3725969157" sldId="296"/>
            <ac:picMk id="6" creationId="{00000000-0000-0000-0000-000000000000}"/>
          </ac:picMkLst>
        </pc:picChg>
        <pc:picChg chg="mod ord">
          <ac:chgData name="Young, Kimberly" userId="ff8ad6cf-2d73-4f8b-976d-198e6df20a90" providerId="ADAL" clId="{335FFBEC-21F6-4803-B298-77D13557D572}" dt="2021-07-16T19:40:36.734" v="127" actId="26606"/>
          <ac:picMkLst>
            <pc:docMk/>
            <pc:sldMk cId="3725969157" sldId="296"/>
            <ac:picMk id="2050" creationId="{00000000-0000-0000-0000-000000000000}"/>
          </ac:picMkLst>
        </pc:picChg>
      </pc:sldChg>
      <pc:sldChg chg="addSp modSp mod setBg setClrOvrMap">
        <pc:chgData name="Young, Kimberly" userId="ff8ad6cf-2d73-4f8b-976d-198e6df20a90" providerId="ADAL" clId="{335FFBEC-21F6-4803-B298-77D13557D572}" dt="2021-07-09T15:48:38.489" v="121" actId="26606"/>
        <pc:sldMkLst>
          <pc:docMk/>
          <pc:sldMk cId="3167508257" sldId="297"/>
        </pc:sldMkLst>
        <pc:spChg chg="add">
          <ac:chgData name="Young, Kimberly" userId="ff8ad6cf-2d73-4f8b-976d-198e6df20a90" providerId="ADAL" clId="{335FFBEC-21F6-4803-B298-77D13557D572}" dt="2021-07-09T15:48:38.489" v="121" actId="26606"/>
          <ac:spMkLst>
            <pc:docMk/>
            <pc:sldMk cId="3167508257" sldId="297"/>
            <ac:spMk id="71" creationId="{F8C668FA-2417-47B5-B454-2D55FC17FF7A}"/>
          </ac:spMkLst>
        </pc:spChg>
        <pc:spChg chg="add">
          <ac:chgData name="Young, Kimberly" userId="ff8ad6cf-2d73-4f8b-976d-198e6df20a90" providerId="ADAL" clId="{335FFBEC-21F6-4803-B298-77D13557D572}" dt="2021-07-09T15:48:38.489" v="121" actId="26606"/>
          <ac:spMkLst>
            <pc:docMk/>
            <pc:sldMk cId="3167508257" sldId="297"/>
            <ac:spMk id="75" creationId="{2B4CDDF6-55C3-415A-8D8B-7E03C3D616FC}"/>
          </ac:spMkLst>
        </pc:spChg>
        <pc:picChg chg="add">
          <ac:chgData name="Young, Kimberly" userId="ff8ad6cf-2d73-4f8b-976d-198e6df20a90" providerId="ADAL" clId="{335FFBEC-21F6-4803-B298-77D13557D572}" dt="2021-07-09T15:48:38.489" v="121" actId="26606"/>
          <ac:picMkLst>
            <pc:docMk/>
            <pc:sldMk cId="3167508257" sldId="297"/>
            <ac:picMk id="73" creationId="{97FEBA57-8992-46BB-BCF0-5A83FE8E01E8}"/>
          </ac:picMkLst>
        </pc:picChg>
        <pc:picChg chg="mod">
          <ac:chgData name="Young, Kimberly" userId="ff8ad6cf-2d73-4f8b-976d-198e6df20a90" providerId="ADAL" clId="{335FFBEC-21F6-4803-B298-77D13557D572}" dt="2021-07-09T15:48:38.489" v="121" actId="26606"/>
          <ac:picMkLst>
            <pc:docMk/>
            <pc:sldMk cId="3167508257" sldId="297"/>
            <ac:picMk id="2050" creationId="{00000000-0000-0000-0000-000000000000}"/>
          </ac:picMkLst>
        </pc:picChg>
      </pc:sldChg>
      <pc:sldChg chg="addSp modSp mod setBg modAnim">
        <pc:chgData name="Young, Kimberly" userId="ff8ad6cf-2d73-4f8b-976d-198e6df20a90" providerId="ADAL" clId="{335FFBEC-21F6-4803-B298-77D13557D572}" dt="2021-07-09T15:43:20.043" v="57" actId="26606"/>
        <pc:sldMkLst>
          <pc:docMk/>
          <pc:sldMk cId="2411962667" sldId="307"/>
        </pc:sldMkLst>
        <pc:spChg chg="mod">
          <ac:chgData name="Young, Kimberly" userId="ff8ad6cf-2d73-4f8b-976d-198e6df20a90" providerId="ADAL" clId="{335FFBEC-21F6-4803-B298-77D13557D572}" dt="2021-07-09T15:43:20.043" v="57" actId="26606"/>
          <ac:spMkLst>
            <pc:docMk/>
            <pc:sldMk cId="2411962667" sldId="307"/>
            <ac:spMk id="2" creationId="{00000000-0000-0000-0000-000000000000}"/>
          </ac:spMkLst>
        </pc:spChg>
        <pc:spChg chg="add">
          <ac:chgData name="Young, Kimberly" userId="ff8ad6cf-2d73-4f8b-976d-198e6df20a90" providerId="ADAL" clId="{335FFBEC-21F6-4803-B298-77D13557D572}" dt="2021-07-09T15:43:20.043" v="57" actId="26606"/>
          <ac:spMkLst>
            <pc:docMk/>
            <pc:sldMk cId="2411962667" sldId="307"/>
            <ac:spMk id="9" creationId="{C04F8797-ED77-4C70-AAEA-0DE48267C25C}"/>
          </ac:spMkLst>
        </pc:spChg>
        <pc:spChg chg="add">
          <ac:chgData name="Young, Kimberly" userId="ff8ad6cf-2d73-4f8b-976d-198e6df20a90" providerId="ADAL" clId="{335FFBEC-21F6-4803-B298-77D13557D572}" dt="2021-07-09T15:43:20.043" v="57" actId="26606"/>
          <ac:spMkLst>
            <pc:docMk/>
            <pc:sldMk cId="2411962667" sldId="307"/>
            <ac:spMk id="11" creationId="{CAD06229-FEB7-4CC9-8BE7-1A9457B9C601}"/>
          </ac:spMkLst>
        </pc:spChg>
        <pc:picChg chg="add">
          <ac:chgData name="Young, Kimberly" userId="ff8ad6cf-2d73-4f8b-976d-198e6df20a90" providerId="ADAL" clId="{335FFBEC-21F6-4803-B298-77D13557D572}" dt="2021-07-09T15:43:20.043" v="57" actId="26606"/>
          <ac:picMkLst>
            <pc:docMk/>
            <pc:sldMk cId="2411962667" sldId="307"/>
            <ac:picMk id="7" creationId="{18BD78ED-75E1-4879-B369-BC61F7C45E22}"/>
          </ac:picMkLst>
        </pc:picChg>
        <pc:picChg chg="add">
          <ac:chgData name="Young, Kimberly" userId="ff8ad6cf-2d73-4f8b-976d-198e6df20a90" providerId="ADAL" clId="{335FFBEC-21F6-4803-B298-77D13557D572}" dt="2021-07-09T15:43:20.043" v="57" actId="26606"/>
          <ac:picMkLst>
            <pc:docMk/>
            <pc:sldMk cId="2411962667" sldId="307"/>
            <ac:picMk id="13" creationId="{42B44E02-2041-49BE-AF61-F91454DC3AA8}"/>
          </ac:picMkLst>
        </pc:picChg>
        <pc:picChg chg="add">
          <ac:chgData name="Young, Kimberly" userId="ff8ad6cf-2d73-4f8b-976d-198e6df20a90" providerId="ADAL" clId="{335FFBEC-21F6-4803-B298-77D13557D572}" dt="2021-07-09T15:43:20.043" v="57" actId="26606"/>
          <ac:picMkLst>
            <pc:docMk/>
            <pc:sldMk cId="2411962667" sldId="307"/>
            <ac:picMk id="15" creationId="{08625290-97B7-41E9-9685-D438F86FC9EA}"/>
          </ac:picMkLst>
        </pc:picChg>
      </pc:sldChg>
      <pc:sldChg chg="addSp delSp modSp mod setBg">
        <pc:chgData name="Young, Kimberly" userId="ff8ad6cf-2d73-4f8b-976d-198e6df20a90" providerId="ADAL" clId="{335FFBEC-21F6-4803-B298-77D13557D572}" dt="2021-07-09T15:45:53.557" v="92" actId="1076"/>
        <pc:sldMkLst>
          <pc:docMk/>
          <pc:sldMk cId="1634907722" sldId="308"/>
        </pc:sldMkLst>
        <pc:spChg chg="mod">
          <ac:chgData name="Young, Kimberly" userId="ff8ad6cf-2d73-4f8b-976d-198e6df20a90" providerId="ADAL" clId="{335FFBEC-21F6-4803-B298-77D13557D572}" dt="2021-07-09T15:45:53.557" v="92" actId="1076"/>
          <ac:spMkLst>
            <pc:docMk/>
            <pc:sldMk cId="1634907722" sldId="308"/>
            <ac:spMk id="7" creationId="{00000000-0000-0000-0000-000000000000}"/>
          </ac:spMkLst>
        </pc:spChg>
        <pc:spChg chg="add del">
          <ac:chgData name="Young, Kimberly" userId="ff8ad6cf-2d73-4f8b-976d-198e6df20a90" providerId="ADAL" clId="{335FFBEC-21F6-4803-B298-77D13557D572}" dt="2021-07-09T15:45:51.481" v="87" actId="21"/>
          <ac:spMkLst>
            <pc:docMk/>
            <pc:sldMk cId="1634907722" sldId="308"/>
            <ac:spMk id="11" creationId="{398F814B-7D72-4B13-93AC-43DFA1BFE564}"/>
          </ac:spMkLst>
        </pc:spChg>
        <pc:grpChg chg="add">
          <ac:chgData name="Young, Kimberly" userId="ff8ad6cf-2d73-4f8b-976d-198e6df20a90" providerId="ADAL" clId="{335FFBEC-21F6-4803-B298-77D13557D572}" dt="2021-07-09T15:45:48.956" v="86" actId="26606"/>
          <ac:grpSpMkLst>
            <pc:docMk/>
            <pc:sldMk cId="1634907722" sldId="308"/>
            <ac:grpSpMk id="16" creationId="{58B25CAD-A790-499A-926B-116E10915ED3}"/>
          </ac:grpSpMkLst>
        </pc:grpChg>
        <pc:grpChg chg="add">
          <ac:chgData name="Young, Kimberly" userId="ff8ad6cf-2d73-4f8b-976d-198e6df20a90" providerId="ADAL" clId="{335FFBEC-21F6-4803-B298-77D13557D572}" dt="2021-07-09T15:45:48.956" v="86" actId="26606"/>
          <ac:grpSpMkLst>
            <pc:docMk/>
            <pc:sldMk cId="1634907722" sldId="308"/>
            <ac:grpSpMk id="98" creationId="{811B40AE-63DC-41CA-B0D1-EF99F055F5E6}"/>
          </ac:grpSpMkLst>
        </pc:grpChg>
        <pc:picChg chg="add mod">
          <ac:chgData name="Young, Kimberly" userId="ff8ad6cf-2d73-4f8b-976d-198e6df20a90" providerId="ADAL" clId="{335FFBEC-21F6-4803-B298-77D13557D572}" dt="2021-07-09T15:45:52.469" v="88" actId="27614"/>
          <ac:picMkLst>
            <pc:docMk/>
            <pc:sldMk cId="1634907722" sldId="308"/>
            <ac:picMk id="5" creationId="{00000000-0000-0000-0000-000000000000}"/>
          </ac:picMkLst>
        </pc:picChg>
        <pc:picChg chg="mod ord">
          <ac:chgData name="Young, Kimberly" userId="ff8ad6cf-2d73-4f8b-976d-198e6df20a90" providerId="ADAL" clId="{335FFBEC-21F6-4803-B298-77D13557D572}" dt="2021-07-09T15:45:52.569" v="90" actId="27614"/>
          <ac:picMkLst>
            <pc:docMk/>
            <pc:sldMk cId="1634907722" sldId="308"/>
            <ac:picMk id="6" creationId="{00000000-0000-0000-0000-000000000000}"/>
          </ac:picMkLst>
        </pc:picChg>
        <pc:picChg chg="del mod replId">
          <ac:chgData name="Young, Kimberly" userId="ff8ad6cf-2d73-4f8b-976d-198e6df20a90" providerId="ADAL" clId="{335FFBEC-21F6-4803-B298-77D13557D572}" dt="2021-07-09T15:45:48.956" v="86" actId="26606"/>
          <ac:picMkLst>
            <pc:docMk/>
            <pc:sldMk cId="1634907722" sldId="308"/>
            <ac:picMk id="9" creationId="{00000000-0000-0000-0000-000000000000}"/>
          </ac:picMkLst>
        </pc:picChg>
        <pc:picChg chg="add">
          <ac:chgData name="Young, Kimberly" userId="ff8ad6cf-2d73-4f8b-976d-198e6df20a90" providerId="ADAL" clId="{335FFBEC-21F6-4803-B298-77D13557D572}" dt="2021-07-09T15:45:48.956" v="86" actId="26606"/>
          <ac:picMkLst>
            <pc:docMk/>
            <pc:sldMk cId="1634907722" sldId="308"/>
            <ac:picMk id="14" creationId="{E3FC1144-BD64-4C61-ACB8-497711C416C9}"/>
          </ac:picMkLst>
        </pc:picChg>
      </pc:sldChg>
      <pc:sldChg chg="addSp modSp mod setBg">
        <pc:chgData name="Young, Kimberly" userId="ff8ad6cf-2d73-4f8b-976d-198e6df20a90" providerId="ADAL" clId="{335FFBEC-21F6-4803-B298-77D13557D572}" dt="2021-07-09T15:43:29.960" v="61" actId="26606"/>
        <pc:sldMkLst>
          <pc:docMk/>
          <pc:sldMk cId="1457502254" sldId="309"/>
        </pc:sldMkLst>
        <pc:spChg chg="mod">
          <ac:chgData name="Young, Kimberly" userId="ff8ad6cf-2d73-4f8b-976d-198e6df20a90" providerId="ADAL" clId="{335FFBEC-21F6-4803-B298-77D13557D572}" dt="2021-07-09T15:43:29.960" v="61" actId="26606"/>
          <ac:spMkLst>
            <pc:docMk/>
            <pc:sldMk cId="1457502254" sldId="309"/>
            <ac:spMk id="2" creationId="{00000000-0000-0000-0000-000000000000}"/>
          </ac:spMkLst>
        </pc:spChg>
        <pc:spChg chg="mod ord">
          <ac:chgData name="Young, Kimberly" userId="ff8ad6cf-2d73-4f8b-976d-198e6df20a90" providerId="ADAL" clId="{335FFBEC-21F6-4803-B298-77D13557D572}" dt="2021-07-09T15:43:29.960" v="61" actId="26606"/>
          <ac:spMkLst>
            <pc:docMk/>
            <pc:sldMk cId="1457502254" sldId="309"/>
            <ac:spMk id="3" creationId="{00000000-0000-0000-0000-000000000000}"/>
          </ac:spMkLst>
        </pc:spChg>
        <pc:picChg chg="mod">
          <ac:chgData name="Young, Kimberly" userId="ff8ad6cf-2d73-4f8b-976d-198e6df20a90" providerId="ADAL" clId="{335FFBEC-21F6-4803-B298-77D13557D572}" dt="2021-07-09T15:43:29.960" v="61" actId="26606"/>
          <ac:picMkLst>
            <pc:docMk/>
            <pc:sldMk cId="1457502254" sldId="309"/>
            <ac:picMk id="5" creationId="{00000000-0000-0000-0000-000000000000}"/>
          </ac:picMkLst>
        </pc:picChg>
        <pc:picChg chg="add">
          <ac:chgData name="Young, Kimberly" userId="ff8ad6cf-2d73-4f8b-976d-198e6df20a90" providerId="ADAL" clId="{335FFBEC-21F6-4803-B298-77D13557D572}" dt="2021-07-09T15:43:29.960" v="61" actId="26606"/>
          <ac:picMkLst>
            <pc:docMk/>
            <pc:sldMk cId="1457502254" sldId="309"/>
            <ac:picMk id="10" creationId="{DF6A9299-1D12-47E2-9DD4-03342553C4AA}"/>
          </ac:picMkLst>
        </pc:picChg>
      </pc:sldChg>
      <pc:sldChg chg="addSp modSp mod setBg">
        <pc:chgData name="Young, Kimberly" userId="ff8ad6cf-2d73-4f8b-976d-198e6df20a90" providerId="ADAL" clId="{335FFBEC-21F6-4803-B298-77D13557D572}" dt="2021-07-09T15:45:01.925" v="79" actId="27636"/>
        <pc:sldMkLst>
          <pc:docMk/>
          <pc:sldMk cId="3979363770" sldId="311"/>
        </pc:sldMkLst>
        <pc:spChg chg="mod">
          <ac:chgData name="Young, Kimberly" userId="ff8ad6cf-2d73-4f8b-976d-198e6df20a90" providerId="ADAL" clId="{335FFBEC-21F6-4803-B298-77D13557D572}" dt="2021-07-09T15:45:01.887" v="78" actId="26606"/>
          <ac:spMkLst>
            <pc:docMk/>
            <pc:sldMk cId="3979363770" sldId="311"/>
            <ac:spMk id="2" creationId="{00000000-0000-0000-0000-000000000000}"/>
          </ac:spMkLst>
        </pc:spChg>
        <pc:spChg chg="mod ord">
          <ac:chgData name="Young, Kimberly" userId="ff8ad6cf-2d73-4f8b-976d-198e6df20a90" providerId="ADAL" clId="{335FFBEC-21F6-4803-B298-77D13557D572}" dt="2021-07-09T15:45:01.925" v="79" actId="27636"/>
          <ac:spMkLst>
            <pc:docMk/>
            <pc:sldMk cId="3979363770" sldId="311"/>
            <ac:spMk id="3" creationId="{00000000-0000-0000-0000-000000000000}"/>
          </ac:spMkLst>
        </pc:spChg>
        <pc:spChg chg="add">
          <ac:chgData name="Young, Kimberly" userId="ff8ad6cf-2d73-4f8b-976d-198e6df20a90" providerId="ADAL" clId="{335FFBEC-21F6-4803-B298-77D13557D572}" dt="2021-07-09T15:45:01.887" v="78" actId="26606"/>
          <ac:spMkLst>
            <pc:docMk/>
            <pc:sldMk cId="3979363770" sldId="311"/>
            <ac:spMk id="16" creationId="{86FD5145-ECC0-491D-A5BC-D31F54E6B5B7}"/>
          </ac:spMkLst>
        </pc:spChg>
        <pc:spChg chg="add">
          <ac:chgData name="Young, Kimberly" userId="ff8ad6cf-2d73-4f8b-976d-198e6df20a90" providerId="ADAL" clId="{335FFBEC-21F6-4803-B298-77D13557D572}" dt="2021-07-09T15:45:01.887" v="78" actId="26606"/>
          <ac:spMkLst>
            <pc:docMk/>
            <pc:sldMk cId="3979363770" sldId="311"/>
            <ac:spMk id="18" creationId="{130F4120-8463-4AA1-A60F-13DAD292DBCE}"/>
          </ac:spMkLst>
        </pc:spChg>
        <pc:spChg chg="add">
          <ac:chgData name="Young, Kimberly" userId="ff8ad6cf-2d73-4f8b-976d-198e6df20a90" providerId="ADAL" clId="{335FFBEC-21F6-4803-B298-77D13557D572}" dt="2021-07-09T15:45:01.887" v="78" actId="26606"/>
          <ac:spMkLst>
            <pc:docMk/>
            <pc:sldMk cId="3979363770" sldId="311"/>
            <ac:spMk id="20" creationId="{B1461D2C-0D6D-418F-AF6B-9D30AAF534A4}"/>
          </ac:spMkLst>
        </pc:spChg>
        <pc:picChg chg="mod ord">
          <ac:chgData name="Young, Kimberly" userId="ff8ad6cf-2d73-4f8b-976d-198e6df20a90" providerId="ADAL" clId="{335FFBEC-21F6-4803-B298-77D13557D572}" dt="2021-07-09T15:45:01.887" v="78" actId="26606"/>
          <ac:picMkLst>
            <pc:docMk/>
            <pc:sldMk cId="3979363770" sldId="311"/>
            <ac:picMk id="7" creationId="{00000000-0000-0000-0000-000000000000}"/>
          </ac:picMkLst>
        </pc:picChg>
        <pc:picChg chg="mod">
          <ac:chgData name="Young, Kimberly" userId="ff8ad6cf-2d73-4f8b-976d-198e6df20a90" providerId="ADAL" clId="{335FFBEC-21F6-4803-B298-77D13557D572}" dt="2021-07-09T15:45:01.887" v="78" actId="26606"/>
          <ac:picMkLst>
            <pc:docMk/>
            <pc:sldMk cId="3979363770" sldId="311"/>
            <ac:picMk id="8" creationId="{00000000-0000-0000-0000-000000000000}"/>
          </ac:picMkLst>
        </pc:picChg>
        <pc:picChg chg="mod ord">
          <ac:chgData name="Young, Kimberly" userId="ff8ad6cf-2d73-4f8b-976d-198e6df20a90" providerId="ADAL" clId="{335FFBEC-21F6-4803-B298-77D13557D572}" dt="2021-07-09T15:45:01.887" v="78" actId="26606"/>
          <ac:picMkLst>
            <pc:docMk/>
            <pc:sldMk cId="3979363770" sldId="311"/>
            <ac:picMk id="9" creationId="{00000000-0000-0000-0000-000000000000}"/>
          </ac:picMkLst>
        </pc:picChg>
        <pc:picChg chg="add">
          <ac:chgData name="Young, Kimberly" userId="ff8ad6cf-2d73-4f8b-976d-198e6df20a90" providerId="ADAL" clId="{335FFBEC-21F6-4803-B298-77D13557D572}" dt="2021-07-09T15:45:01.887" v="78" actId="26606"/>
          <ac:picMkLst>
            <pc:docMk/>
            <pc:sldMk cId="3979363770" sldId="311"/>
            <ac:picMk id="14" creationId="{359865F3-E7DF-4981-A87F-1A5A79716B76}"/>
          </ac:picMkLst>
        </pc:picChg>
      </pc:sldChg>
      <pc:sldChg chg="modSp mod modAnim">
        <pc:chgData name="Young, Kimberly" userId="ff8ad6cf-2d73-4f8b-976d-198e6df20a90" providerId="ADAL" clId="{335FFBEC-21F6-4803-B298-77D13557D572}" dt="2021-07-09T15:45:15.453" v="81"/>
        <pc:sldMkLst>
          <pc:docMk/>
          <pc:sldMk cId="2573217975" sldId="312"/>
        </pc:sldMkLst>
        <pc:spChg chg="mod">
          <ac:chgData name="Young, Kimberly" userId="ff8ad6cf-2d73-4f8b-976d-198e6df20a90" providerId="ADAL" clId="{335FFBEC-21F6-4803-B298-77D13557D572}" dt="2021-07-09T15:42:37.610" v="42"/>
          <ac:spMkLst>
            <pc:docMk/>
            <pc:sldMk cId="2573217975" sldId="312"/>
            <ac:spMk id="2" creationId="{00000000-0000-0000-0000-000000000000}"/>
          </ac:spMkLst>
        </pc:spChg>
        <pc:spChg chg="mod">
          <ac:chgData name="Young, Kimberly" userId="ff8ad6cf-2d73-4f8b-976d-198e6df20a90" providerId="ADAL" clId="{335FFBEC-21F6-4803-B298-77D13557D572}" dt="2021-07-09T15:42:37.757" v="44" actId="27636"/>
          <ac:spMkLst>
            <pc:docMk/>
            <pc:sldMk cId="2573217975" sldId="312"/>
            <ac:spMk id="4" creationId="{00000000-0000-0000-0000-000000000000}"/>
          </ac:spMkLst>
        </pc:spChg>
        <pc:picChg chg="mod">
          <ac:chgData name="Young, Kimberly" userId="ff8ad6cf-2d73-4f8b-976d-198e6df20a90" providerId="ADAL" clId="{335FFBEC-21F6-4803-B298-77D13557D572}" dt="2021-07-09T15:42:37.610" v="42"/>
          <ac:picMkLst>
            <pc:docMk/>
            <pc:sldMk cId="2573217975" sldId="312"/>
            <ac:picMk id="5" creationId="{00000000-0000-0000-0000-000000000000}"/>
          </ac:picMkLst>
        </pc:picChg>
        <pc:picChg chg="mod">
          <ac:chgData name="Young, Kimberly" userId="ff8ad6cf-2d73-4f8b-976d-198e6df20a90" providerId="ADAL" clId="{335FFBEC-21F6-4803-B298-77D13557D572}" dt="2021-07-09T15:45:12.872" v="80" actId="1076"/>
          <ac:picMkLst>
            <pc:docMk/>
            <pc:sldMk cId="2573217975" sldId="312"/>
            <ac:picMk id="6" creationId="{00000000-0000-0000-0000-000000000000}"/>
          </ac:picMkLst>
        </pc:picChg>
      </pc:sldChg>
      <pc:sldChg chg="addSp modSp mod setBg">
        <pc:chgData name="Young, Kimberly" userId="ff8ad6cf-2d73-4f8b-976d-198e6df20a90" providerId="ADAL" clId="{335FFBEC-21F6-4803-B298-77D13557D572}" dt="2021-07-09T15:45:27.602" v="82" actId="26606"/>
        <pc:sldMkLst>
          <pc:docMk/>
          <pc:sldMk cId="1342018232" sldId="313"/>
        </pc:sldMkLst>
        <pc:spChg chg="mod">
          <ac:chgData name="Young, Kimberly" userId="ff8ad6cf-2d73-4f8b-976d-198e6df20a90" providerId="ADAL" clId="{335FFBEC-21F6-4803-B298-77D13557D572}" dt="2021-07-09T15:45:27.602" v="82" actId="26606"/>
          <ac:spMkLst>
            <pc:docMk/>
            <pc:sldMk cId="1342018232" sldId="313"/>
            <ac:spMk id="2" creationId="{00000000-0000-0000-0000-000000000000}"/>
          </ac:spMkLst>
        </pc:spChg>
        <pc:spChg chg="mod">
          <ac:chgData name="Young, Kimberly" userId="ff8ad6cf-2d73-4f8b-976d-198e6df20a90" providerId="ADAL" clId="{335FFBEC-21F6-4803-B298-77D13557D572}" dt="2021-07-09T15:45:27.602" v="82" actId="26606"/>
          <ac:spMkLst>
            <pc:docMk/>
            <pc:sldMk cId="1342018232" sldId="313"/>
            <ac:spMk id="3" creationId="{00000000-0000-0000-0000-000000000000}"/>
          </ac:spMkLst>
        </pc:spChg>
        <pc:grpChg chg="add">
          <ac:chgData name="Young, Kimberly" userId="ff8ad6cf-2d73-4f8b-976d-198e6df20a90" providerId="ADAL" clId="{335FFBEC-21F6-4803-B298-77D13557D572}" dt="2021-07-09T15:45:27.602" v="82" actId="26606"/>
          <ac:grpSpMkLst>
            <pc:docMk/>
            <pc:sldMk cId="1342018232" sldId="313"/>
            <ac:grpSpMk id="13" creationId="{58B25CAD-A790-499A-926B-116E10915ED3}"/>
          </ac:grpSpMkLst>
        </pc:grpChg>
        <pc:grpChg chg="add">
          <ac:chgData name="Young, Kimberly" userId="ff8ad6cf-2d73-4f8b-976d-198e6df20a90" providerId="ADAL" clId="{335FFBEC-21F6-4803-B298-77D13557D572}" dt="2021-07-09T15:45:27.602" v="82" actId="26606"/>
          <ac:grpSpMkLst>
            <pc:docMk/>
            <pc:sldMk cId="1342018232" sldId="313"/>
            <ac:grpSpMk id="95" creationId="{811B40AE-63DC-41CA-B0D1-EF99F055F5E6}"/>
          </ac:grpSpMkLst>
        </pc:grpChg>
        <pc:picChg chg="mod ord">
          <ac:chgData name="Young, Kimberly" userId="ff8ad6cf-2d73-4f8b-976d-198e6df20a90" providerId="ADAL" clId="{335FFBEC-21F6-4803-B298-77D13557D572}" dt="2021-07-09T15:45:27.602" v="82" actId="26606"/>
          <ac:picMkLst>
            <pc:docMk/>
            <pc:sldMk cId="1342018232" sldId="313"/>
            <ac:picMk id="5" creationId="{00000000-0000-0000-0000-000000000000}"/>
          </ac:picMkLst>
        </pc:picChg>
        <pc:picChg chg="mod">
          <ac:chgData name="Young, Kimberly" userId="ff8ad6cf-2d73-4f8b-976d-198e6df20a90" providerId="ADAL" clId="{335FFBEC-21F6-4803-B298-77D13557D572}" dt="2021-07-09T15:45:27.602" v="82" actId="26606"/>
          <ac:picMkLst>
            <pc:docMk/>
            <pc:sldMk cId="1342018232" sldId="313"/>
            <ac:picMk id="6" creationId="{00000000-0000-0000-0000-000000000000}"/>
          </ac:picMkLst>
        </pc:picChg>
        <pc:picChg chg="add">
          <ac:chgData name="Young, Kimberly" userId="ff8ad6cf-2d73-4f8b-976d-198e6df20a90" providerId="ADAL" clId="{335FFBEC-21F6-4803-B298-77D13557D572}" dt="2021-07-09T15:45:27.602" v="82" actId="26606"/>
          <ac:picMkLst>
            <pc:docMk/>
            <pc:sldMk cId="1342018232" sldId="313"/>
            <ac:picMk id="11" creationId="{E3FC1144-BD64-4C61-ACB8-497711C416C9}"/>
          </ac:picMkLst>
        </pc:picChg>
      </pc:sldChg>
      <pc:sldChg chg="modSp mod setBg">
        <pc:chgData name="Young, Kimberly" userId="ff8ad6cf-2d73-4f8b-976d-198e6df20a90" providerId="ADAL" clId="{335FFBEC-21F6-4803-B298-77D13557D572}" dt="2021-07-09T15:46:10.158" v="98" actId="1076"/>
        <pc:sldMkLst>
          <pc:docMk/>
          <pc:sldMk cId="3995423285" sldId="314"/>
        </pc:sldMkLst>
        <pc:picChg chg="mod">
          <ac:chgData name="Young, Kimberly" userId="ff8ad6cf-2d73-4f8b-976d-198e6df20a90" providerId="ADAL" clId="{335FFBEC-21F6-4803-B298-77D13557D572}" dt="2021-07-09T15:46:10.158" v="98" actId="1076"/>
          <ac:picMkLst>
            <pc:docMk/>
            <pc:sldMk cId="3995423285" sldId="314"/>
            <ac:picMk id="1026" creationId="{00000000-0000-0000-0000-000000000000}"/>
          </ac:picMkLst>
        </pc:picChg>
      </pc:sldChg>
      <pc:sldChg chg="addSp delSp modSp mod setBg setClrOvrMap">
        <pc:chgData name="Young, Kimberly" userId="ff8ad6cf-2d73-4f8b-976d-198e6df20a90" providerId="ADAL" clId="{335FFBEC-21F6-4803-B298-77D13557D572}" dt="2021-07-16T19:41:16.373" v="129" actId="12100"/>
        <pc:sldMkLst>
          <pc:docMk/>
          <pc:sldMk cId="599523060" sldId="315"/>
        </pc:sldMkLst>
        <pc:spChg chg="mod">
          <ac:chgData name="Young, Kimberly" userId="ff8ad6cf-2d73-4f8b-976d-198e6df20a90" providerId="ADAL" clId="{335FFBEC-21F6-4803-B298-77D13557D572}" dt="2021-07-09T15:46:21.650" v="100" actId="26606"/>
          <ac:spMkLst>
            <pc:docMk/>
            <pc:sldMk cId="599523060" sldId="315"/>
            <ac:spMk id="2" creationId="{00000000-0000-0000-0000-000000000000}"/>
          </ac:spMkLst>
        </pc:spChg>
        <pc:spChg chg="del mod">
          <ac:chgData name="Young, Kimberly" userId="ff8ad6cf-2d73-4f8b-976d-198e6df20a90" providerId="ADAL" clId="{335FFBEC-21F6-4803-B298-77D13557D572}" dt="2021-07-09T15:46:21.650" v="100" actId="26606"/>
          <ac:spMkLst>
            <pc:docMk/>
            <pc:sldMk cId="599523060" sldId="315"/>
            <ac:spMk id="3" creationId="{00000000-0000-0000-0000-000000000000}"/>
          </ac:spMkLst>
        </pc:spChg>
        <pc:spChg chg="add">
          <ac:chgData name="Young, Kimberly" userId="ff8ad6cf-2d73-4f8b-976d-198e6df20a90" providerId="ADAL" clId="{335FFBEC-21F6-4803-B298-77D13557D572}" dt="2021-07-09T15:46:21.650" v="100" actId="26606"/>
          <ac:spMkLst>
            <pc:docMk/>
            <pc:sldMk cId="599523060" sldId="315"/>
            <ac:spMk id="9" creationId="{6A166780-9337-4437-95D3-5EA9D55AAAC5}"/>
          </ac:spMkLst>
        </pc:spChg>
        <pc:spChg chg="add">
          <ac:chgData name="Young, Kimberly" userId="ff8ad6cf-2d73-4f8b-976d-198e6df20a90" providerId="ADAL" clId="{335FFBEC-21F6-4803-B298-77D13557D572}" dt="2021-07-09T15:46:21.650" v="100" actId="26606"/>
          <ac:spMkLst>
            <pc:docMk/>
            <pc:sldMk cId="599523060" sldId="315"/>
            <ac:spMk id="11" creationId="{EB3D0F40-BF1F-4120-945D-90C5AAD6E35A}"/>
          </ac:spMkLst>
        </pc:spChg>
        <pc:spChg chg="add">
          <ac:chgData name="Young, Kimberly" userId="ff8ad6cf-2d73-4f8b-976d-198e6df20a90" providerId="ADAL" clId="{335FFBEC-21F6-4803-B298-77D13557D572}" dt="2021-07-09T15:46:21.650" v="100" actId="26606"/>
          <ac:spMkLst>
            <pc:docMk/>
            <pc:sldMk cId="599523060" sldId="315"/>
            <ac:spMk id="15" creationId="{66F4F323-644B-4A47-97E9-BFB73840F402}"/>
          </ac:spMkLst>
        </pc:spChg>
        <pc:graphicFrameChg chg="add mod">
          <ac:chgData name="Young, Kimberly" userId="ff8ad6cf-2d73-4f8b-976d-198e6df20a90" providerId="ADAL" clId="{335FFBEC-21F6-4803-B298-77D13557D572}" dt="2021-07-16T19:41:16.373" v="129" actId="12100"/>
          <ac:graphicFrameMkLst>
            <pc:docMk/>
            <pc:sldMk cId="599523060" sldId="315"/>
            <ac:graphicFrameMk id="5" creationId="{7A0E4045-BE3F-4C15-9752-D40DDB48514E}"/>
          </ac:graphicFrameMkLst>
        </pc:graphicFrameChg>
        <pc:picChg chg="del">
          <ac:chgData name="Young, Kimberly" userId="ff8ad6cf-2d73-4f8b-976d-198e6df20a90" providerId="ADAL" clId="{335FFBEC-21F6-4803-B298-77D13557D572}" dt="2021-07-09T15:46:16.497" v="99" actId="21"/>
          <ac:picMkLst>
            <pc:docMk/>
            <pc:sldMk cId="599523060" sldId="315"/>
            <ac:picMk id="4" creationId="{00000000-0000-0000-0000-000000000000}"/>
          </ac:picMkLst>
        </pc:picChg>
        <pc:picChg chg="add">
          <ac:chgData name="Young, Kimberly" userId="ff8ad6cf-2d73-4f8b-976d-198e6df20a90" providerId="ADAL" clId="{335FFBEC-21F6-4803-B298-77D13557D572}" dt="2021-07-09T15:46:21.650" v="100" actId="26606"/>
          <ac:picMkLst>
            <pc:docMk/>
            <pc:sldMk cId="599523060" sldId="315"/>
            <ac:picMk id="13" creationId="{15640A69-3748-450C-8DDB-B2051AC04BC7}"/>
          </ac:picMkLst>
        </pc:picChg>
      </pc:sldChg>
      <pc:sldChg chg="addSp delSp modSp mod setBg">
        <pc:chgData name="Young, Kimberly" userId="ff8ad6cf-2d73-4f8b-976d-198e6df20a90" providerId="ADAL" clId="{335FFBEC-21F6-4803-B298-77D13557D572}" dt="2021-07-16T19:43:45.649" v="135" actId="26606"/>
        <pc:sldMkLst>
          <pc:docMk/>
          <pc:sldMk cId="1292374267" sldId="316"/>
        </pc:sldMkLst>
        <pc:spChg chg="mod">
          <ac:chgData name="Young, Kimberly" userId="ff8ad6cf-2d73-4f8b-976d-198e6df20a90" providerId="ADAL" clId="{335FFBEC-21F6-4803-B298-77D13557D572}" dt="2021-07-16T19:43:45.649" v="135" actId="26606"/>
          <ac:spMkLst>
            <pc:docMk/>
            <pc:sldMk cId="1292374267" sldId="316"/>
            <ac:spMk id="2" creationId="{00000000-0000-0000-0000-000000000000}"/>
          </ac:spMkLst>
        </pc:spChg>
        <pc:spChg chg="mod ord">
          <ac:chgData name="Young, Kimberly" userId="ff8ad6cf-2d73-4f8b-976d-198e6df20a90" providerId="ADAL" clId="{335FFBEC-21F6-4803-B298-77D13557D572}" dt="2021-07-16T19:43:45.649" v="135" actId="26606"/>
          <ac:spMkLst>
            <pc:docMk/>
            <pc:sldMk cId="1292374267" sldId="316"/>
            <ac:spMk id="3" creationId="{00000000-0000-0000-0000-000000000000}"/>
          </ac:spMkLst>
        </pc:spChg>
        <pc:spChg chg="add del mod">
          <ac:chgData name="Young, Kimberly" userId="ff8ad6cf-2d73-4f8b-976d-198e6df20a90" providerId="ADAL" clId="{335FFBEC-21F6-4803-B298-77D13557D572}" dt="2021-07-16T19:43:41.413" v="132" actId="21"/>
          <ac:spMkLst>
            <pc:docMk/>
            <pc:sldMk cId="1292374267" sldId="316"/>
            <ac:spMk id="6" creationId="{4964ACA0-108B-4351-A14B-683E7DB28510}"/>
          </ac:spMkLst>
        </pc:spChg>
        <pc:picChg chg="del mod">
          <ac:chgData name="Young, Kimberly" userId="ff8ad6cf-2d73-4f8b-976d-198e6df20a90" providerId="ADAL" clId="{335FFBEC-21F6-4803-B298-77D13557D572}" dt="2021-07-16T19:43:36.708" v="130" actId="478"/>
          <ac:picMkLst>
            <pc:docMk/>
            <pc:sldMk cId="1292374267" sldId="316"/>
            <ac:picMk id="5" creationId="{00000000-0000-0000-0000-000000000000}"/>
          </ac:picMkLst>
        </pc:picChg>
        <pc:picChg chg="add del">
          <ac:chgData name="Young, Kimberly" userId="ff8ad6cf-2d73-4f8b-976d-198e6df20a90" providerId="ADAL" clId="{335FFBEC-21F6-4803-B298-77D13557D572}" dt="2021-07-16T19:43:45.649" v="135" actId="26606"/>
          <ac:picMkLst>
            <pc:docMk/>
            <pc:sldMk cId="1292374267" sldId="316"/>
            <ac:picMk id="10" creationId="{A53ED3FC-3BE8-4F1F-BEF1-74B1C721718A}"/>
          </ac:picMkLst>
        </pc:picChg>
        <pc:picChg chg="add del">
          <ac:chgData name="Young, Kimberly" userId="ff8ad6cf-2d73-4f8b-976d-198e6df20a90" providerId="ADAL" clId="{335FFBEC-21F6-4803-B298-77D13557D572}" dt="2021-07-16T19:43:45.639" v="134" actId="26606"/>
          <ac:picMkLst>
            <pc:docMk/>
            <pc:sldMk cId="1292374267" sldId="316"/>
            <ac:picMk id="71" creationId="{DF6A9299-1D12-47E2-9DD4-03342553C4AA}"/>
          </ac:picMkLst>
        </pc:picChg>
        <pc:picChg chg="add mod">
          <ac:chgData name="Young, Kimberly" userId="ff8ad6cf-2d73-4f8b-976d-198e6df20a90" providerId="ADAL" clId="{335FFBEC-21F6-4803-B298-77D13557D572}" dt="2021-07-16T19:43:45.649" v="135" actId="26606"/>
          <ac:picMkLst>
            <pc:docMk/>
            <pc:sldMk cId="1292374267" sldId="316"/>
            <ac:picMk id="1026" creationId="{D8017C4B-F801-478E-BFF5-A724099FC1F1}"/>
          </ac:picMkLst>
        </pc:picChg>
        <pc:picChg chg="add">
          <ac:chgData name="Young, Kimberly" userId="ff8ad6cf-2d73-4f8b-976d-198e6df20a90" providerId="ADAL" clId="{335FFBEC-21F6-4803-B298-77D13557D572}" dt="2021-07-16T19:43:45.649" v="135" actId="26606"/>
          <ac:picMkLst>
            <pc:docMk/>
            <pc:sldMk cId="1292374267" sldId="316"/>
            <ac:picMk id="1028" creationId="{A53ED3FC-3BE8-4F1F-BEF1-74B1C721718A}"/>
          </ac:picMkLst>
        </pc:picChg>
      </pc:sldChg>
      <pc:sldChg chg="modSp">
        <pc:chgData name="Young, Kimberly" userId="ff8ad6cf-2d73-4f8b-976d-198e6df20a90" providerId="ADAL" clId="{335FFBEC-21F6-4803-B298-77D13557D572}" dt="2021-07-16T19:43:57.004" v="136"/>
        <pc:sldMkLst>
          <pc:docMk/>
          <pc:sldMk cId="3043708027" sldId="317"/>
        </pc:sldMkLst>
        <pc:spChg chg="mod">
          <ac:chgData name="Young, Kimberly" userId="ff8ad6cf-2d73-4f8b-976d-198e6df20a90" providerId="ADAL" clId="{335FFBEC-21F6-4803-B298-77D13557D572}" dt="2021-07-09T15:42:37.610" v="42"/>
          <ac:spMkLst>
            <pc:docMk/>
            <pc:sldMk cId="3043708027" sldId="317"/>
            <ac:spMk id="2" creationId="{00000000-0000-0000-0000-000000000000}"/>
          </ac:spMkLst>
        </pc:spChg>
        <pc:picChg chg="mod">
          <ac:chgData name="Young, Kimberly" userId="ff8ad6cf-2d73-4f8b-976d-198e6df20a90" providerId="ADAL" clId="{335FFBEC-21F6-4803-B298-77D13557D572}" dt="2021-07-16T19:43:57.004" v="136"/>
          <ac:picMkLst>
            <pc:docMk/>
            <pc:sldMk cId="3043708027" sldId="317"/>
            <ac:picMk id="7" creationId="{00000000-0000-0000-0000-000000000000}"/>
          </ac:picMkLst>
        </pc:picChg>
      </pc:sldChg>
      <pc:sldChg chg="addSp modSp mod setBg">
        <pc:chgData name="Young, Kimberly" userId="ff8ad6cf-2d73-4f8b-976d-198e6df20a90" providerId="ADAL" clId="{335FFBEC-21F6-4803-B298-77D13557D572}" dt="2021-07-16T19:44:10.908" v="137"/>
        <pc:sldMkLst>
          <pc:docMk/>
          <pc:sldMk cId="2873928879" sldId="318"/>
        </pc:sldMkLst>
        <pc:spChg chg="mod">
          <ac:chgData name="Young, Kimberly" userId="ff8ad6cf-2d73-4f8b-976d-198e6df20a90" providerId="ADAL" clId="{335FFBEC-21F6-4803-B298-77D13557D572}" dt="2021-07-09T15:46:37.395" v="102" actId="26606"/>
          <ac:spMkLst>
            <pc:docMk/>
            <pc:sldMk cId="2873928879" sldId="318"/>
            <ac:spMk id="2" creationId="{00000000-0000-0000-0000-000000000000}"/>
          </ac:spMkLst>
        </pc:spChg>
        <pc:spChg chg="mod">
          <ac:chgData name="Young, Kimberly" userId="ff8ad6cf-2d73-4f8b-976d-198e6df20a90" providerId="ADAL" clId="{335FFBEC-21F6-4803-B298-77D13557D572}" dt="2021-07-09T15:46:37.395" v="102" actId="26606"/>
          <ac:spMkLst>
            <pc:docMk/>
            <pc:sldMk cId="2873928879" sldId="318"/>
            <ac:spMk id="3" creationId="{00000000-0000-0000-0000-000000000000}"/>
          </ac:spMkLst>
        </pc:spChg>
        <pc:picChg chg="add">
          <ac:chgData name="Young, Kimberly" userId="ff8ad6cf-2d73-4f8b-976d-198e6df20a90" providerId="ADAL" clId="{335FFBEC-21F6-4803-B298-77D13557D572}" dt="2021-07-09T15:46:37.395" v="102" actId="26606"/>
          <ac:picMkLst>
            <pc:docMk/>
            <pc:sldMk cId="2873928879" sldId="318"/>
            <ac:picMk id="73" creationId="{A53ED3FC-3BE8-4F1F-BEF1-74B1C721718A}"/>
          </ac:picMkLst>
        </pc:picChg>
        <pc:picChg chg="mod">
          <ac:chgData name="Young, Kimberly" userId="ff8ad6cf-2d73-4f8b-976d-198e6df20a90" providerId="ADAL" clId="{335FFBEC-21F6-4803-B298-77D13557D572}" dt="2021-07-16T19:44:10.908" v="137"/>
          <ac:picMkLst>
            <pc:docMk/>
            <pc:sldMk cId="2873928879" sldId="318"/>
            <ac:picMk id="3076" creationId="{00000000-0000-0000-0000-000000000000}"/>
          </ac:picMkLst>
        </pc:picChg>
      </pc:sldChg>
      <pc:sldChg chg="addSp modSp mod setBg">
        <pc:chgData name="Young, Kimberly" userId="ff8ad6cf-2d73-4f8b-976d-198e6df20a90" providerId="ADAL" clId="{335FFBEC-21F6-4803-B298-77D13557D572}" dt="2021-07-09T15:46:41.861" v="103" actId="26606"/>
        <pc:sldMkLst>
          <pc:docMk/>
          <pc:sldMk cId="943122584" sldId="319"/>
        </pc:sldMkLst>
        <pc:spChg chg="mod">
          <ac:chgData name="Young, Kimberly" userId="ff8ad6cf-2d73-4f8b-976d-198e6df20a90" providerId="ADAL" clId="{335FFBEC-21F6-4803-B298-77D13557D572}" dt="2021-07-09T15:46:41.861" v="103" actId="26606"/>
          <ac:spMkLst>
            <pc:docMk/>
            <pc:sldMk cId="943122584" sldId="319"/>
            <ac:spMk id="2" creationId="{00000000-0000-0000-0000-000000000000}"/>
          </ac:spMkLst>
        </pc:spChg>
        <pc:spChg chg="mod">
          <ac:chgData name="Young, Kimberly" userId="ff8ad6cf-2d73-4f8b-976d-198e6df20a90" providerId="ADAL" clId="{335FFBEC-21F6-4803-B298-77D13557D572}" dt="2021-07-09T15:46:41.861" v="103" actId="26606"/>
          <ac:spMkLst>
            <pc:docMk/>
            <pc:sldMk cId="943122584" sldId="319"/>
            <ac:spMk id="4" creationId="{00000000-0000-0000-0000-000000000000}"/>
          </ac:spMkLst>
        </pc:spChg>
        <pc:picChg chg="mod ord">
          <ac:chgData name="Young, Kimberly" userId="ff8ad6cf-2d73-4f8b-976d-198e6df20a90" providerId="ADAL" clId="{335FFBEC-21F6-4803-B298-77D13557D572}" dt="2021-07-09T15:46:41.861" v="103" actId="26606"/>
          <ac:picMkLst>
            <pc:docMk/>
            <pc:sldMk cId="943122584" sldId="319"/>
            <ac:picMk id="5" creationId="{00000000-0000-0000-0000-000000000000}"/>
          </ac:picMkLst>
        </pc:picChg>
        <pc:picChg chg="add">
          <ac:chgData name="Young, Kimberly" userId="ff8ad6cf-2d73-4f8b-976d-198e6df20a90" providerId="ADAL" clId="{335FFBEC-21F6-4803-B298-77D13557D572}" dt="2021-07-09T15:46:41.861" v="103" actId="26606"/>
          <ac:picMkLst>
            <pc:docMk/>
            <pc:sldMk cId="943122584" sldId="319"/>
            <ac:picMk id="10" creationId="{A53ED3FC-3BE8-4F1F-BEF1-74B1C721718A}"/>
          </ac:picMkLst>
        </pc:picChg>
      </pc:sldChg>
      <pc:sldChg chg="modSp mod setBg">
        <pc:chgData name="Young, Kimberly" userId="ff8ad6cf-2d73-4f8b-976d-198e6df20a90" providerId="ADAL" clId="{335FFBEC-21F6-4803-B298-77D13557D572}" dt="2021-07-09T15:46:48.429" v="104" actId="26606"/>
        <pc:sldMkLst>
          <pc:docMk/>
          <pc:sldMk cId="2008494934" sldId="321"/>
        </pc:sldMkLst>
        <pc:picChg chg="mod">
          <ac:chgData name="Young, Kimberly" userId="ff8ad6cf-2d73-4f8b-976d-198e6df20a90" providerId="ADAL" clId="{335FFBEC-21F6-4803-B298-77D13557D572}" dt="2021-07-09T15:46:48.429" v="104" actId="26606"/>
          <ac:picMkLst>
            <pc:docMk/>
            <pc:sldMk cId="2008494934" sldId="321"/>
            <ac:picMk id="3" creationId="{00000000-0000-0000-0000-000000000000}"/>
          </ac:picMkLst>
        </pc:picChg>
        <pc:picChg chg="mod">
          <ac:chgData name="Young, Kimberly" userId="ff8ad6cf-2d73-4f8b-976d-198e6df20a90" providerId="ADAL" clId="{335FFBEC-21F6-4803-B298-77D13557D572}" dt="2021-07-09T15:46:48.429" v="104" actId="26606"/>
          <ac:picMkLst>
            <pc:docMk/>
            <pc:sldMk cId="2008494934" sldId="321"/>
            <ac:picMk id="4" creationId="{00000000-0000-0000-0000-000000000000}"/>
          </ac:picMkLst>
        </pc:picChg>
      </pc:sldChg>
      <pc:sldChg chg="addSp delSp modSp mod setBg">
        <pc:chgData name="Young, Kimberly" userId="ff8ad6cf-2d73-4f8b-976d-198e6df20a90" providerId="ADAL" clId="{335FFBEC-21F6-4803-B298-77D13557D572}" dt="2021-07-16T19:45:01.421" v="144" actId="26606"/>
        <pc:sldMkLst>
          <pc:docMk/>
          <pc:sldMk cId="3419384655" sldId="322"/>
        </pc:sldMkLst>
        <pc:spChg chg="mod">
          <ac:chgData name="Young, Kimberly" userId="ff8ad6cf-2d73-4f8b-976d-198e6df20a90" providerId="ADAL" clId="{335FFBEC-21F6-4803-B298-77D13557D572}" dt="2021-07-16T19:45:01.421" v="143" actId="26606"/>
          <ac:spMkLst>
            <pc:docMk/>
            <pc:sldMk cId="3419384655" sldId="322"/>
            <ac:spMk id="2" creationId="{00000000-0000-0000-0000-000000000000}"/>
          </ac:spMkLst>
        </pc:spChg>
        <pc:spChg chg="mod ord">
          <ac:chgData name="Young, Kimberly" userId="ff8ad6cf-2d73-4f8b-976d-198e6df20a90" providerId="ADAL" clId="{335FFBEC-21F6-4803-B298-77D13557D572}" dt="2021-07-16T19:45:01.421" v="144" actId="26606"/>
          <ac:spMkLst>
            <pc:docMk/>
            <pc:sldMk cId="3419384655" sldId="322"/>
            <ac:spMk id="3" creationId="{00000000-0000-0000-0000-000000000000}"/>
          </ac:spMkLst>
        </pc:spChg>
        <pc:spChg chg="add del mod">
          <ac:chgData name="Young, Kimberly" userId="ff8ad6cf-2d73-4f8b-976d-198e6df20a90" providerId="ADAL" clId="{335FFBEC-21F6-4803-B298-77D13557D572}" dt="2021-07-16T19:44:58.181" v="141" actId="21"/>
          <ac:spMkLst>
            <pc:docMk/>
            <pc:sldMk cId="3419384655" sldId="322"/>
            <ac:spMk id="6" creationId="{3A64233B-CD90-4B79-92A2-B90732779590}"/>
          </ac:spMkLst>
        </pc:spChg>
        <pc:picChg chg="del mod">
          <ac:chgData name="Young, Kimberly" userId="ff8ad6cf-2d73-4f8b-976d-198e6df20a90" providerId="ADAL" clId="{335FFBEC-21F6-4803-B298-77D13557D572}" dt="2021-07-16T19:44:52.914" v="138" actId="478"/>
          <ac:picMkLst>
            <pc:docMk/>
            <pc:sldMk cId="3419384655" sldId="322"/>
            <ac:picMk id="5" creationId="{00000000-0000-0000-0000-000000000000}"/>
          </ac:picMkLst>
        </pc:picChg>
        <pc:picChg chg="add del">
          <ac:chgData name="Young, Kimberly" userId="ff8ad6cf-2d73-4f8b-976d-198e6df20a90" providerId="ADAL" clId="{335FFBEC-21F6-4803-B298-77D13557D572}" dt="2021-07-16T19:45:01.421" v="144" actId="26606"/>
          <ac:picMkLst>
            <pc:docMk/>
            <pc:sldMk cId="3419384655" sldId="322"/>
            <ac:picMk id="10" creationId="{DF6A9299-1D12-47E2-9DD4-03342553C4AA}"/>
          </ac:picMkLst>
        </pc:picChg>
        <pc:picChg chg="add del">
          <ac:chgData name="Young, Kimberly" userId="ff8ad6cf-2d73-4f8b-976d-198e6df20a90" providerId="ADAL" clId="{335FFBEC-21F6-4803-B298-77D13557D572}" dt="2021-07-16T19:45:01.421" v="143" actId="26606"/>
          <ac:picMkLst>
            <pc:docMk/>
            <pc:sldMk cId="3419384655" sldId="322"/>
            <ac:picMk id="71" creationId="{A53ED3FC-3BE8-4F1F-BEF1-74B1C721718A}"/>
          </ac:picMkLst>
        </pc:picChg>
        <pc:picChg chg="add mod">
          <ac:chgData name="Young, Kimberly" userId="ff8ad6cf-2d73-4f8b-976d-198e6df20a90" providerId="ADAL" clId="{335FFBEC-21F6-4803-B298-77D13557D572}" dt="2021-07-16T19:45:01.421" v="144" actId="26606"/>
          <ac:picMkLst>
            <pc:docMk/>
            <pc:sldMk cId="3419384655" sldId="322"/>
            <ac:picMk id="2050" creationId="{38955757-7AF5-4813-B6D0-D89A87789B90}"/>
          </ac:picMkLst>
        </pc:picChg>
        <pc:picChg chg="add">
          <ac:chgData name="Young, Kimberly" userId="ff8ad6cf-2d73-4f8b-976d-198e6df20a90" providerId="ADAL" clId="{335FFBEC-21F6-4803-B298-77D13557D572}" dt="2021-07-16T19:45:01.421" v="144" actId="26606"/>
          <ac:picMkLst>
            <pc:docMk/>
            <pc:sldMk cId="3419384655" sldId="322"/>
            <ac:picMk id="2052" creationId="{A53ED3FC-3BE8-4F1F-BEF1-74B1C721718A}"/>
          </ac:picMkLst>
        </pc:picChg>
      </pc:sldChg>
      <pc:sldChg chg="addSp delSp modSp mod setBg">
        <pc:chgData name="Young, Kimberly" userId="ff8ad6cf-2d73-4f8b-976d-198e6df20a90" providerId="ADAL" clId="{335FFBEC-21F6-4803-B298-77D13557D572}" dt="2021-07-09T15:47:58.028" v="112" actId="208"/>
        <pc:sldMkLst>
          <pc:docMk/>
          <pc:sldMk cId="2174458090" sldId="323"/>
        </pc:sldMkLst>
        <pc:spChg chg="mod">
          <ac:chgData name="Young, Kimberly" userId="ff8ad6cf-2d73-4f8b-976d-198e6df20a90" providerId="ADAL" clId="{335FFBEC-21F6-4803-B298-77D13557D572}" dt="2021-07-09T15:47:06.533" v="108" actId="26606"/>
          <ac:spMkLst>
            <pc:docMk/>
            <pc:sldMk cId="2174458090" sldId="323"/>
            <ac:spMk id="2" creationId="{00000000-0000-0000-0000-000000000000}"/>
          </ac:spMkLst>
        </pc:spChg>
        <pc:spChg chg="add mod">
          <ac:chgData name="Young, Kimberly" userId="ff8ad6cf-2d73-4f8b-976d-198e6df20a90" providerId="ADAL" clId="{335FFBEC-21F6-4803-B298-77D13557D572}" dt="2021-07-09T15:47:58.028" v="112" actId="208"/>
          <ac:spMkLst>
            <pc:docMk/>
            <pc:sldMk cId="2174458090" sldId="323"/>
            <ac:spMk id="3" creationId="{D5E7DE79-A13E-45D7-8471-D6E5A42023E2}"/>
          </ac:spMkLst>
        </pc:spChg>
        <pc:spChg chg="mod">
          <ac:chgData name="Young, Kimberly" userId="ff8ad6cf-2d73-4f8b-976d-198e6df20a90" providerId="ADAL" clId="{335FFBEC-21F6-4803-B298-77D13557D572}" dt="2021-07-09T15:47:06.533" v="108" actId="26606"/>
          <ac:spMkLst>
            <pc:docMk/>
            <pc:sldMk cId="2174458090" sldId="323"/>
            <ac:spMk id="4" creationId="{00000000-0000-0000-0000-000000000000}"/>
          </ac:spMkLst>
        </pc:spChg>
        <pc:picChg chg="mod ord">
          <ac:chgData name="Young, Kimberly" userId="ff8ad6cf-2d73-4f8b-976d-198e6df20a90" providerId="ADAL" clId="{335FFBEC-21F6-4803-B298-77D13557D572}" dt="2021-07-09T15:47:06.533" v="108" actId="26606"/>
          <ac:picMkLst>
            <pc:docMk/>
            <pc:sldMk cId="2174458090" sldId="323"/>
            <ac:picMk id="6" creationId="{00000000-0000-0000-0000-000000000000}"/>
          </ac:picMkLst>
        </pc:picChg>
        <pc:picChg chg="del mod">
          <ac:chgData name="Young, Kimberly" userId="ff8ad6cf-2d73-4f8b-976d-198e6df20a90" providerId="ADAL" clId="{335FFBEC-21F6-4803-B298-77D13557D572}" dt="2021-07-09T15:47:01.671" v="107" actId="21"/>
          <ac:picMkLst>
            <pc:docMk/>
            <pc:sldMk cId="2174458090" sldId="323"/>
            <ac:picMk id="7" creationId="{00000000-0000-0000-0000-000000000000}"/>
          </ac:picMkLst>
        </pc:picChg>
        <pc:picChg chg="add del">
          <ac:chgData name="Young, Kimberly" userId="ff8ad6cf-2d73-4f8b-976d-198e6df20a90" providerId="ADAL" clId="{335FFBEC-21F6-4803-B298-77D13557D572}" dt="2021-07-09T15:47:06.533" v="108" actId="26606"/>
          <ac:picMkLst>
            <pc:docMk/>
            <pc:sldMk cId="2174458090" sldId="323"/>
            <ac:picMk id="12" creationId="{C3ED72BE-2F78-4DD7-B0A1-DCD0503B1034}"/>
          </ac:picMkLst>
        </pc:picChg>
        <pc:picChg chg="add">
          <ac:chgData name="Young, Kimberly" userId="ff8ad6cf-2d73-4f8b-976d-198e6df20a90" providerId="ADAL" clId="{335FFBEC-21F6-4803-B298-77D13557D572}" dt="2021-07-09T15:47:06.533" v="108" actId="26606"/>
          <ac:picMkLst>
            <pc:docMk/>
            <pc:sldMk cId="2174458090" sldId="323"/>
            <ac:picMk id="17" creationId="{A53ED3FC-3BE8-4F1F-BEF1-74B1C721718A}"/>
          </ac:picMkLst>
        </pc:picChg>
      </pc:sldChg>
      <pc:sldChg chg="addSp delSp modSp mod setBg">
        <pc:chgData name="Young, Kimberly" userId="ff8ad6cf-2d73-4f8b-976d-198e6df20a90" providerId="ADAL" clId="{335FFBEC-21F6-4803-B298-77D13557D572}" dt="2021-07-09T15:48:10.623" v="115" actId="26606"/>
        <pc:sldMkLst>
          <pc:docMk/>
          <pc:sldMk cId="640204214" sldId="324"/>
        </pc:sldMkLst>
        <pc:spChg chg="mod">
          <ac:chgData name="Young, Kimberly" userId="ff8ad6cf-2d73-4f8b-976d-198e6df20a90" providerId="ADAL" clId="{335FFBEC-21F6-4803-B298-77D13557D572}" dt="2021-07-09T15:48:10.623" v="115" actId="26606"/>
          <ac:spMkLst>
            <pc:docMk/>
            <pc:sldMk cId="640204214" sldId="324"/>
            <ac:spMk id="2" creationId="{00000000-0000-0000-0000-000000000000}"/>
          </ac:spMkLst>
        </pc:spChg>
        <pc:spChg chg="mod">
          <ac:chgData name="Young, Kimberly" userId="ff8ad6cf-2d73-4f8b-976d-198e6df20a90" providerId="ADAL" clId="{335FFBEC-21F6-4803-B298-77D13557D572}" dt="2021-07-09T15:48:10.623" v="115" actId="26606"/>
          <ac:spMkLst>
            <pc:docMk/>
            <pc:sldMk cId="640204214" sldId="324"/>
            <ac:spMk id="3" creationId="{00000000-0000-0000-0000-000000000000}"/>
          </ac:spMkLst>
        </pc:spChg>
        <pc:picChg chg="mod">
          <ac:chgData name="Young, Kimberly" userId="ff8ad6cf-2d73-4f8b-976d-198e6df20a90" providerId="ADAL" clId="{335FFBEC-21F6-4803-B298-77D13557D572}" dt="2021-07-09T15:48:10.623" v="115" actId="26606"/>
          <ac:picMkLst>
            <pc:docMk/>
            <pc:sldMk cId="640204214" sldId="324"/>
            <ac:picMk id="5" creationId="{00000000-0000-0000-0000-000000000000}"/>
          </ac:picMkLst>
        </pc:picChg>
        <pc:picChg chg="add del">
          <ac:chgData name="Young, Kimberly" userId="ff8ad6cf-2d73-4f8b-976d-198e6df20a90" providerId="ADAL" clId="{335FFBEC-21F6-4803-B298-77D13557D572}" dt="2021-07-09T15:48:10.585" v="114" actId="26606"/>
          <ac:picMkLst>
            <pc:docMk/>
            <pc:sldMk cId="640204214" sldId="324"/>
            <ac:picMk id="10" creationId="{A53ED3FC-3BE8-4F1F-BEF1-74B1C721718A}"/>
          </ac:picMkLst>
        </pc:picChg>
        <pc:picChg chg="add">
          <ac:chgData name="Young, Kimberly" userId="ff8ad6cf-2d73-4f8b-976d-198e6df20a90" providerId="ADAL" clId="{335FFBEC-21F6-4803-B298-77D13557D572}" dt="2021-07-09T15:48:10.623" v="115" actId="26606"/>
          <ac:picMkLst>
            <pc:docMk/>
            <pc:sldMk cId="640204214" sldId="324"/>
            <ac:picMk id="12" creationId="{A53ED3FC-3BE8-4F1F-BEF1-74B1C721718A}"/>
          </ac:picMkLst>
        </pc:picChg>
      </pc:sldChg>
      <pc:sldChg chg="addSp modSp mod setBg modAnim">
        <pc:chgData name="Young, Kimberly" userId="ff8ad6cf-2d73-4f8b-976d-198e6df20a90" providerId="ADAL" clId="{335FFBEC-21F6-4803-B298-77D13557D572}" dt="2021-07-09T15:45:42.180" v="84" actId="26606"/>
        <pc:sldMkLst>
          <pc:docMk/>
          <pc:sldMk cId="946546910" sldId="325"/>
        </pc:sldMkLst>
        <pc:spChg chg="mod">
          <ac:chgData name="Young, Kimberly" userId="ff8ad6cf-2d73-4f8b-976d-198e6df20a90" providerId="ADAL" clId="{335FFBEC-21F6-4803-B298-77D13557D572}" dt="2021-07-09T15:45:42.180" v="84" actId="26606"/>
          <ac:spMkLst>
            <pc:docMk/>
            <pc:sldMk cId="946546910" sldId="325"/>
            <ac:spMk id="2" creationId="{00000000-0000-0000-0000-000000000000}"/>
          </ac:spMkLst>
        </pc:spChg>
        <pc:spChg chg="add">
          <ac:chgData name="Young, Kimberly" userId="ff8ad6cf-2d73-4f8b-976d-198e6df20a90" providerId="ADAL" clId="{335FFBEC-21F6-4803-B298-77D13557D572}" dt="2021-07-09T15:45:42.180" v="84" actId="26606"/>
          <ac:spMkLst>
            <pc:docMk/>
            <pc:sldMk cId="946546910" sldId="325"/>
            <ac:spMk id="9" creationId="{C04F8797-ED77-4C70-AAEA-0DE48267C25C}"/>
          </ac:spMkLst>
        </pc:spChg>
        <pc:spChg chg="add">
          <ac:chgData name="Young, Kimberly" userId="ff8ad6cf-2d73-4f8b-976d-198e6df20a90" providerId="ADAL" clId="{335FFBEC-21F6-4803-B298-77D13557D572}" dt="2021-07-09T15:45:42.180" v="84" actId="26606"/>
          <ac:spMkLst>
            <pc:docMk/>
            <pc:sldMk cId="946546910" sldId="325"/>
            <ac:spMk id="11" creationId="{CAD06229-FEB7-4CC9-8BE7-1A9457B9C601}"/>
          </ac:spMkLst>
        </pc:spChg>
        <pc:picChg chg="add">
          <ac:chgData name="Young, Kimberly" userId="ff8ad6cf-2d73-4f8b-976d-198e6df20a90" providerId="ADAL" clId="{335FFBEC-21F6-4803-B298-77D13557D572}" dt="2021-07-09T15:45:42.180" v="84" actId="26606"/>
          <ac:picMkLst>
            <pc:docMk/>
            <pc:sldMk cId="946546910" sldId="325"/>
            <ac:picMk id="7" creationId="{18BD78ED-75E1-4879-B369-BC61F7C45E22}"/>
          </ac:picMkLst>
        </pc:picChg>
        <pc:picChg chg="add">
          <ac:chgData name="Young, Kimberly" userId="ff8ad6cf-2d73-4f8b-976d-198e6df20a90" providerId="ADAL" clId="{335FFBEC-21F6-4803-B298-77D13557D572}" dt="2021-07-09T15:45:42.180" v="84" actId="26606"/>
          <ac:picMkLst>
            <pc:docMk/>
            <pc:sldMk cId="946546910" sldId="325"/>
            <ac:picMk id="13" creationId="{42B44E02-2041-49BE-AF61-F91454DC3AA8}"/>
          </ac:picMkLst>
        </pc:picChg>
        <pc:picChg chg="add">
          <ac:chgData name="Young, Kimberly" userId="ff8ad6cf-2d73-4f8b-976d-198e6df20a90" providerId="ADAL" clId="{335FFBEC-21F6-4803-B298-77D13557D572}" dt="2021-07-09T15:45:42.180" v="84" actId="26606"/>
          <ac:picMkLst>
            <pc:docMk/>
            <pc:sldMk cId="946546910" sldId="325"/>
            <ac:picMk id="15" creationId="{08625290-97B7-41E9-9685-D438F86FC9EA}"/>
          </ac:picMkLst>
        </pc:picChg>
      </pc:sldChg>
      <pc:sldChg chg="addSp modSp mod setBg modAnim">
        <pc:chgData name="Young, Kimberly" userId="ff8ad6cf-2d73-4f8b-976d-198e6df20a90" providerId="ADAL" clId="{335FFBEC-21F6-4803-B298-77D13557D572}" dt="2021-07-09T15:48:20.714" v="117" actId="26606"/>
        <pc:sldMkLst>
          <pc:docMk/>
          <pc:sldMk cId="2896036807" sldId="326"/>
        </pc:sldMkLst>
        <pc:spChg chg="mod">
          <ac:chgData name="Young, Kimberly" userId="ff8ad6cf-2d73-4f8b-976d-198e6df20a90" providerId="ADAL" clId="{335FFBEC-21F6-4803-B298-77D13557D572}" dt="2021-07-09T15:48:20.714" v="117" actId="26606"/>
          <ac:spMkLst>
            <pc:docMk/>
            <pc:sldMk cId="2896036807" sldId="326"/>
            <ac:spMk id="2" creationId="{00000000-0000-0000-0000-000000000000}"/>
          </ac:spMkLst>
        </pc:spChg>
        <pc:spChg chg="add">
          <ac:chgData name="Young, Kimberly" userId="ff8ad6cf-2d73-4f8b-976d-198e6df20a90" providerId="ADAL" clId="{335FFBEC-21F6-4803-B298-77D13557D572}" dt="2021-07-09T15:48:20.714" v="117" actId="26606"/>
          <ac:spMkLst>
            <pc:docMk/>
            <pc:sldMk cId="2896036807" sldId="326"/>
            <ac:spMk id="9" creationId="{C04F8797-ED77-4C70-AAEA-0DE48267C25C}"/>
          </ac:spMkLst>
        </pc:spChg>
        <pc:spChg chg="add">
          <ac:chgData name="Young, Kimberly" userId="ff8ad6cf-2d73-4f8b-976d-198e6df20a90" providerId="ADAL" clId="{335FFBEC-21F6-4803-B298-77D13557D572}" dt="2021-07-09T15:48:20.714" v="117" actId="26606"/>
          <ac:spMkLst>
            <pc:docMk/>
            <pc:sldMk cId="2896036807" sldId="326"/>
            <ac:spMk id="11" creationId="{CAD06229-FEB7-4CC9-8BE7-1A9457B9C601}"/>
          </ac:spMkLst>
        </pc:spChg>
        <pc:picChg chg="add">
          <ac:chgData name="Young, Kimberly" userId="ff8ad6cf-2d73-4f8b-976d-198e6df20a90" providerId="ADAL" clId="{335FFBEC-21F6-4803-B298-77D13557D572}" dt="2021-07-09T15:48:20.714" v="117" actId="26606"/>
          <ac:picMkLst>
            <pc:docMk/>
            <pc:sldMk cId="2896036807" sldId="326"/>
            <ac:picMk id="7" creationId="{18BD78ED-75E1-4879-B369-BC61F7C45E22}"/>
          </ac:picMkLst>
        </pc:picChg>
        <pc:picChg chg="add">
          <ac:chgData name="Young, Kimberly" userId="ff8ad6cf-2d73-4f8b-976d-198e6df20a90" providerId="ADAL" clId="{335FFBEC-21F6-4803-B298-77D13557D572}" dt="2021-07-09T15:48:20.714" v="117" actId="26606"/>
          <ac:picMkLst>
            <pc:docMk/>
            <pc:sldMk cId="2896036807" sldId="326"/>
            <ac:picMk id="13" creationId="{42B44E02-2041-49BE-AF61-F91454DC3AA8}"/>
          </ac:picMkLst>
        </pc:picChg>
        <pc:picChg chg="add">
          <ac:chgData name="Young, Kimberly" userId="ff8ad6cf-2d73-4f8b-976d-198e6df20a90" providerId="ADAL" clId="{335FFBEC-21F6-4803-B298-77D13557D572}" dt="2021-07-09T15:48:20.714" v="117" actId="26606"/>
          <ac:picMkLst>
            <pc:docMk/>
            <pc:sldMk cId="2896036807" sldId="326"/>
            <ac:picMk id="15" creationId="{08625290-97B7-41E9-9685-D438F86FC9EA}"/>
          </ac:picMkLst>
        </pc:picChg>
      </pc:sldChg>
      <pc:sldChg chg="addSp modSp mod setBg">
        <pc:chgData name="Young, Kimberly" userId="ff8ad6cf-2d73-4f8b-976d-198e6df20a90" providerId="ADAL" clId="{335FFBEC-21F6-4803-B298-77D13557D572}" dt="2021-07-09T15:48:24.969" v="118" actId="26606"/>
        <pc:sldMkLst>
          <pc:docMk/>
          <pc:sldMk cId="2485405136" sldId="327"/>
        </pc:sldMkLst>
        <pc:spChg chg="mod">
          <ac:chgData name="Young, Kimberly" userId="ff8ad6cf-2d73-4f8b-976d-198e6df20a90" providerId="ADAL" clId="{335FFBEC-21F6-4803-B298-77D13557D572}" dt="2021-07-09T15:48:24.969" v="118" actId="26606"/>
          <ac:spMkLst>
            <pc:docMk/>
            <pc:sldMk cId="2485405136" sldId="327"/>
            <ac:spMk id="2" creationId="{00000000-0000-0000-0000-000000000000}"/>
          </ac:spMkLst>
        </pc:spChg>
        <pc:spChg chg="mod">
          <ac:chgData name="Young, Kimberly" userId="ff8ad6cf-2d73-4f8b-976d-198e6df20a90" providerId="ADAL" clId="{335FFBEC-21F6-4803-B298-77D13557D572}" dt="2021-07-09T15:48:24.969" v="118" actId="26606"/>
          <ac:spMkLst>
            <pc:docMk/>
            <pc:sldMk cId="2485405136" sldId="327"/>
            <ac:spMk id="3" creationId="{00000000-0000-0000-0000-000000000000}"/>
          </ac:spMkLst>
        </pc:spChg>
        <pc:picChg chg="mod">
          <ac:chgData name="Young, Kimberly" userId="ff8ad6cf-2d73-4f8b-976d-198e6df20a90" providerId="ADAL" clId="{335FFBEC-21F6-4803-B298-77D13557D572}" dt="2021-07-09T15:48:24.969" v="118" actId="26606"/>
          <ac:picMkLst>
            <pc:docMk/>
            <pc:sldMk cId="2485405136" sldId="327"/>
            <ac:picMk id="5" creationId="{00000000-0000-0000-0000-000000000000}"/>
          </ac:picMkLst>
        </pc:picChg>
        <pc:picChg chg="add">
          <ac:chgData name="Young, Kimberly" userId="ff8ad6cf-2d73-4f8b-976d-198e6df20a90" providerId="ADAL" clId="{335FFBEC-21F6-4803-B298-77D13557D572}" dt="2021-07-09T15:48:24.969" v="118" actId="26606"/>
          <ac:picMkLst>
            <pc:docMk/>
            <pc:sldMk cId="2485405136" sldId="327"/>
            <ac:picMk id="10" creationId="{A53ED3FC-3BE8-4F1F-BEF1-74B1C721718A}"/>
          </ac:picMkLst>
        </pc:picChg>
      </pc:sldChg>
      <pc:sldChg chg="addSp modSp mod setBg">
        <pc:chgData name="Young, Kimberly" userId="ff8ad6cf-2d73-4f8b-976d-198e6df20a90" providerId="ADAL" clId="{335FFBEC-21F6-4803-B298-77D13557D572}" dt="2021-07-09T15:48:29.466" v="119" actId="26606"/>
        <pc:sldMkLst>
          <pc:docMk/>
          <pc:sldMk cId="1764282273" sldId="328"/>
        </pc:sldMkLst>
        <pc:spChg chg="mod">
          <ac:chgData name="Young, Kimberly" userId="ff8ad6cf-2d73-4f8b-976d-198e6df20a90" providerId="ADAL" clId="{335FFBEC-21F6-4803-B298-77D13557D572}" dt="2021-07-09T15:48:29.466" v="119" actId="26606"/>
          <ac:spMkLst>
            <pc:docMk/>
            <pc:sldMk cId="1764282273" sldId="328"/>
            <ac:spMk id="2" creationId="{00000000-0000-0000-0000-000000000000}"/>
          </ac:spMkLst>
        </pc:spChg>
        <pc:spChg chg="mod">
          <ac:chgData name="Young, Kimberly" userId="ff8ad6cf-2d73-4f8b-976d-198e6df20a90" providerId="ADAL" clId="{335FFBEC-21F6-4803-B298-77D13557D572}" dt="2021-07-09T15:48:29.466" v="119" actId="26606"/>
          <ac:spMkLst>
            <pc:docMk/>
            <pc:sldMk cId="1764282273" sldId="328"/>
            <ac:spMk id="4" creationId="{00000000-0000-0000-0000-000000000000}"/>
          </ac:spMkLst>
        </pc:spChg>
        <pc:graphicFrameChg chg="mod ord modGraphic">
          <ac:chgData name="Young, Kimberly" userId="ff8ad6cf-2d73-4f8b-976d-198e6df20a90" providerId="ADAL" clId="{335FFBEC-21F6-4803-B298-77D13557D572}" dt="2021-07-09T15:48:29.466" v="119" actId="26606"/>
          <ac:graphicFrameMkLst>
            <pc:docMk/>
            <pc:sldMk cId="1764282273" sldId="328"/>
            <ac:graphicFrameMk id="6" creationId="{00000000-0000-0000-0000-000000000000}"/>
          </ac:graphicFrameMkLst>
        </pc:graphicFrameChg>
        <pc:picChg chg="add">
          <ac:chgData name="Young, Kimberly" userId="ff8ad6cf-2d73-4f8b-976d-198e6df20a90" providerId="ADAL" clId="{335FFBEC-21F6-4803-B298-77D13557D572}" dt="2021-07-09T15:48:29.466" v="119" actId="26606"/>
          <ac:picMkLst>
            <pc:docMk/>
            <pc:sldMk cId="1764282273" sldId="328"/>
            <ac:picMk id="11" creationId="{A53ED3FC-3BE8-4F1F-BEF1-74B1C721718A}"/>
          </ac:picMkLst>
        </pc:picChg>
      </pc:sldChg>
      <pc:sldChg chg="addSp modSp mod setBg">
        <pc:chgData name="Young, Kimberly" userId="ff8ad6cf-2d73-4f8b-976d-198e6df20a90" providerId="ADAL" clId="{335FFBEC-21F6-4803-B298-77D13557D572}" dt="2021-07-09T15:48:34.483" v="120" actId="26606"/>
        <pc:sldMkLst>
          <pc:docMk/>
          <pc:sldMk cId="1242071324" sldId="329"/>
        </pc:sldMkLst>
        <pc:spChg chg="mod">
          <ac:chgData name="Young, Kimberly" userId="ff8ad6cf-2d73-4f8b-976d-198e6df20a90" providerId="ADAL" clId="{335FFBEC-21F6-4803-B298-77D13557D572}" dt="2021-07-09T15:48:34.483" v="120" actId="26606"/>
          <ac:spMkLst>
            <pc:docMk/>
            <pc:sldMk cId="1242071324" sldId="329"/>
            <ac:spMk id="2" creationId="{00000000-0000-0000-0000-000000000000}"/>
          </ac:spMkLst>
        </pc:spChg>
        <pc:spChg chg="mod">
          <ac:chgData name="Young, Kimberly" userId="ff8ad6cf-2d73-4f8b-976d-198e6df20a90" providerId="ADAL" clId="{335FFBEC-21F6-4803-B298-77D13557D572}" dt="2021-07-09T15:48:34.483" v="120" actId="26606"/>
          <ac:spMkLst>
            <pc:docMk/>
            <pc:sldMk cId="1242071324" sldId="329"/>
            <ac:spMk id="3" creationId="{00000000-0000-0000-0000-000000000000}"/>
          </ac:spMkLst>
        </pc:spChg>
        <pc:picChg chg="mod">
          <ac:chgData name="Young, Kimberly" userId="ff8ad6cf-2d73-4f8b-976d-198e6df20a90" providerId="ADAL" clId="{335FFBEC-21F6-4803-B298-77D13557D572}" dt="2021-07-09T15:48:34.483" v="120" actId="26606"/>
          <ac:picMkLst>
            <pc:docMk/>
            <pc:sldMk cId="1242071324" sldId="329"/>
            <ac:picMk id="5" creationId="{00000000-0000-0000-0000-000000000000}"/>
          </ac:picMkLst>
        </pc:picChg>
        <pc:picChg chg="add">
          <ac:chgData name="Young, Kimberly" userId="ff8ad6cf-2d73-4f8b-976d-198e6df20a90" providerId="ADAL" clId="{335FFBEC-21F6-4803-B298-77D13557D572}" dt="2021-07-09T15:48:34.483" v="120" actId="26606"/>
          <ac:picMkLst>
            <pc:docMk/>
            <pc:sldMk cId="1242071324" sldId="329"/>
            <ac:picMk id="10" creationId="{A53ED3FC-3BE8-4F1F-BEF1-74B1C721718A}"/>
          </ac:picMkLst>
        </pc:picChg>
      </pc:sldChg>
      <pc:sldChg chg="addSp modSp mod setBg setClrOvrMap">
        <pc:chgData name="Young, Kimberly" userId="ff8ad6cf-2d73-4f8b-976d-198e6df20a90" providerId="ADAL" clId="{335FFBEC-21F6-4803-B298-77D13557D572}" dt="2021-07-09T15:44:44.880" v="75" actId="26606"/>
        <pc:sldMkLst>
          <pc:docMk/>
          <pc:sldMk cId="1070003411" sldId="330"/>
        </pc:sldMkLst>
        <pc:spChg chg="add">
          <ac:chgData name="Young, Kimberly" userId="ff8ad6cf-2d73-4f8b-976d-198e6df20a90" providerId="ADAL" clId="{335FFBEC-21F6-4803-B298-77D13557D572}" dt="2021-07-09T15:44:44.880" v="75" actId="26606"/>
          <ac:spMkLst>
            <pc:docMk/>
            <pc:sldMk cId="1070003411" sldId="330"/>
            <ac:spMk id="71" creationId="{72FB946D-2326-449B-B771-9EDB01C8D18E}"/>
          </ac:spMkLst>
        </pc:spChg>
        <pc:spChg chg="add">
          <ac:chgData name="Young, Kimberly" userId="ff8ad6cf-2d73-4f8b-976d-198e6df20a90" providerId="ADAL" clId="{335FFBEC-21F6-4803-B298-77D13557D572}" dt="2021-07-09T15:44:44.880" v="75" actId="26606"/>
          <ac:spMkLst>
            <pc:docMk/>
            <pc:sldMk cId="1070003411" sldId="330"/>
            <ac:spMk id="75" creationId="{0EFFC263-7EB0-4842-BE9B-3176A41A7EAA}"/>
          </ac:spMkLst>
        </pc:spChg>
        <pc:picChg chg="add">
          <ac:chgData name="Young, Kimberly" userId="ff8ad6cf-2d73-4f8b-976d-198e6df20a90" providerId="ADAL" clId="{335FFBEC-21F6-4803-B298-77D13557D572}" dt="2021-07-09T15:44:44.880" v="75" actId="26606"/>
          <ac:picMkLst>
            <pc:docMk/>
            <pc:sldMk cId="1070003411" sldId="330"/>
            <ac:picMk id="73" creationId="{9224A0EC-9334-468D-849F-BF1FF8C6FF68}"/>
          </ac:picMkLst>
        </pc:picChg>
        <pc:picChg chg="mod">
          <ac:chgData name="Young, Kimberly" userId="ff8ad6cf-2d73-4f8b-976d-198e6df20a90" providerId="ADAL" clId="{335FFBEC-21F6-4803-B298-77D13557D572}" dt="2021-07-09T15:44:44.880" v="75" actId="26606"/>
          <ac:picMkLst>
            <pc:docMk/>
            <pc:sldMk cId="1070003411" sldId="330"/>
            <ac:picMk id="4098" creationId="{00000000-0000-0000-0000-000000000000}"/>
          </ac:picMkLst>
        </pc:picChg>
      </pc:sldChg>
      <pc:sldChg chg="addSp delSp modSp mod">
        <pc:chgData name="Young, Kimberly" userId="ff8ad6cf-2d73-4f8b-976d-198e6df20a90" providerId="ADAL" clId="{335FFBEC-21F6-4803-B298-77D13557D572}" dt="2021-07-09T15:44:29.624" v="74" actId="13822"/>
        <pc:sldMkLst>
          <pc:docMk/>
          <pc:sldMk cId="168948320" sldId="331"/>
        </pc:sldMkLst>
        <pc:spChg chg="mod">
          <ac:chgData name="Young, Kimberly" userId="ff8ad6cf-2d73-4f8b-976d-198e6df20a90" providerId="ADAL" clId="{335FFBEC-21F6-4803-B298-77D13557D572}" dt="2021-07-09T15:43:41.450" v="62" actId="13822"/>
          <ac:spMkLst>
            <pc:docMk/>
            <pc:sldMk cId="168948320" sldId="331"/>
            <ac:spMk id="2" creationId="{00000000-0000-0000-0000-000000000000}"/>
          </ac:spMkLst>
        </pc:spChg>
        <pc:spChg chg="del">
          <ac:chgData name="Young, Kimberly" userId="ff8ad6cf-2d73-4f8b-976d-198e6df20a90" providerId="ADAL" clId="{335FFBEC-21F6-4803-B298-77D13557D572}" dt="2021-07-09T15:43:44.377" v="63" actId="21"/>
          <ac:spMkLst>
            <pc:docMk/>
            <pc:sldMk cId="168948320" sldId="331"/>
            <ac:spMk id="3" creationId="{00000000-0000-0000-0000-000000000000}"/>
          </ac:spMkLst>
        </pc:spChg>
        <pc:spChg chg="mod">
          <ac:chgData name="Young, Kimberly" userId="ff8ad6cf-2d73-4f8b-976d-198e6df20a90" providerId="ADAL" clId="{335FFBEC-21F6-4803-B298-77D13557D572}" dt="2021-07-09T15:44:14.686" v="69" actId="13822"/>
          <ac:spMkLst>
            <pc:docMk/>
            <pc:sldMk cId="168948320" sldId="331"/>
            <ac:spMk id="4" creationId="{00000000-0000-0000-0000-000000000000}"/>
          </ac:spMkLst>
        </pc:spChg>
        <pc:spChg chg="add del mod">
          <ac:chgData name="Young, Kimberly" userId="ff8ad6cf-2d73-4f8b-976d-198e6df20a90" providerId="ADAL" clId="{335FFBEC-21F6-4803-B298-77D13557D572}" dt="2021-07-09T15:43:55.140" v="66" actId="13822"/>
          <ac:spMkLst>
            <pc:docMk/>
            <pc:sldMk cId="168948320" sldId="331"/>
            <ac:spMk id="6" creationId="{00000000-0000-0000-0000-000000000000}"/>
          </ac:spMkLst>
        </pc:spChg>
        <pc:spChg chg="mod">
          <ac:chgData name="Young, Kimberly" userId="ff8ad6cf-2d73-4f8b-976d-198e6df20a90" providerId="ADAL" clId="{335FFBEC-21F6-4803-B298-77D13557D572}" dt="2021-07-09T15:44:07.495" v="68" actId="13822"/>
          <ac:spMkLst>
            <pc:docMk/>
            <pc:sldMk cId="168948320" sldId="331"/>
            <ac:spMk id="7" creationId="{00000000-0000-0000-0000-000000000000}"/>
          </ac:spMkLst>
        </pc:spChg>
        <pc:spChg chg="del">
          <ac:chgData name="Young, Kimberly" userId="ff8ad6cf-2d73-4f8b-976d-198e6df20a90" providerId="ADAL" clId="{335FFBEC-21F6-4803-B298-77D13557D572}" dt="2021-07-09T15:44:17.313" v="70" actId="21"/>
          <ac:spMkLst>
            <pc:docMk/>
            <pc:sldMk cId="168948320" sldId="331"/>
            <ac:spMk id="8" creationId="{00000000-0000-0000-0000-000000000000}"/>
          </ac:spMkLst>
        </pc:spChg>
        <pc:spChg chg="del">
          <ac:chgData name="Young, Kimberly" userId="ff8ad6cf-2d73-4f8b-976d-198e6df20a90" providerId="ADAL" clId="{335FFBEC-21F6-4803-B298-77D13557D572}" dt="2021-07-09T15:43:57.545" v="67" actId="21"/>
          <ac:spMkLst>
            <pc:docMk/>
            <pc:sldMk cId="168948320" sldId="331"/>
            <ac:spMk id="9" creationId="{00000000-0000-0000-0000-000000000000}"/>
          </ac:spMkLst>
        </pc:spChg>
        <pc:cxnChg chg="mod">
          <ac:chgData name="Young, Kimberly" userId="ff8ad6cf-2d73-4f8b-976d-198e6df20a90" providerId="ADAL" clId="{335FFBEC-21F6-4803-B298-77D13557D572}" dt="2021-07-09T15:44:21.312" v="71" actId="13822"/>
          <ac:cxnSpMkLst>
            <pc:docMk/>
            <pc:sldMk cId="168948320" sldId="331"/>
            <ac:cxnSpMk id="11" creationId="{00000000-0000-0000-0000-000000000000}"/>
          </ac:cxnSpMkLst>
        </pc:cxnChg>
        <pc:cxnChg chg="mod">
          <ac:chgData name="Young, Kimberly" userId="ff8ad6cf-2d73-4f8b-976d-198e6df20a90" providerId="ADAL" clId="{335FFBEC-21F6-4803-B298-77D13557D572}" dt="2021-07-09T15:44:24.624" v="72" actId="13822"/>
          <ac:cxnSpMkLst>
            <pc:docMk/>
            <pc:sldMk cId="168948320" sldId="331"/>
            <ac:cxnSpMk id="14" creationId="{00000000-0000-0000-0000-000000000000}"/>
          </ac:cxnSpMkLst>
        </pc:cxnChg>
        <pc:cxnChg chg="mod">
          <ac:chgData name="Young, Kimberly" userId="ff8ad6cf-2d73-4f8b-976d-198e6df20a90" providerId="ADAL" clId="{335FFBEC-21F6-4803-B298-77D13557D572}" dt="2021-07-09T15:44:29.624" v="74" actId="13822"/>
          <ac:cxnSpMkLst>
            <pc:docMk/>
            <pc:sldMk cId="168948320" sldId="331"/>
            <ac:cxnSpMk id="16" creationId="{00000000-0000-0000-0000-000000000000}"/>
          </ac:cxnSpMkLst>
        </pc:cxnChg>
      </pc:sldChg>
      <pc:sldChg chg="del">
        <pc:chgData name="Young, Kimberly" userId="ff8ad6cf-2d73-4f8b-976d-198e6df20a90" providerId="ADAL" clId="{335FFBEC-21F6-4803-B298-77D13557D572}" dt="2021-07-16T20:28:38.928" v="163" actId="2696"/>
        <pc:sldMkLst>
          <pc:docMk/>
          <pc:sldMk cId="1769768155" sldId="332"/>
        </pc:sldMkLst>
      </pc:sldChg>
      <pc:sldMasterChg chg="delSldLayout">
        <pc:chgData name="Young, Kimberly" userId="ff8ad6cf-2d73-4f8b-976d-198e6df20a90" providerId="ADAL" clId="{335FFBEC-21F6-4803-B298-77D13557D572}" dt="2021-07-09T15:42:23.016" v="0" actId="2696"/>
        <pc:sldMasterMkLst>
          <pc:docMk/>
          <pc:sldMasterMk cId="799230142" sldId="2147483648"/>
        </pc:sldMasterMkLst>
        <pc:sldLayoutChg chg="del">
          <pc:chgData name="Young, Kimberly" userId="ff8ad6cf-2d73-4f8b-976d-198e6df20a90" providerId="ADAL" clId="{335FFBEC-21F6-4803-B298-77D13557D572}" dt="2021-07-09T15:42:23.016" v="0" actId="2696"/>
          <pc:sldLayoutMkLst>
            <pc:docMk/>
            <pc:sldMasterMk cId="799230142" sldId="2147483648"/>
            <pc:sldLayoutMk cId="35608670" sldId="2147483660"/>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40BC1A-34F7-4E2A-89A6-31012E62D197}" type="doc">
      <dgm:prSet loTypeId="urn:microsoft.com/office/officeart/2018/2/layout/IconVerticalSolidList" loCatId="icon" qsTypeId="urn:microsoft.com/office/officeart/2005/8/quickstyle/simple1" qsCatId="simple" csTypeId="urn:microsoft.com/office/officeart/2005/8/colors/accent1_1" csCatId="accent1" phldr="1"/>
      <dgm:spPr/>
      <dgm:t>
        <a:bodyPr/>
        <a:lstStyle/>
        <a:p>
          <a:endParaRPr lang="en-US"/>
        </a:p>
      </dgm:t>
    </dgm:pt>
    <dgm:pt modelId="{05B146F0-7003-4AE2-AD73-CBBCAE1E62A9}">
      <dgm:prSet/>
      <dgm:spPr/>
      <dgm:t>
        <a:bodyPr/>
        <a:lstStyle/>
        <a:p>
          <a:pPr>
            <a:lnSpc>
              <a:spcPct val="100000"/>
            </a:lnSpc>
          </a:pPr>
          <a:r>
            <a:rPr lang="en-US"/>
            <a:t>The advances of our current communication landscape have improved convenience, efficiency, and our ability to connect (in the literal sense) with others anywhere in the world.</a:t>
          </a:r>
        </a:p>
      </dgm:t>
    </dgm:pt>
    <dgm:pt modelId="{AC9846D1-E250-438D-A907-28203C7B20F6}" type="parTrans" cxnId="{051FD837-77B4-488E-8059-1964CE8E413A}">
      <dgm:prSet/>
      <dgm:spPr/>
      <dgm:t>
        <a:bodyPr/>
        <a:lstStyle/>
        <a:p>
          <a:endParaRPr lang="en-US"/>
        </a:p>
      </dgm:t>
    </dgm:pt>
    <dgm:pt modelId="{716D7ADA-0C06-407B-B05E-E19234200C82}" type="sibTrans" cxnId="{051FD837-77B4-488E-8059-1964CE8E413A}">
      <dgm:prSet/>
      <dgm:spPr/>
      <dgm:t>
        <a:bodyPr/>
        <a:lstStyle/>
        <a:p>
          <a:endParaRPr lang="en-US"/>
        </a:p>
      </dgm:t>
    </dgm:pt>
    <dgm:pt modelId="{A432BC09-3FF2-4E0E-8243-16A1EC2FD357}">
      <dgm:prSet/>
      <dgm:spPr/>
      <dgm:t>
        <a:bodyPr/>
        <a:lstStyle/>
        <a:p>
          <a:pPr>
            <a:lnSpc>
              <a:spcPct val="100000"/>
            </a:lnSpc>
          </a:pPr>
          <a:r>
            <a:rPr lang="en-US"/>
            <a:t>They have also put up barriers when it comes to making human connections with those we interact with.</a:t>
          </a:r>
        </a:p>
      </dgm:t>
    </dgm:pt>
    <dgm:pt modelId="{79E5A1C8-8BE2-4B0E-8EC8-55770C9CAAAF}" type="parTrans" cxnId="{599C969E-66C4-4334-A1D3-0C128BED345D}">
      <dgm:prSet/>
      <dgm:spPr/>
      <dgm:t>
        <a:bodyPr/>
        <a:lstStyle/>
        <a:p>
          <a:endParaRPr lang="en-US"/>
        </a:p>
      </dgm:t>
    </dgm:pt>
    <dgm:pt modelId="{5A975538-05B7-4123-B9F3-C69F0E570B56}" type="sibTrans" cxnId="{599C969E-66C4-4334-A1D3-0C128BED345D}">
      <dgm:prSet/>
      <dgm:spPr/>
      <dgm:t>
        <a:bodyPr/>
        <a:lstStyle/>
        <a:p>
          <a:endParaRPr lang="en-US"/>
        </a:p>
      </dgm:t>
    </dgm:pt>
    <dgm:pt modelId="{E9F942E7-4114-49FB-B401-A61B5A312015}" type="pres">
      <dgm:prSet presAssocID="{9440BC1A-34F7-4E2A-89A6-31012E62D197}" presName="root" presStyleCnt="0">
        <dgm:presLayoutVars>
          <dgm:dir/>
          <dgm:resizeHandles val="exact"/>
        </dgm:presLayoutVars>
      </dgm:prSet>
      <dgm:spPr/>
    </dgm:pt>
    <dgm:pt modelId="{662FC385-067B-48D9-95B1-9660654C3B1B}" type="pres">
      <dgm:prSet presAssocID="{05B146F0-7003-4AE2-AD73-CBBCAE1E62A9}" presName="compNode" presStyleCnt="0"/>
      <dgm:spPr/>
    </dgm:pt>
    <dgm:pt modelId="{AB9C27C3-BB5E-4DEC-9AE6-09624338EC62}" type="pres">
      <dgm:prSet presAssocID="{05B146F0-7003-4AE2-AD73-CBBCAE1E62A9}" presName="bgRect" presStyleLbl="bgShp" presStyleIdx="0" presStyleCnt="2"/>
      <dgm:spPr/>
    </dgm:pt>
    <dgm:pt modelId="{43B08773-02DD-4DBC-8E70-BC66C7FCF426}" type="pres">
      <dgm:prSet presAssocID="{05B146F0-7003-4AE2-AD73-CBBCAE1E62A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Network"/>
        </a:ext>
      </dgm:extLst>
    </dgm:pt>
    <dgm:pt modelId="{E31AA6E4-F389-4E2C-B8BE-116180D14F1C}" type="pres">
      <dgm:prSet presAssocID="{05B146F0-7003-4AE2-AD73-CBBCAE1E62A9}" presName="spaceRect" presStyleCnt="0"/>
      <dgm:spPr/>
    </dgm:pt>
    <dgm:pt modelId="{8941E9E9-D24E-41CD-B222-DFA5F8808A9A}" type="pres">
      <dgm:prSet presAssocID="{05B146F0-7003-4AE2-AD73-CBBCAE1E62A9}" presName="parTx" presStyleLbl="revTx" presStyleIdx="0" presStyleCnt="2">
        <dgm:presLayoutVars>
          <dgm:chMax val="0"/>
          <dgm:chPref val="0"/>
        </dgm:presLayoutVars>
      </dgm:prSet>
      <dgm:spPr/>
    </dgm:pt>
    <dgm:pt modelId="{ACE5753B-91B1-4EE1-988A-B36DD6590D2C}" type="pres">
      <dgm:prSet presAssocID="{716D7ADA-0C06-407B-B05E-E19234200C82}" presName="sibTrans" presStyleCnt="0"/>
      <dgm:spPr/>
    </dgm:pt>
    <dgm:pt modelId="{B6B7B4C7-BA2E-4313-A1E3-1E53E2466AA0}" type="pres">
      <dgm:prSet presAssocID="{A432BC09-3FF2-4E0E-8243-16A1EC2FD357}" presName="compNode" presStyleCnt="0"/>
      <dgm:spPr/>
    </dgm:pt>
    <dgm:pt modelId="{13B08008-3D94-44D3-9599-699E7F3B011C}" type="pres">
      <dgm:prSet presAssocID="{A432BC09-3FF2-4E0E-8243-16A1EC2FD357}" presName="bgRect" presStyleLbl="bgShp" presStyleIdx="1" presStyleCnt="2"/>
      <dgm:spPr/>
    </dgm:pt>
    <dgm:pt modelId="{0C7FDFA9-E1A0-49DD-9052-7D378EC87E8E}" type="pres">
      <dgm:prSet presAssocID="{A432BC09-3FF2-4E0E-8243-16A1EC2FD35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nections"/>
        </a:ext>
      </dgm:extLst>
    </dgm:pt>
    <dgm:pt modelId="{77853CB7-0444-49D5-AF03-F1C06D936548}" type="pres">
      <dgm:prSet presAssocID="{A432BC09-3FF2-4E0E-8243-16A1EC2FD357}" presName="spaceRect" presStyleCnt="0"/>
      <dgm:spPr/>
    </dgm:pt>
    <dgm:pt modelId="{7DF64D6C-D945-49E2-AE8A-F5C1BC326C88}" type="pres">
      <dgm:prSet presAssocID="{A432BC09-3FF2-4E0E-8243-16A1EC2FD357}" presName="parTx" presStyleLbl="revTx" presStyleIdx="1" presStyleCnt="2">
        <dgm:presLayoutVars>
          <dgm:chMax val="0"/>
          <dgm:chPref val="0"/>
        </dgm:presLayoutVars>
      </dgm:prSet>
      <dgm:spPr/>
    </dgm:pt>
  </dgm:ptLst>
  <dgm:cxnLst>
    <dgm:cxn modelId="{051FD837-77B4-488E-8059-1964CE8E413A}" srcId="{9440BC1A-34F7-4E2A-89A6-31012E62D197}" destId="{05B146F0-7003-4AE2-AD73-CBBCAE1E62A9}" srcOrd="0" destOrd="0" parTransId="{AC9846D1-E250-438D-A907-28203C7B20F6}" sibTransId="{716D7ADA-0C06-407B-B05E-E19234200C82}"/>
    <dgm:cxn modelId="{E6B2803A-5DC7-4EFB-902C-7D54B8278614}" type="presOf" srcId="{A432BC09-3FF2-4E0E-8243-16A1EC2FD357}" destId="{7DF64D6C-D945-49E2-AE8A-F5C1BC326C88}" srcOrd="0" destOrd="0" presId="urn:microsoft.com/office/officeart/2018/2/layout/IconVerticalSolidList"/>
    <dgm:cxn modelId="{599C969E-66C4-4334-A1D3-0C128BED345D}" srcId="{9440BC1A-34F7-4E2A-89A6-31012E62D197}" destId="{A432BC09-3FF2-4E0E-8243-16A1EC2FD357}" srcOrd="1" destOrd="0" parTransId="{79E5A1C8-8BE2-4B0E-8EC8-55770C9CAAAF}" sibTransId="{5A975538-05B7-4123-B9F3-C69F0E570B56}"/>
    <dgm:cxn modelId="{8B1F09A5-6EB5-4BBA-BAF2-FCC7D76DAA0F}" type="presOf" srcId="{05B146F0-7003-4AE2-AD73-CBBCAE1E62A9}" destId="{8941E9E9-D24E-41CD-B222-DFA5F8808A9A}" srcOrd="0" destOrd="0" presId="urn:microsoft.com/office/officeart/2018/2/layout/IconVerticalSolidList"/>
    <dgm:cxn modelId="{40386BEF-6CAF-40DD-BDEE-E6ABF499C89C}" type="presOf" srcId="{9440BC1A-34F7-4E2A-89A6-31012E62D197}" destId="{E9F942E7-4114-49FB-B401-A61B5A312015}" srcOrd="0" destOrd="0" presId="urn:microsoft.com/office/officeart/2018/2/layout/IconVerticalSolidList"/>
    <dgm:cxn modelId="{5FE3BA97-48E0-4E69-985F-C204E08E9429}" type="presParOf" srcId="{E9F942E7-4114-49FB-B401-A61B5A312015}" destId="{662FC385-067B-48D9-95B1-9660654C3B1B}" srcOrd="0" destOrd="0" presId="urn:microsoft.com/office/officeart/2018/2/layout/IconVerticalSolidList"/>
    <dgm:cxn modelId="{BFCCE8C1-78FA-4596-AF5B-B2CD3D2348FA}" type="presParOf" srcId="{662FC385-067B-48D9-95B1-9660654C3B1B}" destId="{AB9C27C3-BB5E-4DEC-9AE6-09624338EC62}" srcOrd="0" destOrd="0" presId="urn:microsoft.com/office/officeart/2018/2/layout/IconVerticalSolidList"/>
    <dgm:cxn modelId="{AF8052A6-7A6D-4044-A51B-BFF023FF6A6E}" type="presParOf" srcId="{662FC385-067B-48D9-95B1-9660654C3B1B}" destId="{43B08773-02DD-4DBC-8E70-BC66C7FCF426}" srcOrd="1" destOrd="0" presId="urn:microsoft.com/office/officeart/2018/2/layout/IconVerticalSolidList"/>
    <dgm:cxn modelId="{F9113E6A-26E5-4546-89EB-E7E44D9460FC}" type="presParOf" srcId="{662FC385-067B-48D9-95B1-9660654C3B1B}" destId="{E31AA6E4-F389-4E2C-B8BE-116180D14F1C}" srcOrd="2" destOrd="0" presId="urn:microsoft.com/office/officeart/2018/2/layout/IconVerticalSolidList"/>
    <dgm:cxn modelId="{A70630B1-CD1B-4EF7-B242-1110FC6FF311}" type="presParOf" srcId="{662FC385-067B-48D9-95B1-9660654C3B1B}" destId="{8941E9E9-D24E-41CD-B222-DFA5F8808A9A}" srcOrd="3" destOrd="0" presId="urn:microsoft.com/office/officeart/2018/2/layout/IconVerticalSolidList"/>
    <dgm:cxn modelId="{F17104B2-A62D-455A-BC25-4C192DE9F98A}" type="presParOf" srcId="{E9F942E7-4114-49FB-B401-A61B5A312015}" destId="{ACE5753B-91B1-4EE1-988A-B36DD6590D2C}" srcOrd="1" destOrd="0" presId="urn:microsoft.com/office/officeart/2018/2/layout/IconVerticalSolidList"/>
    <dgm:cxn modelId="{107213DD-C980-40E2-B4F6-E12E14559EB4}" type="presParOf" srcId="{E9F942E7-4114-49FB-B401-A61B5A312015}" destId="{B6B7B4C7-BA2E-4313-A1E3-1E53E2466AA0}" srcOrd="2" destOrd="0" presId="urn:microsoft.com/office/officeart/2018/2/layout/IconVerticalSolidList"/>
    <dgm:cxn modelId="{88CA703C-B843-4476-BEAD-9EBBEFBE5F1F}" type="presParOf" srcId="{B6B7B4C7-BA2E-4313-A1E3-1E53E2466AA0}" destId="{13B08008-3D94-44D3-9599-699E7F3B011C}" srcOrd="0" destOrd="0" presId="urn:microsoft.com/office/officeart/2018/2/layout/IconVerticalSolidList"/>
    <dgm:cxn modelId="{DF33613B-9096-44FA-8A71-083ACA9021DD}" type="presParOf" srcId="{B6B7B4C7-BA2E-4313-A1E3-1E53E2466AA0}" destId="{0C7FDFA9-E1A0-49DD-9052-7D378EC87E8E}" srcOrd="1" destOrd="0" presId="urn:microsoft.com/office/officeart/2018/2/layout/IconVerticalSolidList"/>
    <dgm:cxn modelId="{ACEB6EC9-D60D-45B6-97BB-F543D040D2C7}" type="presParOf" srcId="{B6B7B4C7-BA2E-4313-A1E3-1E53E2466AA0}" destId="{77853CB7-0444-49D5-AF03-F1C06D936548}" srcOrd="2" destOrd="0" presId="urn:microsoft.com/office/officeart/2018/2/layout/IconVerticalSolidList"/>
    <dgm:cxn modelId="{B6357432-CB1E-45BC-AA01-35B3B92915A5}" type="presParOf" srcId="{B6B7B4C7-BA2E-4313-A1E3-1E53E2466AA0}" destId="{7DF64D6C-D945-49E2-AE8A-F5C1BC326C8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EB3C04-5DE8-4F1E-BD42-29388316CB6D}" type="doc">
      <dgm:prSet loTypeId="urn:microsoft.com/office/officeart/2005/8/layout/hList6" loCatId="list" qsTypeId="urn:microsoft.com/office/officeart/2005/8/quickstyle/3d1" qsCatId="3D" csTypeId="urn:microsoft.com/office/officeart/2005/8/colors/accent1_2" csCatId="accent1" phldr="1"/>
      <dgm:spPr/>
      <dgm:t>
        <a:bodyPr/>
        <a:lstStyle/>
        <a:p>
          <a:endParaRPr lang="en-US"/>
        </a:p>
      </dgm:t>
    </dgm:pt>
    <dgm:pt modelId="{AD337562-8917-4AE8-8886-5AC30CE56803}">
      <dgm:prSet phldrT="[Text]"/>
      <dgm:spPr/>
      <dgm:t>
        <a:bodyPr/>
        <a:lstStyle/>
        <a:p>
          <a:r>
            <a:rPr lang="en-US" dirty="0"/>
            <a:t>Posture</a:t>
          </a:r>
        </a:p>
      </dgm:t>
    </dgm:pt>
    <dgm:pt modelId="{81746B2D-E3A9-4ADE-926A-E321ACF522AE}" type="parTrans" cxnId="{40255B2E-3F27-47B7-B9B9-4C46CCAB9B9D}">
      <dgm:prSet/>
      <dgm:spPr/>
      <dgm:t>
        <a:bodyPr/>
        <a:lstStyle/>
        <a:p>
          <a:endParaRPr lang="en-US"/>
        </a:p>
      </dgm:t>
    </dgm:pt>
    <dgm:pt modelId="{F61DAED7-5B74-46BD-8FB9-6F87E2A9AE04}" type="sibTrans" cxnId="{40255B2E-3F27-47B7-B9B9-4C46CCAB9B9D}">
      <dgm:prSet/>
      <dgm:spPr/>
      <dgm:t>
        <a:bodyPr/>
        <a:lstStyle/>
        <a:p>
          <a:endParaRPr lang="en-US"/>
        </a:p>
      </dgm:t>
    </dgm:pt>
    <dgm:pt modelId="{3609B27B-CE3C-4AB4-8D4F-F0FEF33E1356}">
      <dgm:prSet phldrT="[Text]"/>
      <dgm:spPr/>
      <dgm:t>
        <a:bodyPr/>
        <a:lstStyle/>
        <a:p>
          <a:r>
            <a:rPr lang="en-US" dirty="0"/>
            <a:t>Tone</a:t>
          </a:r>
        </a:p>
      </dgm:t>
    </dgm:pt>
    <dgm:pt modelId="{D8AA8BFB-F85C-4EAF-AF5A-FD68207CAB21}" type="parTrans" cxnId="{148434C5-72C8-4047-9BA3-F9DCF97C6220}">
      <dgm:prSet/>
      <dgm:spPr/>
      <dgm:t>
        <a:bodyPr/>
        <a:lstStyle/>
        <a:p>
          <a:endParaRPr lang="en-US"/>
        </a:p>
      </dgm:t>
    </dgm:pt>
    <dgm:pt modelId="{F6691059-ABF3-4081-8D6E-EBABFDE3E6A1}" type="sibTrans" cxnId="{148434C5-72C8-4047-9BA3-F9DCF97C6220}">
      <dgm:prSet/>
      <dgm:spPr/>
      <dgm:t>
        <a:bodyPr/>
        <a:lstStyle/>
        <a:p>
          <a:endParaRPr lang="en-US"/>
        </a:p>
      </dgm:t>
    </dgm:pt>
    <dgm:pt modelId="{99A2FCE4-1F7A-4B64-A859-AC061BAB0394}">
      <dgm:prSet phldrT="[Text]"/>
      <dgm:spPr/>
      <dgm:t>
        <a:bodyPr/>
        <a:lstStyle/>
        <a:p>
          <a:r>
            <a:rPr lang="en-US" dirty="0"/>
            <a:t>Eye contact</a:t>
          </a:r>
        </a:p>
      </dgm:t>
    </dgm:pt>
    <dgm:pt modelId="{42A24CD6-A305-4ADA-B1F2-FFB322FB0668}" type="parTrans" cxnId="{E2513E7D-EE9A-4610-ACBF-FE6A9925C4D5}">
      <dgm:prSet/>
      <dgm:spPr/>
      <dgm:t>
        <a:bodyPr/>
        <a:lstStyle/>
        <a:p>
          <a:endParaRPr lang="en-US"/>
        </a:p>
      </dgm:t>
    </dgm:pt>
    <dgm:pt modelId="{A13B5020-BAA5-4873-883E-FD21EDB1A8F6}" type="sibTrans" cxnId="{E2513E7D-EE9A-4610-ACBF-FE6A9925C4D5}">
      <dgm:prSet/>
      <dgm:spPr/>
      <dgm:t>
        <a:bodyPr/>
        <a:lstStyle/>
        <a:p>
          <a:endParaRPr lang="en-US"/>
        </a:p>
      </dgm:t>
    </dgm:pt>
    <dgm:pt modelId="{74CBC5FE-6275-4BCC-9D97-AACB562F750A}">
      <dgm:prSet phldrT="[Text]"/>
      <dgm:spPr/>
      <dgm:t>
        <a:bodyPr/>
        <a:lstStyle/>
        <a:p>
          <a:r>
            <a:rPr lang="en-US" dirty="0"/>
            <a:t>Volume</a:t>
          </a:r>
        </a:p>
      </dgm:t>
    </dgm:pt>
    <dgm:pt modelId="{3DA1512D-140B-4D75-9E9D-77F212347E4D}" type="parTrans" cxnId="{F34E29BB-6C94-4F76-8BB3-FF88DE831596}">
      <dgm:prSet/>
      <dgm:spPr/>
      <dgm:t>
        <a:bodyPr/>
        <a:lstStyle/>
        <a:p>
          <a:endParaRPr lang="en-US"/>
        </a:p>
      </dgm:t>
    </dgm:pt>
    <dgm:pt modelId="{A9E559F5-EC4F-4E30-8C33-C97EA2A14796}" type="sibTrans" cxnId="{F34E29BB-6C94-4F76-8BB3-FF88DE831596}">
      <dgm:prSet/>
      <dgm:spPr/>
      <dgm:t>
        <a:bodyPr/>
        <a:lstStyle/>
        <a:p>
          <a:endParaRPr lang="en-US"/>
        </a:p>
      </dgm:t>
    </dgm:pt>
    <dgm:pt modelId="{8E37355F-FDA0-46B3-AEF2-D1E1D8614335}">
      <dgm:prSet phldrT="[Text]"/>
      <dgm:spPr/>
      <dgm:t>
        <a:bodyPr/>
        <a:lstStyle/>
        <a:p>
          <a:r>
            <a:rPr lang="en-US" dirty="0"/>
            <a:t>Inflection</a:t>
          </a:r>
        </a:p>
      </dgm:t>
    </dgm:pt>
    <dgm:pt modelId="{74CC82AD-22FA-4BED-8C55-886278F36A8A}" type="parTrans" cxnId="{CE70BE10-79E2-46E4-B584-FA21B685BE61}">
      <dgm:prSet/>
      <dgm:spPr/>
      <dgm:t>
        <a:bodyPr/>
        <a:lstStyle/>
        <a:p>
          <a:endParaRPr lang="en-US"/>
        </a:p>
      </dgm:t>
    </dgm:pt>
    <dgm:pt modelId="{223DC4C3-1D68-40E7-8337-AE906DA4B706}" type="sibTrans" cxnId="{CE70BE10-79E2-46E4-B584-FA21B685BE61}">
      <dgm:prSet/>
      <dgm:spPr/>
      <dgm:t>
        <a:bodyPr/>
        <a:lstStyle/>
        <a:p>
          <a:endParaRPr lang="en-US"/>
        </a:p>
      </dgm:t>
    </dgm:pt>
    <dgm:pt modelId="{66E2CDCB-5B82-4C9D-AA9A-98E42A5E6B67}" type="pres">
      <dgm:prSet presAssocID="{F8EB3C04-5DE8-4F1E-BD42-29388316CB6D}" presName="Name0" presStyleCnt="0">
        <dgm:presLayoutVars>
          <dgm:dir/>
          <dgm:resizeHandles val="exact"/>
        </dgm:presLayoutVars>
      </dgm:prSet>
      <dgm:spPr/>
    </dgm:pt>
    <dgm:pt modelId="{9A2539D0-129E-446F-9F78-AE6B87E7605A}" type="pres">
      <dgm:prSet presAssocID="{AD337562-8917-4AE8-8886-5AC30CE56803}" presName="node" presStyleLbl="node1" presStyleIdx="0" presStyleCnt="5">
        <dgm:presLayoutVars>
          <dgm:bulletEnabled val="1"/>
        </dgm:presLayoutVars>
      </dgm:prSet>
      <dgm:spPr/>
    </dgm:pt>
    <dgm:pt modelId="{5F073DEA-E6B7-4FD7-82F8-AAE37DDFC904}" type="pres">
      <dgm:prSet presAssocID="{F61DAED7-5B74-46BD-8FB9-6F87E2A9AE04}" presName="sibTrans" presStyleCnt="0"/>
      <dgm:spPr/>
    </dgm:pt>
    <dgm:pt modelId="{5EEAEFE9-BDC9-4896-BF08-D6A65D135C35}" type="pres">
      <dgm:prSet presAssocID="{3609B27B-CE3C-4AB4-8D4F-F0FEF33E1356}" presName="node" presStyleLbl="node1" presStyleIdx="1" presStyleCnt="5">
        <dgm:presLayoutVars>
          <dgm:bulletEnabled val="1"/>
        </dgm:presLayoutVars>
      </dgm:prSet>
      <dgm:spPr/>
    </dgm:pt>
    <dgm:pt modelId="{7647B0B9-E791-4243-A89A-74BF2B8A8B8B}" type="pres">
      <dgm:prSet presAssocID="{F6691059-ABF3-4081-8D6E-EBABFDE3E6A1}" presName="sibTrans" presStyleCnt="0"/>
      <dgm:spPr/>
    </dgm:pt>
    <dgm:pt modelId="{05800D7F-6D9C-4517-B6AA-CB7EDADA4234}" type="pres">
      <dgm:prSet presAssocID="{99A2FCE4-1F7A-4B64-A859-AC061BAB0394}" presName="node" presStyleLbl="node1" presStyleIdx="2" presStyleCnt="5">
        <dgm:presLayoutVars>
          <dgm:bulletEnabled val="1"/>
        </dgm:presLayoutVars>
      </dgm:prSet>
      <dgm:spPr/>
    </dgm:pt>
    <dgm:pt modelId="{C94BA2AA-B2E6-448E-BEDD-89E7B15368E0}" type="pres">
      <dgm:prSet presAssocID="{A13B5020-BAA5-4873-883E-FD21EDB1A8F6}" presName="sibTrans" presStyleCnt="0"/>
      <dgm:spPr/>
    </dgm:pt>
    <dgm:pt modelId="{4D26E352-E808-45C1-864E-4F6744EEE4A1}" type="pres">
      <dgm:prSet presAssocID="{74CBC5FE-6275-4BCC-9D97-AACB562F750A}" presName="node" presStyleLbl="node1" presStyleIdx="3" presStyleCnt="5">
        <dgm:presLayoutVars>
          <dgm:bulletEnabled val="1"/>
        </dgm:presLayoutVars>
      </dgm:prSet>
      <dgm:spPr/>
    </dgm:pt>
    <dgm:pt modelId="{6E876D84-F149-4832-8616-78826B0B96F0}" type="pres">
      <dgm:prSet presAssocID="{A9E559F5-EC4F-4E30-8C33-C97EA2A14796}" presName="sibTrans" presStyleCnt="0"/>
      <dgm:spPr/>
    </dgm:pt>
    <dgm:pt modelId="{068568F6-AC1C-443E-A55A-C5ACE01B8905}" type="pres">
      <dgm:prSet presAssocID="{8E37355F-FDA0-46B3-AEF2-D1E1D8614335}" presName="node" presStyleLbl="node1" presStyleIdx="4" presStyleCnt="5">
        <dgm:presLayoutVars>
          <dgm:bulletEnabled val="1"/>
        </dgm:presLayoutVars>
      </dgm:prSet>
      <dgm:spPr/>
    </dgm:pt>
  </dgm:ptLst>
  <dgm:cxnLst>
    <dgm:cxn modelId="{21A5AB0B-BF50-4651-A9C7-7898D3746653}" type="presOf" srcId="{3609B27B-CE3C-4AB4-8D4F-F0FEF33E1356}" destId="{5EEAEFE9-BDC9-4896-BF08-D6A65D135C35}" srcOrd="0" destOrd="0" presId="urn:microsoft.com/office/officeart/2005/8/layout/hList6"/>
    <dgm:cxn modelId="{CE70BE10-79E2-46E4-B584-FA21B685BE61}" srcId="{F8EB3C04-5DE8-4F1E-BD42-29388316CB6D}" destId="{8E37355F-FDA0-46B3-AEF2-D1E1D8614335}" srcOrd="4" destOrd="0" parTransId="{74CC82AD-22FA-4BED-8C55-886278F36A8A}" sibTransId="{223DC4C3-1D68-40E7-8337-AE906DA4B706}"/>
    <dgm:cxn modelId="{2E9ED724-F6C9-4385-827E-7EE3BEFF905E}" type="presOf" srcId="{AD337562-8917-4AE8-8886-5AC30CE56803}" destId="{9A2539D0-129E-446F-9F78-AE6B87E7605A}" srcOrd="0" destOrd="0" presId="urn:microsoft.com/office/officeart/2005/8/layout/hList6"/>
    <dgm:cxn modelId="{40255B2E-3F27-47B7-B9B9-4C46CCAB9B9D}" srcId="{F8EB3C04-5DE8-4F1E-BD42-29388316CB6D}" destId="{AD337562-8917-4AE8-8886-5AC30CE56803}" srcOrd="0" destOrd="0" parTransId="{81746B2D-E3A9-4ADE-926A-E321ACF522AE}" sibTransId="{F61DAED7-5B74-46BD-8FB9-6F87E2A9AE04}"/>
    <dgm:cxn modelId="{70C26740-DDFD-4B02-86D5-810F1911809F}" type="presOf" srcId="{F8EB3C04-5DE8-4F1E-BD42-29388316CB6D}" destId="{66E2CDCB-5B82-4C9D-AA9A-98E42A5E6B67}" srcOrd="0" destOrd="0" presId="urn:microsoft.com/office/officeart/2005/8/layout/hList6"/>
    <dgm:cxn modelId="{E2513E7D-EE9A-4610-ACBF-FE6A9925C4D5}" srcId="{F8EB3C04-5DE8-4F1E-BD42-29388316CB6D}" destId="{99A2FCE4-1F7A-4B64-A859-AC061BAB0394}" srcOrd="2" destOrd="0" parTransId="{42A24CD6-A305-4ADA-B1F2-FFB322FB0668}" sibTransId="{A13B5020-BAA5-4873-883E-FD21EDB1A8F6}"/>
    <dgm:cxn modelId="{F34E29BB-6C94-4F76-8BB3-FF88DE831596}" srcId="{F8EB3C04-5DE8-4F1E-BD42-29388316CB6D}" destId="{74CBC5FE-6275-4BCC-9D97-AACB562F750A}" srcOrd="3" destOrd="0" parTransId="{3DA1512D-140B-4D75-9E9D-77F212347E4D}" sibTransId="{A9E559F5-EC4F-4E30-8C33-C97EA2A14796}"/>
    <dgm:cxn modelId="{B18954C4-CD74-42EC-B2B0-B3612956226F}" type="presOf" srcId="{8E37355F-FDA0-46B3-AEF2-D1E1D8614335}" destId="{068568F6-AC1C-443E-A55A-C5ACE01B8905}" srcOrd="0" destOrd="0" presId="urn:microsoft.com/office/officeart/2005/8/layout/hList6"/>
    <dgm:cxn modelId="{148434C5-72C8-4047-9BA3-F9DCF97C6220}" srcId="{F8EB3C04-5DE8-4F1E-BD42-29388316CB6D}" destId="{3609B27B-CE3C-4AB4-8D4F-F0FEF33E1356}" srcOrd="1" destOrd="0" parTransId="{D8AA8BFB-F85C-4EAF-AF5A-FD68207CAB21}" sibTransId="{F6691059-ABF3-4081-8D6E-EBABFDE3E6A1}"/>
    <dgm:cxn modelId="{6415B3D0-C674-4532-BB0C-319FCCC8DB39}" type="presOf" srcId="{99A2FCE4-1F7A-4B64-A859-AC061BAB0394}" destId="{05800D7F-6D9C-4517-B6AA-CB7EDADA4234}" srcOrd="0" destOrd="0" presId="urn:microsoft.com/office/officeart/2005/8/layout/hList6"/>
    <dgm:cxn modelId="{4E1CE7D1-06D6-496D-9E3D-B1E53A499D59}" type="presOf" srcId="{74CBC5FE-6275-4BCC-9D97-AACB562F750A}" destId="{4D26E352-E808-45C1-864E-4F6744EEE4A1}" srcOrd="0" destOrd="0" presId="urn:microsoft.com/office/officeart/2005/8/layout/hList6"/>
    <dgm:cxn modelId="{8AF0A280-9103-4493-8B75-FC10BC99CDAE}" type="presParOf" srcId="{66E2CDCB-5B82-4C9D-AA9A-98E42A5E6B67}" destId="{9A2539D0-129E-446F-9F78-AE6B87E7605A}" srcOrd="0" destOrd="0" presId="urn:microsoft.com/office/officeart/2005/8/layout/hList6"/>
    <dgm:cxn modelId="{DC86C5B9-4D0C-4850-B148-54AD7BF279EB}" type="presParOf" srcId="{66E2CDCB-5B82-4C9D-AA9A-98E42A5E6B67}" destId="{5F073DEA-E6B7-4FD7-82F8-AAE37DDFC904}" srcOrd="1" destOrd="0" presId="urn:microsoft.com/office/officeart/2005/8/layout/hList6"/>
    <dgm:cxn modelId="{294B6AF5-7FBB-4CD8-A881-0DDA6C18549C}" type="presParOf" srcId="{66E2CDCB-5B82-4C9D-AA9A-98E42A5E6B67}" destId="{5EEAEFE9-BDC9-4896-BF08-D6A65D135C35}" srcOrd="2" destOrd="0" presId="urn:microsoft.com/office/officeart/2005/8/layout/hList6"/>
    <dgm:cxn modelId="{B055E602-5466-4D93-982F-FE3302CA1274}" type="presParOf" srcId="{66E2CDCB-5B82-4C9D-AA9A-98E42A5E6B67}" destId="{7647B0B9-E791-4243-A89A-74BF2B8A8B8B}" srcOrd="3" destOrd="0" presId="urn:microsoft.com/office/officeart/2005/8/layout/hList6"/>
    <dgm:cxn modelId="{52B00118-7F6C-4FBC-9306-A9BCD932E04D}" type="presParOf" srcId="{66E2CDCB-5B82-4C9D-AA9A-98E42A5E6B67}" destId="{05800D7F-6D9C-4517-B6AA-CB7EDADA4234}" srcOrd="4" destOrd="0" presId="urn:microsoft.com/office/officeart/2005/8/layout/hList6"/>
    <dgm:cxn modelId="{605BF846-FDC7-473C-8AE6-6FE7A254B63F}" type="presParOf" srcId="{66E2CDCB-5B82-4C9D-AA9A-98E42A5E6B67}" destId="{C94BA2AA-B2E6-448E-BEDD-89E7B15368E0}" srcOrd="5" destOrd="0" presId="urn:microsoft.com/office/officeart/2005/8/layout/hList6"/>
    <dgm:cxn modelId="{7969C0A6-C4B7-45CF-915E-B941815E3980}" type="presParOf" srcId="{66E2CDCB-5B82-4C9D-AA9A-98E42A5E6B67}" destId="{4D26E352-E808-45C1-864E-4F6744EEE4A1}" srcOrd="6" destOrd="0" presId="urn:microsoft.com/office/officeart/2005/8/layout/hList6"/>
    <dgm:cxn modelId="{C8376F96-DBC8-455D-B3CF-142DB95EEB9A}" type="presParOf" srcId="{66E2CDCB-5B82-4C9D-AA9A-98E42A5E6B67}" destId="{6E876D84-F149-4832-8616-78826B0B96F0}" srcOrd="7" destOrd="0" presId="urn:microsoft.com/office/officeart/2005/8/layout/hList6"/>
    <dgm:cxn modelId="{BAF0FA96-DD00-48C6-BC49-C99439E09ED9}" type="presParOf" srcId="{66E2CDCB-5B82-4C9D-AA9A-98E42A5E6B67}" destId="{068568F6-AC1C-443E-A55A-C5ACE01B8905}"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C27C3-BB5E-4DEC-9AE6-09624338EC62}">
      <dsp:nvSpPr>
        <dsp:cNvPr id="0" name=""/>
        <dsp:cNvSpPr/>
      </dsp:nvSpPr>
      <dsp:spPr>
        <a:xfrm>
          <a:off x="0" y="799046"/>
          <a:ext cx="5886291" cy="1475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B08773-02DD-4DBC-8E70-BC66C7FCF426}">
      <dsp:nvSpPr>
        <dsp:cNvPr id="0" name=""/>
        <dsp:cNvSpPr/>
      </dsp:nvSpPr>
      <dsp:spPr>
        <a:xfrm>
          <a:off x="446236" y="1130958"/>
          <a:ext cx="811339" cy="8113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41E9E9-D24E-41CD-B222-DFA5F8808A9A}">
      <dsp:nvSpPr>
        <dsp:cNvPr id="0" name=""/>
        <dsp:cNvSpPr/>
      </dsp:nvSpPr>
      <dsp:spPr>
        <a:xfrm>
          <a:off x="1703813" y="799046"/>
          <a:ext cx="4182477" cy="1475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121" tIns="156121" rIns="156121" bIns="156121" numCol="1" spcCol="1270" anchor="ctr" anchorCtr="0">
          <a:noAutofit/>
        </a:bodyPr>
        <a:lstStyle/>
        <a:p>
          <a:pPr marL="0" lvl="0" indent="0" algn="l" defTabSz="666750">
            <a:lnSpc>
              <a:spcPct val="100000"/>
            </a:lnSpc>
            <a:spcBef>
              <a:spcPct val="0"/>
            </a:spcBef>
            <a:spcAft>
              <a:spcPct val="35000"/>
            </a:spcAft>
            <a:buNone/>
          </a:pPr>
          <a:r>
            <a:rPr lang="en-US" sz="1500" kern="1200"/>
            <a:t>The advances of our current communication landscape have improved convenience, efficiency, and our ability to connect (in the literal sense) with others anywhere in the world.</a:t>
          </a:r>
        </a:p>
      </dsp:txBody>
      <dsp:txXfrm>
        <a:off x="1703813" y="799046"/>
        <a:ext cx="4182477" cy="1475163"/>
      </dsp:txXfrm>
    </dsp:sp>
    <dsp:sp modelId="{13B08008-3D94-44D3-9599-699E7F3B011C}">
      <dsp:nvSpPr>
        <dsp:cNvPr id="0" name=""/>
        <dsp:cNvSpPr/>
      </dsp:nvSpPr>
      <dsp:spPr>
        <a:xfrm>
          <a:off x="0" y="2643000"/>
          <a:ext cx="5886291" cy="14751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7FDFA9-E1A0-49DD-9052-7D378EC87E8E}">
      <dsp:nvSpPr>
        <dsp:cNvPr id="0" name=""/>
        <dsp:cNvSpPr/>
      </dsp:nvSpPr>
      <dsp:spPr>
        <a:xfrm>
          <a:off x="446236" y="2974912"/>
          <a:ext cx="811339" cy="8113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F64D6C-D945-49E2-AE8A-F5C1BC326C88}">
      <dsp:nvSpPr>
        <dsp:cNvPr id="0" name=""/>
        <dsp:cNvSpPr/>
      </dsp:nvSpPr>
      <dsp:spPr>
        <a:xfrm>
          <a:off x="1703813" y="2643000"/>
          <a:ext cx="4182477" cy="14751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121" tIns="156121" rIns="156121" bIns="156121" numCol="1" spcCol="1270" anchor="ctr" anchorCtr="0">
          <a:noAutofit/>
        </a:bodyPr>
        <a:lstStyle/>
        <a:p>
          <a:pPr marL="0" lvl="0" indent="0" algn="l" defTabSz="666750">
            <a:lnSpc>
              <a:spcPct val="100000"/>
            </a:lnSpc>
            <a:spcBef>
              <a:spcPct val="0"/>
            </a:spcBef>
            <a:spcAft>
              <a:spcPct val="35000"/>
            </a:spcAft>
            <a:buNone/>
          </a:pPr>
          <a:r>
            <a:rPr lang="en-US" sz="1500" kern="1200"/>
            <a:t>They have also put up barriers when it comes to making human connections with those we interact with.</a:t>
          </a:r>
        </a:p>
      </dsp:txBody>
      <dsp:txXfrm>
        <a:off x="1703813" y="2643000"/>
        <a:ext cx="4182477" cy="1475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539D0-129E-446F-9F78-AE6B87E7605A}">
      <dsp:nvSpPr>
        <dsp:cNvPr id="0" name=""/>
        <dsp:cNvSpPr/>
      </dsp:nvSpPr>
      <dsp:spPr>
        <a:xfrm rot="16200000">
          <a:off x="-1637328" y="1643404"/>
          <a:ext cx="5418667" cy="2131858"/>
        </a:xfrm>
        <a:prstGeom prst="flowChartManualOperation">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0" tIns="0" rIns="216160" bIns="0" numCol="1" spcCol="1270" anchor="ctr" anchorCtr="0">
          <a:noAutofit/>
        </a:bodyPr>
        <a:lstStyle/>
        <a:p>
          <a:pPr marL="0" lvl="0" indent="0" algn="ctr" defTabSz="1511300">
            <a:lnSpc>
              <a:spcPct val="90000"/>
            </a:lnSpc>
            <a:spcBef>
              <a:spcPct val="0"/>
            </a:spcBef>
            <a:spcAft>
              <a:spcPct val="35000"/>
            </a:spcAft>
            <a:buNone/>
          </a:pPr>
          <a:r>
            <a:rPr lang="en-US" sz="3400" kern="1200" dirty="0"/>
            <a:t>Posture</a:t>
          </a:r>
        </a:p>
      </dsp:txBody>
      <dsp:txXfrm rot="5400000">
        <a:off x="6076" y="1083733"/>
        <a:ext cx="2131858" cy="3251201"/>
      </dsp:txXfrm>
    </dsp:sp>
    <dsp:sp modelId="{5EEAEFE9-BDC9-4896-BF08-D6A65D135C35}">
      <dsp:nvSpPr>
        <dsp:cNvPr id="0" name=""/>
        <dsp:cNvSpPr/>
      </dsp:nvSpPr>
      <dsp:spPr>
        <a:xfrm rot="16200000">
          <a:off x="654419" y="1643404"/>
          <a:ext cx="5418667" cy="2131858"/>
        </a:xfrm>
        <a:prstGeom prst="flowChartManualOperation">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0" tIns="0" rIns="216160" bIns="0" numCol="1" spcCol="1270" anchor="ctr" anchorCtr="0">
          <a:noAutofit/>
        </a:bodyPr>
        <a:lstStyle/>
        <a:p>
          <a:pPr marL="0" lvl="0" indent="0" algn="ctr" defTabSz="1511300">
            <a:lnSpc>
              <a:spcPct val="90000"/>
            </a:lnSpc>
            <a:spcBef>
              <a:spcPct val="0"/>
            </a:spcBef>
            <a:spcAft>
              <a:spcPct val="35000"/>
            </a:spcAft>
            <a:buNone/>
          </a:pPr>
          <a:r>
            <a:rPr lang="en-US" sz="3400" kern="1200" dirty="0"/>
            <a:t>Tone</a:t>
          </a:r>
        </a:p>
      </dsp:txBody>
      <dsp:txXfrm rot="5400000">
        <a:off x="2297823" y="1083733"/>
        <a:ext cx="2131858" cy="3251201"/>
      </dsp:txXfrm>
    </dsp:sp>
    <dsp:sp modelId="{05800D7F-6D9C-4517-B6AA-CB7EDADA4234}">
      <dsp:nvSpPr>
        <dsp:cNvPr id="0" name=""/>
        <dsp:cNvSpPr/>
      </dsp:nvSpPr>
      <dsp:spPr>
        <a:xfrm rot="16200000">
          <a:off x="2946167" y="1643404"/>
          <a:ext cx="5418667" cy="2131858"/>
        </a:xfrm>
        <a:prstGeom prst="flowChartManualOperation">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0" tIns="0" rIns="216160" bIns="0" numCol="1" spcCol="1270" anchor="ctr" anchorCtr="0">
          <a:noAutofit/>
        </a:bodyPr>
        <a:lstStyle/>
        <a:p>
          <a:pPr marL="0" lvl="0" indent="0" algn="ctr" defTabSz="1511300">
            <a:lnSpc>
              <a:spcPct val="90000"/>
            </a:lnSpc>
            <a:spcBef>
              <a:spcPct val="0"/>
            </a:spcBef>
            <a:spcAft>
              <a:spcPct val="35000"/>
            </a:spcAft>
            <a:buNone/>
          </a:pPr>
          <a:r>
            <a:rPr lang="en-US" sz="3400" kern="1200" dirty="0"/>
            <a:t>Eye contact</a:t>
          </a:r>
        </a:p>
      </dsp:txBody>
      <dsp:txXfrm rot="5400000">
        <a:off x="4589571" y="1083733"/>
        <a:ext cx="2131858" cy="3251201"/>
      </dsp:txXfrm>
    </dsp:sp>
    <dsp:sp modelId="{4D26E352-E808-45C1-864E-4F6744EEE4A1}">
      <dsp:nvSpPr>
        <dsp:cNvPr id="0" name=""/>
        <dsp:cNvSpPr/>
      </dsp:nvSpPr>
      <dsp:spPr>
        <a:xfrm rot="16200000">
          <a:off x="5237916" y="1643404"/>
          <a:ext cx="5418667" cy="2131858"/>
        </a:xfrm>
        <a:prstGeom prst="flowChartManualOperation">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0" tIns="0" rIns="216160" bIns="0" numCol="1" spcCol="1270" anchor="ctr" anchorCtr="0">
          <a:noAutofit/>
        </a:bodyPr>
        <a:lstStyle/>
        <a:p>
          <a:pPr marL="0" lvl="0" indent="0" algn="ctr" defTabSz="1511300">
            <a:lnSpc>
              <a:spcPct val="90000"/>
            </a:lnSpc>
            <a:spcBef>
              <a:spcPct val="0"/>
            </a:spcBef>
            <a:spcAft>
              <a:spcPct val="35000"/>
            </a:spcAft>
            <a:buNone/>
          </a:pPr>
          <a:r>
            <a:rPr lang="en-US" sz="3400" kern="1200" dirty="0"/>
            <a:t>Volume</a:t>
          </a:r>
        </a:p>
      </dsp:txBody>
      <dsp:txXfrm rot="5400000">
        <a:off x="6881320" y="1083733"/>
        <a:ext cx="2131858" cy="3251201"/>
      </dsp:txXfrm>
    </dsp:sp>
    <dsp:sp modelId="{068568F6-AC1C-443E-A55A-C5ACE01B8905}">
      <dsp:nvSpPr>
        <dsp:cNvPr id="0" name=""/>
        <dsp:cNvSpPr/>
      </dsp:nvSpPr>
      <dsp:spPr>
        <a:xfrm rot="16200000">
          <a:off x="7529664" y="1643404"/>
          <a:ext cx="5418667" cy="2131858"/>
        </a:xfrm>
        <a:prstGeom prst="flowChartManualOperation">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0" tIns="0" rIns="216160" bIns="0" numCol="1" spcCol="1270" anchor="ctr" anchorCtr="0">
          <a:noAutofit/>
        </a:bodyPr>
        <a:lstStyle/>
        <a:p>
          <a:pPr marL="0" lvl="0" indent="0" algn="ctr" defTabSz="1511300">
            <a:lnSpc>
              <a:spcPct val="90000"/>
            </a:lnSpc>
            <a:spcBef>
              <a:spcPct val="0"/>
            </a:spcBef>
            <a:spcAft>
              <a:spcPct val="35000"/>
            </a:spcAft>
            <a:buNone/>
          </a:pPr>
          <a:r>
            <a:rPr lang="en-US" sz="3400" kern="1200" dirty="0"/>
            <a:t>Inflection</a:t>
          </a:r>
        </a:p>
      </dsp:txBody>
      <dsp:txXfrm rot="5400000">
        <a:off x="9173068" y="1083733"/>
        <a:ext cx="2131858" cy="32512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650F21-E4BE-4EE4-A744-4031E30D7FEF}" type="datetimeFigureOut">
              <a:rPr lang="en-US" smtClean="0"/>
              <a:t>7/16/2021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F0EE2-0682-46EC-ABCE-939F96AF09B3}" type="slidenum">
              <a:rPr lang="en-US" smtClean="0"/>
              <a:t>‹#›</a:t>
            </a:fld>
            <a:endParaRPr lang="en-US"/>
          </a:p>
        </p:txBody>
      </p:sp>
    </p:spTree>
    <p:extLst>
      <p:ext uri="{BB962C8B-B14F-4D97-AF65-F5344CB8AC3E}">
        <p14:creationId xmlns:p14="http://schemas.microsoft.com/office/powerpoint/2010/main" val="4136507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a lot of reasons why you might find yourself trying work with others without ever sitting in the same room—telecommuting, new partnerships, family obligations, illness (including the big one: COVID)</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2</a:t>
            </a:fld>
            <a:endParaRPr lang="en-US"/>
          </a:p>
        </p:txBody>
      </p:sp>
    </p:spTree>
    <p:extLst>
      <p:ext uri="{BB962C8B-B14F-4D97-AF65-F5344CB8AC3E}">
        <p14:creationId xmlns:p14="http://schemas.microsoft.com/office/powerpoint/2010/main" val="1883641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a:t>
            </a:r>
            <a:r>
              <a:rPr lang="en-US" baseline="0" dirty="0"/>
              <a:t> having your camera placed too low; this is a common mistake and one that is certain to make the viewer think that you’re a tech novice.</a:t>
            </a:r>
          </a:p>
          <a:p>
            <a:r>
              <a:rPr lang="en-US" baseline="0" dirty="0"/>
              <a:t>Make sure your listener can here you and vice versa; also assess background noise</a:t>
            </a:r>
          </a:p>
          <a:p>
            <a:r>
              <a:rPr lang="en-US" baseline="0" dirty="0"/>
              <a:t>Technological difficulties happen, but try to fend them off with preparation. </a:t>
            </a:r>
          </a:p>
          <a:p>
            <a:r>
              <a:rPr lang="en-US" baseline="0" dirty="0"/>
              <a:t>When we aren’t in the same room as others, the temptation to multitask is strong. Are any of you currently checking your email or scrolling on your phone? Try to avoid this temptation, as it can be a serious hindrance to good communication. </a:t>
            </a:r>
          </a:p>
          <a:p>
            <a:r>
              <a:rPr lang="en-US" baseline="0" dirty="0"/>
              <a:t>Think about other things that could distract you, like colleagues interrupting (or if you’re at home, kids and pets)</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13</a:t>
            </a:fld>
            <a:endParaRPr lang="en-US"/>
          </a:p>
        </p:txBody>
      </p:sp>
    </p:spTree>
    <p:extLst>
      <p:ext uri="{BB962C8B-B14F-4D97-AF65-F5344CB8AC3E}">
        <p14:creationId xmlns:p14="http://schemas.microsoft.com/office/powerpoint/2010/main" val="1744137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don’t want to project an image of discomfort; it’s not very professional.</a:t>
            </a:r>
          </a:p>
          <a:p>
            <a:r>
              <a:rPr lang="en-US" baseline="0" dirty="0"/>
              <a:t>Find a way to relax that works for you.</a:t>
            </a:r>
          </a:p>
          <a:p>
            <a:r>
              <a:rPr lang="en-US" baseline="0" dirty="0"/>
              <a:t>Caped woman is a good example of a power pose.</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14</a:t>
            </a:fld>
            <a:endParaRPr lang="en-US"/>
          </a:p>
        </p:txBody>
      </p:sp>
    </p:spTree>
    <p:extLst>
      <p:ext uri="{BB962C8B-B14F-4D97-AF65-F5344CB8AC3E}">
        <p14:creationId xmlns:p14="http://schemas.microsoft.com/office/powerpoint/2010/main" val="2748258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scrolled through the comments on a YouTube video and been surprised by how rude and angry some people</a:t>
            </a:r>
            <a:r>
              <a:rPr lang="en-US" baseline="0" dirty="0"/>
              <a:t> are? </a:t>
            </a:r>
          </a:p>
          <a:p>
            <a:r>
              <a:rPr lang="en-US" baseline="0" dirty="0"/>
              <a:t>This is an unfortunate side effect of the digital revolution. When you communicate in ways that aren’t face-to-face, it’s easy to forget that you’re talking to a real person!</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16</a:t>
            </a:fld>
            <a:endParaRPr lang="en-US"/>
          </a:p>
        </p:txBody>
      </p:sp>
    </p:spTree>
    <p:extLst>
      <p:ext uri="{BB962C8B-B14F-4D97-AF65-F5344CB8AC3E}">
        <p14:creationId xmlns:p14="http://schemas.microsoft.com/office/powerpoint/2010/main" val="2766747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Communication in a digital world feels “faceless.” This can be dangerous.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study of x-ray technologists, techs were asked to review a set of x-rays. Later, they reviewed the same x-rays, but with a photo of the patient attached. 80% of the findings in the review with a photo were not reported the first time around, suggesting a more meticulous review when there was a face.</a:t>
            </a:r>
          </a:p>
        </p:txBody>
      </p:sp>
      <p:sp>
        <p:nvSpPr>
          <p:cNvPr id="4" name="Slide Number Placeholder 3"/>
          <p:cNvSpPr>
            <a:spLocks noGrp="1"/>
          </p:cNvSpPr>
          <p:nvPr>
            <p:ph type="sldNum" sz="quarter" idx="10"/>
          </p:nvPr>
        </p:nvSpPr>
        <p:spPr/>
        <p:txBody>
          <a:bodyPr/>
          <a:lstStyle/>
          <a:p>
            <a:fld id="{D8563E3A-FAE2-40FF-AFF4-A22A7309FA33}" type="slidenum">
              <a:rPr lang="en-US" smtClean="0"/>
              <a:t>17</a:t>
            </a:fld>
            <a:endParaRPr lang="en-US"/>
          </a:p>
        </p:txBody>
      </p:sp>
    </p:spTree>
    <p:extLst>
      <p:ext uri="{BB962C8B-B14F-4D97-AF65-F5344CB8AC3E}">
        <p14:creationId xmlns:p14="http://schemas.microsoft.com/office/powerpoint/2010/main" val="1687916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a:t>
            </a:r>
            <a:r>
              <a:rPr lang="en-US" baseline="0" dirty="0"/>
              <a:t> of new opportunities presented by digital communications, but we must be careful to avoid taking away the kind, welcoming, community-based style of relationship-building that is so vital to Salem Five.</a:t>
            </a:r>
          </a:p>
          <a:p>
            <a:r>
              <a:rPr lang="en-US" dirty="0"/>
              <a:t>A survey conducted by cosmetics firm Dove and Twitter found that in 2014 over five million negative tweets were posted about beauty and body image</a:t>
            </a:r>
          </a:p>
        </p:txBody>
      </p:sp>
      <p:sp>
        <p:nvSpPr>
          <p:cNvPr id="4" name="Slide Number Placeholder 3"/>
          <p:cNvSpPr>
            <a:spLocks noGrp="1"/>
          </p:cNvSpPr>
          <p:nvPr>
            <p:ph type="sldNum" sz="quarter" idx="10"/>
          </p:nvPr>
        </p:nvSpPr>
        <p:spPr/>
        <p:txBody>
          <a:bodyPr/>
          <a:lstStyle/>
          <a:p>
            <a:fld id="{D8563E3A-FAE2-40FF-AFF4-A22A7309FA33}" type="slidenum">
              <a:rPr lang="en-US" smtClean="0"/>
              <a:t>18</a:t>
            </a:fld>
            <a:endParaRPr lang="en-US"/>
          </a:p>
        </p:txBody>
      </p:sp>
    </p:spTree>
    <p:extLst>
      <p:ext uri="{BB962C8B-B14F-4D97-AF65-F5344CB8AC3E}">
        <p14:creationId xmlns:p14="http://schemas.microsoft.com/office/powerpoint/2010/main" val="640003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some people have no filter when communicating digitally, others can feel intimidated or</a:t>
            </a:r>
            <a:r>
              <a:rPr lang="en-US" baseline="0" dirty="0"/>
              <a:t> uncomfortable.</a:t>
            </a:r>
          </a:p>
          <a:p>
            <a:r>
              <a:rPr lang="en-US" baseline="0" dirty="0"/>
              <a:t>It can also be easy to forget to share information with people when you aren’t seeing them in person regularly. </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19</a:t>
            </a:fld>
            <a:endParaRPr lang="en-US"/>
          </a:p>
        </p:txBody>
      </p:sp>
    </p:spTree>
    <p:extLst>
      <p:ext uri="{BB962C8B-B14F-4D97-AF65-F5344CB8AC3E}">
        <p14:creationId xmlns:p14="http://schemas.microsoft.com/office/powerpoint/2010/main" val="3206491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careful of solution-based thinking; just because the situation seems like one you’ve dealt with before doesn’t mean you shouldn’t listen to the customer’s full story.</a:t>
            </a:r>
          </a:p>
          <a:p>
            <a:r>
              <a:rPr lang="en-US" dirty="0"/>
              <a:t>All of these things on the chart are important, but I want to highlight a few:</a:t>
            </a:r>
          </a:p>
          <a:p>
            <a:r>
              <a:rPr lang="en-US" dirty="0"/>
              <a:t>2-Think hard about how your customer is feeling</a:t>
            </a:r>
          </a:p>
          <a:p>
            <a:r>
              <a:rPr lang="en-US" dirty="0"/>
              <a:t>4-be careful not to interrupt people (especially because of audio</a:t>
            </a:r>
            <a:r>
              <a:rPr lang="en-US" baseline="0" dirty="0"/>
              <a:t> lag)</a:t>
            </a:r>
          </a:p>
          <a:p>
            <a:r>
              <a:rPr lang="en-US" baseline="0" dirty="0"/>
              <a:t>5-don’t try to speed things along by anticipating what others will say; always listen closely and actively, then take a moment to answer if needed</a:t>
            </a:r>
          </a:p>
          <a:p>
            <a:r>
              <a:rPr lang="en-US" baseline="0" dirty="0"/>
              <a:t>8-think ahead to determine if your listener has any barriers that will make this form of communication harder</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20</a:t>
            </a:fld>
            <a:endParaRPr lang="en-US"/>
          </a:p>
        </p:txBody>
      </p:sp>
    </p:spTree>
    <p:extLst>
      <p:ext uri="{BB962C8B-B14F-4D97-AF65-F5344CB8AC3E}">
        <p14:creationId xmlns:p14="http://schemas.microsoft.com/office/powerpoint/2010/main" val="1902290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a:t>
            </a:r>
            <a:r>
              <a:rPr lang="en-US" baseline="0" dirty="0"/>
              <a:t> you ever gotten a text message reply or email that immediately sent you into a panic because you though the sender was angry at you, but then it turns out that everything was fine? This is because in digital media, we can’t rely as easily on tone, facial expressions, and body language to interpret the message.</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21</a:t>
            </a:fld>
            <a:endParaRPr lang="en-US"/>
          </a:p>
        </p:txBody>
      </p:sp>
    </p:spTree>
    <p:extLst>
      <p:ext uri="{BB962C8B-B14F-4D97-AF65-F5344CB8AC3E}">
        <p14:creationId xmlns:p14="http://schemas.microsoft.com/office/powerpoint/2010/main" val="2896251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a:t>
            </a:r>
            <a:r>
              <a:rPr lang="en-US" baseline="0" dirty="0"/>
              <a:t>s may feel informal when communicating digitally (and in some cases, that can be ok). However, when communicating with your customers, it’s important that you still give the impression that you are a professional who knows what you’re doing. </a:t>
            </a:r>
          </a:p>
          <a:p>
            <a:r>
              <a:rPr lang="en-US" baseline="0" dirty="0"/>
              <a:t>What do you normally do to seem professional, authoritative, and compassionate? How can you translate those things to a distance-communication situation?</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22</a:t>
            </a:fld>
            <a:endParaRPr lang="en-US"/>
          </a:p>
        </p:txBody>
      </p:sp>
    </p:spTree>
    <p:extLst>
      <p:ext uri="{BB962C8B-B14F-4D97-AF65-F5344CB8AC3E}">
        <p14:creationId xmlns:p14="http://schemas.microsoft.com/office/powerpoint/2010/main" val="3983126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Posture-Make</a:t>
            </a:r>
            <a:r>
              <a:rPr lang="en-US" baseline="0" dirty="0"/>
              <a:t> sure you’re still sitting up straight; makes you look better on camera and actually makes you sound better on the phone</a:t>
            </a:r>
          </a:p>
          <a:p>
            <a:r>
              <a:rPr lang="en-US" baseline="0" dirty="0"/>
              <a:t>Tone- Make sure your tone of voice remains professional</a:t>
            </a:r>
          </a:p>
          <a:p>
            <a:r>
              <a:rPr lang="en-US" baseline="0" dirty="0"/>
              <a:t>Eye contact-Make eye contact with the camera; you can use googly eyes or small photos on either side of the camera to help!</a:t>
            </a:r>
          </a:p>
          <a:p>
            <a:r>
              <a:rPr lang="en-US" dirty="0"/>
              <a:t>Volume-Project your voice, but resist the urge to speak too loudly</a:t>
            </a:r>
          </a:p>
          <a:p>
            <a:r>
              <a:rPr lang="en-US" dirty="0"/>
              <a:t>Inflection-Add a bit more inflection and pitch variety to your voice as you speak. Your voice may sound a bit flat or monotone over the phone or through speakers.</a:t>
            </a:r>
          </a:p>
        </p:txBody>
      </p:sp>
      <p:sp>
        <p:nvSpPr>
          <p:cNvPr id="4" name="Slide Number Placeholder 3"/>
          <p:cNvSpPr>
            <a:spLocks noGrp="1"/>
          </p:cNvSpPr>
          <p:nvPr>
            <p:ph type="sldNum" sz="quarter" idx="10"/>
          </p:nvPr>
        </p:nvSpPr>
        <p:spPr/>
        <p:txBody>
          <a:bodyPr/>
          <a:lstStyle/>
          <a:p>
            <a:fld id="{D8563E3A-FAE2-40FF-AFF4-A22A7309FA33}" type="slidenum">
              <a:rPr lang="en-US" smtClean="0"/>
              <a:t>23</a:t>
            </a:fld>
            <a:endParaRPr lang="en-US"/>
          </a:p>
        </p:txBody>
      </p:sp>
    </p:spTree>
    <p:extLst>
      <p:ext uri="{BB962C8B-B14F-4D97-AF65-F5344CB8AC3E}">
        <p14:creationId xmlns:p14="http://schemas.microsoft.com/office/powerpoint/2010/main" val="132523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this can be a little scary, because we’re in new territory that many were not prepared for. Especially in a field like banking, we’re accustomed to doing</a:t>
            </a:r>
            <a:r>
              <a:rPr lang="en-US" baseline="0" dirty="0"/>
              <a:t> business face-to-face. People are often hesitant to stray from the way things are usually done.</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3</a:t>
            </a:fld>
            <a:endParaRPr lang="en-US"/>
          </a:p>
        </p:txBody>
      </p:sp>
    </p:spTree>
    <p:extLst>
      <p:ext uri="{BB962C8B-B14F-4D97-AF65-F5344CB8AC3E}">
        <p14:creationId xmlns:p14="http://schemas.microsoft.com/office/powerpoint/2010/main" val="184279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empathy by asking about them, their family, and their health before talking business</a:t>
            </a:r>
          </a:p>
          <a:p>
            <a:r>
              <a:rPr lang="en-US" dirty="0"/>
              <a:t>Be positive, optimistic, and upbeat</a:t>
            </a:r>
          </a:p>
          <a:p>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24</a:t>
            </a:fld>
            <a:endParaRPr lang="en-US"/>
          </a:p>
        </p:txBody>
      </p:sp>
    </p:spTree>
    <p:extLst>
      <p:ext uri="{BB962C8B-B14F-4D97-AF65-F5344CB8AC3E}">
        <p14:creationId xmlns:p14="http://schemas.microsoft.com/office/powerpoint/2010/main" val="391744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customer</a:t>
            </a:r>
            <a:r>
              <a:rPr lang="en-US" baseline="0" dirty="0"/>
              <a:t> for potential issues-they should know what to do if the tech fails</a:t>
            </a:r>
          </a:p>
          <a:p>
            <a:r>
              <a:rPr lang="en-US" baseline="0" dirty="0"/>
              <a:t>Make sure you’re on the same page throughout.</a:t>
            </a:r>
          </a:p>
          <a:p>
            <a:r>
              <a:rPr lang="en-US" baseline="0" dirty="0"/>
              <a:t>Be aware of any potential listeners that you can’t see; always ask permission before stating confidential information. </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25</a:t>
            </a:fld>
            <a:endParaRPr lang="en-US"/>
          </a:p>
        </p:txBody>
      </p:sp>
    </p:spTree>
    <p:extLst>
      <p:ext uri="{BB962C8B-B14F-4D97-AF65-F5344CB8AC3E}">
        <p14:creationId xmlns:p14="http://schemas.microsoft.com/office/powerpoint/2010/main" val="2671744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26</a:t>
            </a:fld>
            <a:endParaRPr lang="en-US"/>
          </a:p>
        </p:txBody>
      </p:sp>
    </p:spTree>
    <p:extLst>
      <p:ext uri="{BB962C8B-B14F-4D97-AF65-F5344CB8AC3E}">
        <p14:creationId xmlns:p14="http://schemas.microsoft.com/office/powerpoint/2010/main" val="4279052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receive feedback, be sure to act on it.</a:t>
            </a:r>
          </a:p>
        </p:txBody>
      </p:sp>
      <p:sp>
        <p:nvSpPr>
          <p:cNvPr id="4" name="Slide Number Placeholder 3"/>
          <p:cNvSpPr>
            <a:spLocks noGrp="1"/>
          </p:cNvSpPr>
          <p:nvPr>
            <p:ph type="sldNum" sz="quarter" idx="10"/>
          </p:nvPr>
        </p:nvSpPr>
        <p:spPr/>
        <p:txBody>
          <a:bodyPr/>
          <a:lstStyle/>
          <a:p>
            <a:fld id="{D8563E3A-FAE2-40FF-AFF4-A22A7309FA33}" type="slidenum">
              <a:rPr lang="en-US" smtClean="0"/>
              <a:t>27</a:t>
            </a:fld>
            <a:endParaRPr lang="en-US"/>
          </a:p>
        </p:txBody>
      </p:sp>
    </p:spTree>
    <p:extLst>
      <p:ext uri="{BB962C8B-B14F-4D97-AF65-F5344CB8AC3E}">
        <p14:creationId xmlns:p14="http://schemas.microsoft.com/office/powerpoint/2010/main" val="2430425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especially important for customers</a:t>
            </a:r>
            <a:r>
              <a:rPr lang="en-US" baseline="0" dirty="0"/>
              <a:t> who are less accustomed to this type of communication. Let them know what will happen next and follow up with them afterwards.</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29</a:t>
            </a:fld>
            <a:endParaRPr lang="en-US"/>
          </a:p>
        </p:txBody>
      </p:sp>
    </p:spTree>
    <p:extLst>
      <p:ext uri="{BB962C8B-B14F-4D97-AF65-F5344CB8AC3E}">
        <p14:creationId xmlns:p14="http://schemas.microsoft.com/office/powerpoint/2010/main" val="3358029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your</a:t>
            </a:r>
            <a:r>
              <a:rPr lang="en-US" baseline="0" dirty="0"/>
              <a:t> commitments may sound obvious, but keeping your word is absolutely essential to earn trust.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Try creating a chart of your communications. Include how you will make contact as well as how often and what information you need to provide.</a:t>
            </a:r>
          </a:p>
          <a:p>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30</a:t>
            </a:fld>
            <a:endParaRPr lang="en-US"/>
          </a:p>
        </p:txBody>
      </p:sp>
    </p:spTree>
    <p:extLst>
      <p:ext uri="{BB962C8B-B14F-4D97-AF65-F5344CB8AC3E}">
        <p14:creationId xmlns:p14="http://schemas.microsoft.com/office/powerpoint/2010/main" val="812489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have certain companies or people whose emails they immediately delete without reading because they often send out meaningless junk.</a:t>
            </a:r>
          </a:p>
          <a:p>
            <a:r>
              <a:rPr lang="en-US" dirty="0"/>
              <a:t>Don’t be that guy.</a:t>
            </a:r>
          </a:p>
        </p:txBody>
      </p:sp>
      <p:sp>
        <p:nvSpPr>
          <p:cNvPr id="4" name="Slide Number Placeholder 3"/>
          <p:cNvSpPr>
            <a:spLocks noGrp="1"/>
          </p:cNvSpPr>
          <p:nvPr>
            <p:ph type="sldNum" sz="quarter" idx="10"/>
          </p:nvPr>
        </p:nvSpPr>
        <p:spPr/>
        <p:txBody>
          <a:bodyPr/>
          <a:lstStyle/>
          <a:p>
            <a:fld id="{D8563E3A-FAE2-40FF-AFF4-A22A7309FA33}" type="slidenum">
              <a:rPr lang="en-US" smtClean="0"/>
              <a:t>31</a:t>
            </a:fld>
            <a:endParaRPr lang="en-US"/>
          </a:p>
        </p:txBody>
      </p:sp>
    </p:spTree>
    <p:extLst>
      <p:ext uri="{BB962C8B-B14F-4D97-AF65-F5344CB8AC3E}">
        <p14:creationId xmlns:p14="http://schemas.microsoft.com/office/powerpoint/2010/main" val="509404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is not the time</a:t>
            </a:r>
            <a:r>
              <a:rPr lang="en-US" baseline="0" dirty="0"/>
              <a:t> to be stifled by the way things have always been done: think outside the box!</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32</a:t>
            </a:fld>
            <a:endParaRPr lang="en-US"/>
          </a:p>
        </p:txBody>
      </p:sp>
    </p:spTree>
    <p:extLst>
      <p:ext uri="{BB962C8B-B14F-4D97-AF65-F5344CB8AC3E}">
        <p14:creationId xmlns:p14="http://schemas.microsoft.com/office/powerpoint/2010/main" val="3854510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563E3A-FAE2-40FF-AFF4-A22A7309FA33}" type="slidenum">
              <a:rPr lang="en-US" smtClean="0"/>
              <a:t>33</a:t>
            </a:fld>
            <a:endParaRPr lang="en-US"/>
          </a:p>
        </p:txBody>
      </p:sp>
    </p:spTree>
    <p:extLst>
      <p:ext uri="{BB962C8B-B14F-4D97-AF65-F5344CB8AC3E}">
        <p14:creationId xmlns:p14="http://schemas.microsoft.com/office/powerpoint/2010/main" val="2350279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if</a:t>
            </a:r>
            <a:r>
              <a:rPr lang="en-US" baseline="0" dirty="0"/>
              <a:t> we see this as a chance to learn to communicate in new ways, this new world can be an opportunity! The world is becoming increasingly digital, so it’s important to keep up with digital trends if we want to stay ahead of the game.</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4</a:t>
            </a:fld>
            <a:endParaRPr lang="en-US"/>
          </a:p>
        </p:txBody>
      </p:sp>
    </p:spTree>
    <p:extLst>
      <p:ext uri="{BB962C8B-B14F-4D97-AF65-F5344CB8AC3E}">
        <p14:creationId xmlns:p14="http://schemas.microsoft.com/office/powerpoint/2010/main" val="690104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that no matter</a:t>
            </a:r>
            <a:r>
              <a:rPr lang="en-US" baseline="0" dirty="0"/>
              <a:t> where or how you’re working, you always have a variety of media available: </a:t>
            </a:r>
            <a:r>
              <a:rPr lang="en-US" sz="1200" kern="1200" dirty="0">
                <a:solidFill>
                  <a:schemeClr val="tx1"/>
                </a:solidFill>
                <a:effectLst/>
                <a:latin typeface="+mn-lt"/>
                <a:ea typeface="+mn-ea"/>
                <a:cs typeface="+mn-cs"/>
              </a:rPr>
              <a:t>phones, email, instant messaging, virtual/video media, web conferences, and Teams. Some of these might only be used within your team, but many can be used to communicate with customers also.</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7</a:t>
            </a:fld>
            <a:endParaRPr lang="en-US"/>
          </a:p>
        </p:txBody>
      </p:sp>
    </p:spTree>
    <p:extLst>
      <p:ext uri="{BB962C8B-B14F-4D97-AF65-F5344CB8AC3E}">
        <p14:creationId xmlns:p14="http://schemas.microsoft.com/office/powerpoint/2010/main" val="3070544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certain topics that are more appropriate for certain channels. Your team should have specific guidelines to govern which channels to use in which situations. To create a more seamless customer experience, try to be consistent, but leave room for flexibility. </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8</a:t>
            </a:fld>
            <a:endParaRPr lang="en-US"/>
          </a:p>
        </p:txBody>
      </p:sp>
    </p:spTree>
    <p:extLst>
      <p:ext uri="{BB962C8B-B14F-4D97-AF65-F5344CB8AC3E}">
        <p14:creationId xmlns:p14="http://schemas.microsoft.com/office/powerpoint/2010/main" val="101100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not think the</a:t>
            </a:r>
            <a:r>
              <a:rPr lang="en-US" baseline="0" dirty="0"/>
              <a:t> channel of communication matters, but t</a:t>
            </a:r>
            <a:r>
              <a:rPr lang="en-US" dirty="0"/>
              <a:t>he type of communication matters; the channel can be a source of external “noise” that affects how</a:t>
            </a:r>
            <a:r>
              <a:rPr lang="en-US" baseline="0" dirty="0"/>
              <a:t> the receiver gets the message.</a:t>
            </a:r>
          </a:p>
          <a:p>
            <a:r>
              <a:rPr lang="en-US" baseline="0" dirty="0"/>
              <a:t>Noise is anything that can potentially affect/disrupt your message, changing the meaning. This can be subtle, or more significant.</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9</a:t>
            </a:fld>
            <a:endParaRPr lang="en-US"/>
          </a:p>
        </p:txBody>
      </p:sp>
    </p:spTree>
    <p:extLst>
      <p:ext uri="{BB962C8B-B14F-4D97-AF65-F5344CB8AC3E}">
        <p14:creationId xmlns:p14="http://schemas.microsoft.com/office/powerpoint/2010/main" val="3562017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gives some good information that</a:t>
            </a:r>
            <a:r>
              <a:rPr lang="en-US" baseline="0" dirty="0"/>
              <a:t> can help decide which communication channel to use.</a:t>
            </a:r>
          </a:p>
          <a:p>
            <a:r>
              <a:rPr lang="en-US" baseline="0" dirty="0"/>
              <a:t>Ask yourself these questions:</a:t>
            </a:r>
          </a:p>
          <a:p>
            <a:r>
              <a:rPr lang="en-US" baseline="0" dirty="0"/>
              <a:t>How impactful do you need the communication to be? How much do you need them to retain what you say? How much do you need them to trust you?</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10</a:t>
            </a:fld>
            <a:endParaRPr lang="en-US"/>
          </a:p>
        </p:txBody>
      </p:sp>
    </p:spTree>
    <p:extLst>
      <p:ext uri="{BB962C8B-B14F-4D97-AF65-F5344CB8AC3E}">
        <p14:creationId xmlns:p14="http://schemas.microsoft.com/office/powerpoint/2010/main" val="540720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must prepare your physical space, your virtual space, and yourself, especially during video communication (everything should be comfortable for you and the other person). There are a lot of things to think about</a:t>
            </a:r>
            <a:r>
              <a:rPr lang="en-US" baseline="0" dirty="0"/>
              <a:t> that could affect how your conversation goes. Let’s look at a few.</a:t>
            </a:r>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11</a:t>
            </a:fld>
            <a:endParaRPr lang="en-US"/>
          </a:p>
        </p:txBody>
      </p:sp>
    </p:spTree>
    <p:extLst>
      <p:ext uri="{BB962C8B-B14F-4D97-AF65-F5344CB8AC3E}">
        <p14:creationId xmlns:p14="http://schemas.microsoft.com/office/powerpoint/2010/main" val="555444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lighting is best if possible,</a:t>
            </a:r>
            <a:r>
              <a:rPr lang="en-US" baseline="0" dirty="0"/>
              <a:t> as it is softer than lamps or other types of lights.</a:t>
            </a:r>
          </a:p>
          <a:p>
            <a:r>
              <a:rPr lang="en-US" dirty="0"/>
              <a:t>According to videographers, “people with lighter skin and hair colors tend to look more authoritative in darker clothing shades because of the contrast in tonalities — while darker hair or skin tones have the same result when combined lighter colors”</a:t>
            </a:r>
          </a:p>
          <a:p>
            <a:r>
              <a:rPr lang="en-US" dirty="0"/>
              <a:t>You can use your background to build a personal brand by having books behind you, a particular piece of art, etc. If you plan to use your background as part of your brand, remember to be consisten</a:t>
            </a:r>
            <a:r>
              <a:rPr lang="en-US" baseline="0" dirty="0"/>
              <a:t>t so that people can easily associate the background with your brand. If “personal branding” isn’t your thing, try to make your background represent Salem Five!</a:t>
            </a:r>
            <a:endParaRPr lang="en-US" dirty="0"/>
          </a:p>
          <a:p>
            <a:endParaRPr lang="en-US" dirty="0"/>
          </a:p>
        </p:txBody>
      </p:sp>
      <p:sp>
        <p:nvSpPr>
          <p:cNvPr id="4" name="Slide Number Placeholder 3"/>
          <p:cNvSpPr>
            <a:spLocks noGrp="1"/>
          </p:cNvSpPr>
          <p:nvPr>
            <p:ph type="sldNum" sz="quarter" idx="10"/>
          </p:nvPr>
        </p:nvSpPr>
        <p:spPr/>
        <p:txBody>
          <a:bodyPr/>
          <a:lstStyle/>
          <a:p>
            <a:fld id="{D8563E3A-FAE2-40FF-AFF4-A22A7309FA33}" type="slidenum">
              <a:rPr lang="en-US" smtClean="0"/>
              <a:t>12</a:t>
            </a:fld>
            <a:endParaRPr lang="en-US"/>
          </a:p>
        </p:txBody>
      </p:sp>
    </p:spTree>
    <p:extLst>
      <p:ext uri="{BB962C8B-B14F-4D97-AF65-F5344CB8AC3E}">
        <p14:creationId xmlns:p14="http://schemas.microsoft.com/office/powerpoint/2010/main" val="2981804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C7077B29-6CDE-4008-9AA4-9AE7045BDD94}" type="datetimeFigureOut">
              <a:rPr lang="en-US" smtClean="0"/>
              <a:t>7/16/2021</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297930772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077B29-6CDE-4008-9AA4-9AE7045BDD94}" type="datetimeFigureOut">
              <a:rPr lang="en-US" smtClean="0"/>
              <a:t>7/16/2021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518127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077B29-6CDE-4008-9AA4-9AE7045BDD94}"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2916980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077B29-6CDE-4008-9AA4-9AE7045BDD94}"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1352600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077B29-6CDE-4008-9AA4-9AE7045BDD94}"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1491958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077B29-6CDE-4008-9AA4-9AE7045BDD94}"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2460710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077B29-6CDE-4008-9AA4-9AE7045BDD94}"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1670882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077B29-6CDE-4008-9AA4-9AE7045BDD94}"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228BC-4F00-4550-9979-876B8821EA42}"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3094000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077B29-6CDE-4008-9AA4-9AE7045BDD94}"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2707637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077B29-6CDE-4008-9AA4-9AE7045BDD94}"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2440644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077B29-6CDE-4008-9AA4-9AE7045BDD94}"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1837007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077B29-6CDE-4008-9AA4-9AE7045BDD94}" type="datetimeFigureOut">
              <a:rPr lang="en-US" smtClean="0"/>
              <a:t>7/16/2021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951812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077B29-6CDE-4008-9AA4-9AE7045BDD94}" type="datetimeFigureOut">
              <a:rPr lang="en-US" smtClean="0"/>
              <a:t>7/16/2021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143112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077B29-6CDE-4008-9AA4-9AE7045BDD94}" type="datetimeFigureOut">
              <a:rPr lang="en-US" smtClean="0"/>
              <a:t>7/16/2021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1924550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C7077B29-6CDE-4008-9AA4-9AE7045BDD94}" type="datetimeFigureOut">
              <a:rPr lang="en-US" smtClean="0"/>
              <a:t>7/16/2021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287702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077B29-6CDE-4008-9AA4-9AE7045BDD94}" type="datetimeFigureOut">
              <a:rPr lang="en-US" smtClean="0"/>
              <a:t>7/16/2021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3022138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077B29-6CDE-4008-9AA4-9AE7045BDD94}" type="datetimeFigureOut">
              <a:rPr lang="en-US" smtClean="0"/>
              <a:t>7/16/2021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0228BC-4F00-4550-9979-876B8821EA42}" type="slidenum">
              <a:rPr lang="en-US" smtClean="0"/>
              <a:t>‹#›</a:t>
            </a:fld>
            <a:endParaRPr lang="en-US"/>
          </a:p>
        </p:txBody>
      </p:sp>
    </p:spTree>
    <p:extLst>
      <p:ext uri="{BB962C8B-B14F-4D97-AF65-F5344CB8AC3E}">
        <p14:creationId xmlns:p14="http://schemas.microsoft.com/office/powerpoint/2010/main" val="4000046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7077B29-6CDE-4008-9AA4-9AE7045BDD94}" type="datetimeFigureOut">
              <a:rPr lang="en-US" smtClean="0"/>
              <a:t>7/16/2021</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60228BC-4F00-4550-9979-876B8821EA42}" type="slidenum">
              <a:rPr lang="en-US" smtClean="0"/>
              <a:t>‹#›</a:t>
            </a:fld>
            <a:endParaRPr lang="en-US"/>
          </a:p>
        </p:txBody>
      </p:sp>
    </p:spTree>
    <p:extLst>
      <p:ext uri="{BB962C8B-B14F-4D97-AF65-F5344CB8AC3E}">
        <p14:creationId xmlns:p14="http://schemas.microsoft.com/office/powerpoint/2010/main" val="25882949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2.gi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gi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C946AC-2072-4946-A2B8-39F09D094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748C8C8-F348-4D00-852A-26DD9EBCC2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50555"/>
          <a:stretch/>
        </p:blipFill>
        <p:spPr>
          <a:xfrm>
            <a:off x="0" y="0"/>
            <a:ext cx="6026763" cy="6856214"/>
          </a:xfrm>
          <a:prstGeom prst="rect">
            <a:avLst/>
          </a:prstGeom>
        </p:spPr>
      </p:pic>
      <p:sp>
        <p:nvSpPr>
          <p:cNvPr id="2" name="Title 1">
            <a:extLst>
              <a:ext uri="{FF2B5EF4-FFF2-40B4-BE49-F238E27FC236}">
                <a16:creationId xmlns:a16="http://schemas.microsoft.com/office/drawing/2014/main" id="{1DE7BC03-F664-49D4-98BF-CA49B5EF8382}"/>
              </a:ext>
            </a:extLst>
          </p:cNvPr>
          <p:cNvSpPr>
            <a:spLocks noGrp="1"/>
          </p:cNvSpPr>
          <p:nvPr>
            <p:ph type="ctrTitle"/>
          </p:nvPr>
        </p:nvSpPr>
        <p:spPr>
          <a:xfrm>
            <a:off x="486876" y="2032000"/>
            <a:ext cx="4513792" cy="2819398"/>
          </a:xfrm>
        </p:spPr>
        <p:txBody>
          <a:bodyPr>
            <a:normAutofit/>
          </a:bodyPr>
          <a:lstStyle/>
          <a:p>
            <a:r>
              <a:rPr lang="en-US" sz="4400" dirty="0">
                <a:solidFill>
                  <a:srgbClr val="FFFFFF"/>
                </a:solidFill>
              </a:rPr>
              <a:t>Communicating and leading virtually</a:t>
            </a:r>
          </a:p>
        </p:txBody>
      </p:sp>
      <p:sp useBgFill="1">
        <p:nvSpPr>
          <p:cNvPr id="13" name="Freeform 5">
            <a:extLst>
              <a:ext uri="{FF2B5EF4-FFF2-40B4-BE49-F238E27FC236}">
                <a16:creationId xmlns:a16="http://schemas.microsoft.com/office/drawing/2014/main" id="{559FD8B5-8CC4-4CFE-BD2A-1216B1F2C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5" name="Freeform 14">
            <a:extLst>
              <a:ext uri="{FF2B5EF4-FFF2-40B4-BE49-F238E27FC236}">
                <a16:creationId xmlns:a16="http://schemas.microsoft.com/office/drawing/2014/main" id="{9ECF13F4-3D2A-4F2E-9BBD-3038670D2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9660E16-DCC0-4B6C-8E84-4C2925800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8" name="Straight Connector 17">
              <a:extLst>
                <a:ext uri="{FF2B5EF4-FFF2-40B4-BE49-F238E27FC236}">
                  <a16:creationId xmlns:a16="http://schemas.microsoft.com/office/drawing/2014/main" id="{29130F79-611E-4458-B53E-36A2572171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EA78691-46E9-469A-921B-9D16933EE1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A4AA196-3090-4283-ADF0-893F810858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D33794-9D71-4B08-AE11-8B589EFBA2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8AFBF0E-867E-4181-93DF-9A13F334B0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EA8258-0459-4037-BABC-B1A0A5D705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8BB355F-363A-4046-90AF-3DDB7AA184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9334308-B9EC-41CF-8B6C-23FB134BA5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0781133-0656-4918-BE6A-703C148ED9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B4F93AD-8044-447B-8CAC-8A06971603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AA78689-5B7A-4420-A3DC-0EA0815835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09CC934-4D78-4334-8B7F-4D0C13D6C9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68DA411-6F43-42CF-8A08-B2871E3822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417563A-04A5-4952-AA6D-E503558C5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A41B232-E630-4AC7-9A97-763529D70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EABA1A2-F7BA-4FB5-AD0A-A4DBBCF6F7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99E51-908F-4D65-AC2B-A8E75A1FE4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F2D126B-7D1C-4D2C-97D5-2D8C686B78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4B20164-1C4E-4FA3-A2E5-389E740773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4E7AD9-228F-47CD-A598-CB579B489A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7D2B81A-6082-4668-8AA7-F2757C8EC2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469BD5F-3BFE-4BA0-A24F-7F80A73B82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24D532A-F49F-4BB9-AAA6-8B2B89CB6F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B2224AE-40A4-483D-991E-9490A01B76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D3DE117-F3FA-4657-B4A7-40DE41238F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85EA1EB-1126-463C-AD87-4FB126C6FF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0336723-7646-4B25-9EE9-519CC83342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52B6D8B-5579-4262-9376-B702382B0E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07893BD-D1AE-48C1-91A9-D478793762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6FEEA5-8E66-4C31-92AD-01305FF488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3E18335-591C-4354-9390-DD371BB3F9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1098D0-C2B4-4D61-92D5-C81DDBDA22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EACD9C3-3E01-47CF-BC68-BDAE22E30B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0A5C950-6480-44E0-9D50-F193147D55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68F1BDE-24EB-4308-AB69-F353C8598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83E12EF-845B-41E6-BA82-F6CD46C0FE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646EE72-4D70-46B4-B655-74722AAC2A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BB073B-89FD-4B47-814B-A8EE7A1EE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EE25488-63A9-43E5-A03F-2E628C3B21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BE7FDEE-BD70-4D8F-B5CE-4D03F1D00E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039673A-8522-4BFC-B8B2-7F2FEAED4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7AB08C4-AF01-4D1D-90EA-A4113CFF99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C8E7B06-FF45-4365-9DF4-E8E315A5B3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8F00765-F5EC-427C-A7A1-CDFA0406F2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FE1EF8A-C81D-4879-9142-3697CA0BCB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80C0B62-6F07-4DD2-B308-F3C29F294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9C7C8CB-2D13-4138-B3C1-B78EC19B59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EB1BC7E-04BC-423C-843D-7C149C25A1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BA62C3-B17C-4AD0-B585-1C42ED7456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B6F8BD1-22F9-4EE2-93C7-F859F3B990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173F2AA-33AE-4A43-AFA9-50C60D6F68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6339DB1-5BB0-42C5-B12D-7555AD403D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413BF1A-CE02-41EB-8977-EBE39AE0D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899680C-3DC7-4B71-8D34-7EE8306FEC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B57EA5-419A-4EE0-BB93-356B12F6D0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7A79B15-73B1-417F-A985-25FBC893F7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66DE9DC-92E2-44D8-B7D0-D1295DD8F0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9A1F3CD-685D-4541-8715-91E39B1E23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63E90F9-BD80-4805-A68E-CA56D52496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014402D-979B-4D18-9E85-4D8F6C986F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A04AE49-4B0B-4908-B1DB-480F568D28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293E6AC-4EF0-4B88-AC7E-BCB112010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344B49D-AFCD-4426-AC08-F3128282C3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3B776AB-0884-47E4-AC8D-69A19A6103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1EC5397-87DB-4803-855B-44DFE9BBB8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8EF0075-59DA-4C16-BF01-C65EE2DDD8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ABF3642-CC62-4EA5-8A59-1AFF97A560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7715913-AE6D-4FFC-A6EC-E7EE027D27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6B78CB6-17D0-445E-A523-FD18D3BE29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83E7655-41DA-4DFA-9DEC-FD37064F0A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E953697-F897-4DE0-B735-80C721129E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C7CED19-0566-4D81-A59A-5A3561F1B7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E247A59-B18F-4331-BC8D-07C3DA5E8E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21C3132-6A07-4EB5-A00C-2176067CB1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067D677-3FA9-4187-B1CA-F6298A917C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2E9FC80-B3E8-47CE-862C-9F6E9E598A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D383F3C-A57C-472A-9E05-CCD8A4F8E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534D376-6ABA-4DF9-BBEA-EB5A881804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6" name="Graphic 5" descr="Chat">
            <a:extLst>
              <a:ext uri="{FF2B5EF4-FFF2-40B4-BE49-F238E27FC236}">
                <a16:creationId xmlns:a16="http://schemas.microsoft.com/office/drawing/2014/main" id="{D485C512-E10B-4B1B-A5E9-2A35F4BB6F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55001" y="2191639"/>
            <a:ext cx="3686910" cy="3686910"/>
          </a:xfrm>
          <a:prstGeom prst="rect">
            <a:avLst/>
          </a:prstGeom>
        </p:spPr>
      </p:pic>
      <p:sp>
        <p:nvSpPr>
          <p:cNvPr id="3" name="TextBox 2">
            <a:extLst>
              <a:ext uri="{FF2B5EF4-FFF2-40B4-BE49-F238E27FC236}">
                <a16:creationId xmlns:a16="http://schemas.microsoft.com/office/drawing/2014/main" id="{6F84DAB3-167C-4B57-978B-3AE8E04686CB}"/>
              </a:ext>
            </a:extLst>
          </p:cNvPr>
          <p:cNvSpPr txBox="1"/>
          <p:nvPr/>
        </p:nvSpPr>
        <p:spPr>
          <a:xfrm>
            <a:off x="3327535" y="5045471"/>
            <a:ext cx="1649878" cy="369332"/>
          </a:xfrm>
          <a:prstGeom prst="rect">
            <a:avLst/>
          </a:prstGeom>
          <a:noFill/>
        </p:spPr>
        <p:txBody>
          <a:bodyPr wrap="square" rtlCol="0">
            <a:spAutoFit/>
          </a:bodyPr>
          <a:lstStyle/>
          <a:p>
            <a:r>
              <a:rPr lang="en-US" dirty="0">
                <a:solidFill>
                  <a:schemeClr val="bg2"/>
                </a:solidFill>
              </a:rPr>
              <a:t>Kimberly Young</a:t>
            </a:r>
          </a:p>
        </p:txBody>
      </p:sp>
    </p:spTree>
    <p:extLst>
      <p:ext uri="{BB962C8B-B14F-4D97-AF65-F5344CB8AC3E}">
        <p14:creationId xmlns:p14="http://schemas.microsoft.com/office/powerpoint/2010/main" val="1211956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2FB946D-2326-449B-B771-9EDB01C8D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9224A0EC-9334-468D-849F-BF1FF8C6FF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0EFFC263-7EB0-4842-BE9B-3176A41A7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Reverse Communication Pyramid"/>
          <p:cNvPicPr>
            <a:picLocks noChangeAspect="1" noChangeArrowheads="1"/>
          </p:cNvPicPr>
          <p:nvPr/>
        </p:nvPicPr>
        <p:blipFill rotWithShape="1">
          <a:blip r:embed="rId4">
            <a:extLst>
              <a:ext uri="{28A0092B-C50C-407E-A947-70E740481C1C}">
                <a14:useLocalDpi xmlns:a14="http://schemas.microsoft.com/office/drawing/2010/main" val="0"/>
              </a:ext>
            </a:extLst>
          </a:blip>
          <a:srcRect t="11974" r="1" b="19911"/>
          <a:stretch/>
        </p:blipFill>
        <p:spPr bwMode="auto">
          <a:xfrm>
            <a:off x="643467" y="643467"/>
            <a:ext cx="10905066" cy="557106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00341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6492" y="308686"/>
            <a:ext cx="6200274" cy="6200274"/>
          </a:xfrm>
          <a:prstGeom prst="rect">
            <a:avLst/>
          </a:prstGeom>
        </p:spPr>
      </p:pic>
      <p:sp>
        <p:nvSpPr>
          <p:cNvPr id="3" name="Rectangle 2"/>
          <p:cNvSpPr/>
          <p:nvPr/>
        </p:nvSpPr>
        <p:spPr>
          <a:xfrm rot="1309932">
            <a:off x="6893351" y="1200667"/>
            <a:ext cx="522450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Physical Space</a:t>
            </a:r>
          </a:p>
        </p:txBody>
      </p:sp>
      <p:sp>
        <p:nvSpPr>
          <p:cNvPr id="4" name="Rectangle 3"/>
          <p:cNvSpPr/>
          <p:nvPr/>
        </p:nvSpPr>
        <p:spPr>
          <a:xfrm>
            <a:off x="5269507" y="4293626"/>
            <a:ext cx="145424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Self</a:t>
            </a:r>
          </a:p>
        </p:txBody>
      </p:sp>
      <p:sp>
        <p:nvSpPr>
          <p:cNvPr id="5" name="Rectangle 4"/>
          <p:cNvSpPr/>
          <p:nvPr/>
        </p:nvSpPr>
        <p:spPr>
          <a:xfrm rot="20465839">
            <a:off x="405896" y="975716"/>
            <a:ext cx="4557979"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Virtual Space</a:t>
            </a:r>
          </a:p>
        </p:txBody>
      </p:sp>
    </p:spTree>
    <p:extLst>
      <p:ext uri="{BB962C8B-B14F-4D97-AF65-F5344CB8AC3E}">
        <p14:creationId xmlns:p14="http://schemas.microsoft.com/office/powerpoint/2010/main" val="210447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59865F3-E7DF-4981-A87F-1A5A79716B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7553835" y="1030288"/>
            <a:ext cx="3263390" cy="1035579"/>
          </a:xfrm>
        </p:spPr>
        <p:txBody>
          <a:bodyPr vert="horz" lIns="91440" tIns="45720" rIns="91440" bIns="45720" rtlCol="0" anchor="ctr">
            <a:normAutofit/>
          </a:bodyPr>
          <a:lstStyle/>
          <a:p>
            <a:pPr>
              <a:lnSpc>
                <a:spcPct val="90000"/>
              </a:lnSpc>
            </a:pPr>
            <a:r>
              <a:rPr lang="en-US" sz="3100"/>
              <a:t>Preparing for Communication</a:t>
            </a:r>
          </a:p>
        </p:txBody>
      </p:sp>
      <p:sp>
        <p:nvSpPr>
          <p:cNvPr id="16" name="Rounded Rectangle 22">
            <a:extLst>
              <a:ext uri="{FF2B5EF4-FFF2-40B4-BE49-F238E27FC236}">
                <a16:creationId xmlns:a16="http://schemas.microsoft.com/office/drawing/2014/main" id="{86FD5145-ECC0-491D-A5BC-D31F54E6B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211" y="620116"/>
            <a:ext cx="2395526" cy="2711655"/>
          </a:xfrm>
          <a:prstGeom prst="roundRect">
            <a:avLst>
              <a:gd name="adj" fmla="val 7505"/>
            </a:avLst>
          </a:pr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535" y="895539"/>
            <a:ext cx="2162991" cy="2162991"/>
          </a:xfrm>
          <a:prstGeom prst="roundRect">
            <a:avLst>
              <a:gd name="adj" fmla="val 5453"/>
            </a:avLst>
          </a:prstGeom>
          <a:ln w="50800" cap="sq" cmpd="dbl">
            <a:noFill/>
            <a:miter lim="800000"/>
          </a:ln>
          <a:effectLst/>
        </p:spPr>
      </p:pic>
      <p:sp>
        <p:nvSpPr>
          <p:cNvPr id="18" name="Rounded Rectangle 16">
            <a:extLst>
              <a:ext uri="{FF2B5EF4-FFF2-40B4-BE49-F238E27FC236}">
                <a16:creationId xmlns:a16="http://schemas.microsoft.com/office/drawing/2014/main" id="{130F4120-8463-4AA1-A60F-13DAD292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633" y="3515716"/>
            <a:ext cx="2395527" cy="2711655"/>
          </a:xfrm>
          <a:prstGeom prst="roundRect">
            <a:avLst>
              <a:gd name="adj" fmla="val 7505"/>
            </a:avLst>
          </a:pr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933" y="3794349"/>
            <a:ext cx="2156571" cy="2156571"/>
          </a:xfrm>
          <a:prstGeom prst="roundRect">
            <a:avLst>
              <a:gd name="adj" fmla="val 5453"/>
            </a:avLst>
          </a:prstGeom>
          <a:ln w="50800" cap="sq" cmpd="dbl">
            <a:noFill/>
            <a:miter lim="800000"/>
          </a:ln>
          <a:effectLst/>
        </p:spPr>
      </p:pic>
      <p:sp>
        <p:nvSpPr>
          <p:cNvPr id="20" name="Rounded Rectangle 18">
            <a:extLst>
              <a:ext uri="{FF2B5EF4-FFF2-40B4-BE49-F238E27FC236}">
                <a16:creationId xmlns:a16="http://schemas.microsoft.com/office/drawing/2014/main" id="{B1461D2C-0D6D-418F-AF6B-9D30AAF53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3360" y="620116"/>
            <a:ext cx="3687455" cy="5607255"/>
          </a:xfrm>
          <a:prstGeom prst="roundRect">
            <a:avLst>
              <a:gd name="adj" fmla="val 7505"/>
            </a:avLst>
          </a:pr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3903389" y="734415"/>
            <a:ext cx="2367569" cy="5380840"/>
          </a:xfrm>
          <a:prstGeom prst="roundRect">
            <a:avLst>
              <a:gd name="adj" fmla="val 5453"/>
            </a:avLst>
          </a:prstGeom>
          <a:ln w="50800" cap="sq" cmpd="dbl">
            <a:noFill/>
            <a:miter lim="800000"/>
          </a:ln>
          <a:effectLst/>
        </p:spPr>
      </p:pic>
      <p:sp>
        <p:nvSpPr>
          <p:cNvPr id="3" name="Content Placeholder 2"/>
          <p:cNvSpPr>
            <a:spLocks noGrp="1"/>
          </p:cNvSpPr>
          <p:nvPr>
            <p:ph sz="half" idx="1"/>
          </p:nvPr>
        </p:nvSpPr>
        <p:spPr>
          <a:xfrm>
            <a:off x="7553835" y="2142067"/>
            <a:ext cx="3263390" cy="3649133"/>
          </a:xfrm>
        </p:spPr>
        <p:txBody>
          <a:bodyPr vert="horz" lIns="91440" tIns="45720" rIns="91440" bIns="45720" rtlCol="0" anchor="ctr">
            <a:normAutofit lnSpcReduction="10000"/>
          </a:bodyPr>
          <a:lstStyle/>
          <a:p>
            <a:pPr>
              <a:lnSpc>
                <a:spcPct val="90000"/>
              </a:lnSpc>
            </a:pPr>
            <a:r>
              <a:rPr lang="en-US" sz="1500"/>
              <a:t>Have all technology/other materials close at hand</a:t>
            </a:r>
          </a:p>
          <a:p>
            <a:pPr>
              <a:lnSpc>
                <a:spcPct val="90000"/>
              </a:lnSpc>
            </a:pPr>
            <a:r>
              <a:rPr lang="en-US" sz="1500"/>
              <a:t>Make sure the lighting is good </a:t>
            </a:r>
          </a:p>
          <a:p>
            <a:pPr lvl="1">
              <a:lnSpc>
                <a:spcPct val="90000"/>
              </a:lnSpc>
            </a:pPr>
            <a:r>
              <a:rPr lang="en-US" sz="1500"/>
              <a:t>Light should be in front of or beside you, but never behind</a:t>
            </a:r>
          </a:p>
          <a:p>
            <a:pPr>
              <a:lnSpc>
                <a:spcPct val="90000"/>
              </a:lnSpc>
            </a:pPr>
            <a:r>
              <a:rPr lang="en-US" sz="1500"/>
              <a:t>Think about your wardrobe </a:t>
            </a:r>
          </a:p>
          <a:p>
            <a:pPr lvl="1">
              <a:lnSpc>
                <a:spcPct val="90000"/>
              </a:lnSpc>
            </a:pPr>
            <a:r>
              <a:rPr lang="en-US" sz="1500"/>
              <a:t>Maintain a professional look</a:t>
            </a:r>
          </a:p>
          <a:p>
            <a:pPr>
              <a:lnSpc>
                <a:spcPct val="90000"/>
              </a:lnSpc>
            </a:pPr>
            <a:r>
              <a:rPr lang="en-US" sz="1500"/>
              <a:t>Think about other objects that are around you/behind you </a:t>
            </a:r>
          </a:p>
          <a:p>
            <a:pPr lvl="1">
              <a:lnSpc>
                <a:spcPct val="90000"/>
              </a:lnSpc>
            </a:pPr>
            <a:r>
              <a:rPr lang="en-US" sz="1500"/>
              <a:t>Clean, neutral, professional</a:t>
            </a:r>
          </a:p>
          <a:p>
            <a:pPr lvl="1">
              <a:lnSpc>
                <a:spcPct val="90000"/>
              </a:lnSpc>
            </a:pPr>
            <a:r>
              <a:rPr lang="en-US" sz="1500"/>
              <a:t>This is also an opportunity to build on a personal/company brand</a:t>
            </a:r>
          </a:p>
        </p:txBody>
      </p:sp>
    </p:spTree>
    <p:extLst>
      <p:ext uri="{BB962C8B-B14F-4D97-AF65-F5344CB8AC3E}">
        <p14:creationId xmlns:p14="http://schemas.microsoft.com/office/powerpoint/2010/main" val="397936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500"/>
                                        <p:tgtEl>
                                          <p:spTgt spid="3">
                                            <p:txEl>
                                              <p:pRg st="5" end="5"/>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left)">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for Communication</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57445" y="2141538"/>
            <a:ext cx="2452572" cy="3649662"/>
          </a:xfrm>
        </p:spPr>
      </p:pic>
      <p:sp>
        <p:nvSpPr>
          <p:cNvPr id="4" name="Content Placeholder 3"/>
          <p:cNvSpPr>
            <a:spLocks noGrp="1"/>
          </p:cNvSpPr>
          <p:nvPr>
            <p:ph sz="half" idx="2"/>
          </p:nvPr>
        </p:nvSpPr>
        <p:spPr/>
        <p:txBody>
          <a:bodyPr>
            <a:normAutofit/>
          </a:bodyPr>
          <a:lstStyle/>
          <a:p>
            <a:r>
              <a:rPr lang="en-US" dirty="0"/>
              <a:t>Think about the angle of your camera</a:t>
            </a:r>
          </a:p>
          <a:p>
            <a:pPr lvl="1"/>
            <a:r>
              <a:rPr lang="en-US" dirty="0"/>
              <a:t>Should be set up so camera is at eye level</a:t>
            </a:r>
          </a:p>
          <a:p>
            <a:r>
              <a:rPr lang="en-US" dirty="0"/>
              <a:t>Prepare and test your audio set up</a:t>
            </a:r>
          </a:p>
          <a:p>
            <a:r>
              <a:rPr lang="en-US" dirty="0"/>
              <a:t>Test equipment to make sure you know how it works</a:t>
            </a:r>
          </a:p>
          <a:p>
            <a:r>
              <a:rPr lang="en-US" dirty="0"/>
              <a:t>Eliminate distractions</a:t>
            </a:r>
          </a:p>
          <a:p>
            <a:pPr lvl="1"/>
            <a:r>
              <a:rPr lang="en-US" dirty="0"/>
              <a:t>Don’t have your email open or that article you’ve been meaning to read, silence your phone, etc.</a:t>
            </a:r>
          </a:p>
          <a:p>
            <a:pPr lvl="1"/>
            <a:r>
              <a:rPr lang="en-US" dirty="0"/>
              <a:t>You need to be listening even more closely to really hear what the other person is trying to say</a:t>
            </a:r>
          </a:p>
          <a:p>
            <a:endParaRPr lang="en-US" dirty="0"/>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9944" b="89869" l="3250" r="99875">
                        <a14:foregroundMark x1="3250" y1="50094" x2="3250" y2="50094"/>
                        <a14:foregroundMark x1="5375" y1="49156" x2="5375" y2="49156"/>
                        <a14:foregroundMark x1="8250" y1="48405" x2="8250" y2="48405"/>
                        <a14:foregroundMark x1="9750" y1="50844" x2="9750" y2="50844"/>
                        <a14:foregroundMark x1="7625" y1="51595" x2="7625" y2="51595"/>
                        <a14:foregroundMark x1="8875" y1="53659" x2="8875" y2="53659"/>
                        <a14:foregroundMark x1="65000" y1="59099" x2="65000" y2="59099"/>
                        <a14:foregroundMark x1="62625" y1="58724" x2="62625" y2="58724"/>
                        <a14:foregroundMark x1="60000" y1="59287" x2="60000" y2="59287"/>
                        <a14:foregroundMark x1="55875" y1="60038" x2="55875" y2="60038"/>
                        <a14:foregroundMark x1="51500" y1="63039" x2="51500" y2="63039"/>
                        <a14:foregroundMark x1="76750" y1="41088" x2="76750" y2="41088"/>
                        <a14:foregroundMark x1="81250" y1="49906" x2="81250" y2="49906"/>
                        <a14:foregroundMark x1="79875" y1="47655" x2="79875" y2="47655"/>
                        <a14:foregroundMark x1="77750" y1="49719" x2="77750" y2="49719"/>
                        <a14:foregroundMark x1="76375" y1="53659" x2="76375" y2="53659"/>
                        <a14:foregroundMark x1="85000" y1="51595" x2="85000" y2="51595"/>
                      </a14:backgroundRemoval>
                    </a14:imgEffect>
                  </a14:imgLayer>
                </a14:imgProps>
              </a:ext>
              <a:ext uri="{28A0092B-C50C-407E-A947-70E740481C1C}">
                <a14:useLocalDpi xmlns:a14="http://schemas.microsoft.com/office/drawing/2010/main" val="0"/>
              </a:ext>
            </a:extLst>
          </a:blip>
          <a:stretch>
            <a:fillRect/>
          </a:stretch>
        </p:blipFill>
        <p:spPr>
          <a:xfrm>
            <a:off x="306223" y="3979842"/>
            <a:ext cx="2438400" cy="1624584"/>
          </a:xfrm>
          <a:prstGeom prst="rect">
            <a:avLst/>
          </a:prstGeom>
        </p:spPr>
      </p:pic>
    </p:spTree>
    <p:extLst>
      <p:ext uri="{BB962C8B-B14F-4D97-AF65-F5344CB8AC3E}">
        <p14:creationId xmlns:p14="http://schemas.microsoft.com/office/powerpoint/2010/main" val="257321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left)">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wipe(left)">
                                      <p:cBhvr>
                                        <p:cTn id="25" dur="500"/>
                                        <p:tgtEl>
                                          <p:spTgt spid="4">
                                            <p:txEl>
                                              <p:pRg st="4" end="4"/>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wipe(left)">
                                      <p:cBhvr>
                                        <p:cTn id="28" dur="500"/>
                                        <p:tgtEl>
                                          <p:spTgt spid="4">
                                            <p:txEl>
                                              <p:pRg st="5" end="5"/>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left)">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FC1144-BD64-4C61-ACB8-497711C416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6143423" cy="1456267"/>
          </a:xfrm>
        </p:spPr>
        <p:txBody>
          <a:bodyPr vert="horz" lIns="91440" tIns="45720" rIns="91440" bIns="45720" rtlCol="0" anchor="ctr">
            <a:normAutofit/>
          </a:bodyPr>
          <a:lstStyle/>
          <a:p>
            <a:r>
              <a:rPr lang="en-US" dirty="0"/>
              <a:t>Preparing for Communication</a:t>
            </a:r>
          </a:p>
        </p:txBody>
      </p:sp>
      <p:sp>
        <p:nvSpPr>
          <p:cNvPr id="3" name="Content Placeholder 2"/>
          <p:cNvSpPr>
            <a:spLocks noGrp="1"/>
          </p:cNvSpPr>
          <p:nvPr>
            <p:ph sz="half" idx="1"/>
          </p:nvPr>
        </p:nvSpPr>
        <p:spPr>
          <a:xfrm>
            <a:off x="685801" y="2142067"/>
            <a:ext cx="6143423" cy="3649133"/>
          </a:xfrm>
        </p:spPr>
        <p:txBody>
          <a:bodyPr vert="horz" lIns="91440" tIns="45720" rIns="91440" bIns="45720" rtlCol="0" anchor="ctr">
            <a:normAutofit/>
          </a:bodyPr>
          <a:lstStyle/>
          <a:p>
            <a:r>
              <a:rPr lang="en-US" dirty="0"/>
              <a:t>Communicating virtually can feel uncomfortable for some people, so take time to compose yourself</a:t>
            </a:r>
          </a:p>
          <a:p>
            <a:r>
              <a:rPr lang="en-US" dirty="0"/>
              <a:t>Try to take some deep breaths, do power poses, or close your eyes for a few seconds</a:t>
            </a:r>
          </a:p>
          <a:p>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7126" r="-5" b="10601"/>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grpSp>
        <p:nvGrpSpPr>
          <p:cNvPr id="13" name="Group 12">
            <a:extLst>
              <a:ext uri="{FF2B5EF4-FFF2-40B4-BE49-F238E27FC236}">
                <a16:creationId xmlns:a16="http://schemas.microsoft.com/office/drawing/2014/main" id="{58B25CAD-A790-499A-926B-116E10915E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14" name="Freeform 98">
              <a:extLst>
                <a:ext uri="{FF2B5EF4-FFF2-40B4-BE49-F238E27FC236}">
                  <a16:creationId xmlns:a16="http://schemas.microsoft.com/office/drawing/2014/main" id="{76E29510-9A59-43B9-BA40-BF403A9F6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41DCF14-C3EC-4A84-9BCB-CE73743063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6" name="Straight Connector 15">
                <a:extLst>
                  <a:ext uri="{FF2B5EF4-FFF2-40B4-BE49-F238E27FC236}">
                    <a16:creationId xmlns:a16="http://schemas.microsoft.com/office/drawing/2014/main" id="{323473CE-82AD-4D8D-A232-68772F8249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C67ADA3-E620-4348-8071-F9721E422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21526D8-6171-42B9-BB1D-D4EBD07C93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918272C-9574-485F-8DBA-E779254B6C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14CAA3E-D915-4597-85D4-DF416AF539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749FF6F-6DEA-46A3-A01C-82BD294181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53F97E-C428-43BB-903E-E63D7A05D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D4EE22F-D9F6-499B-8595-2CA950937E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598804-7127-47FC-8A02-C6E2FD0D7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2A35C24-2BAE-4314-BBF5-81A17F92E1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3A33BF9-E8C7-47A3-BFF6-5419153F72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8707F62-2F29-4FF0-A976-55E1996003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D9DB8BF-BBA2-4465-8B80-B354B3A5BA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C237BA7-462C-4ABE-B089-4C8938F821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14D5F33-8377-427F-B4D1-8B783BF48E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114C18-86CF-412F-81BD-4856E83CD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F1CFD5-877F-4D23-9186-ABBE606058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D718FB9-83BB-4BFB-ACF6-7D0A681BB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9B007F5-E4FE-4A8F-813F-CC2740BD2E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1345DFB-742B-4F09-B75A-05377FD401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B4845AC-E70E-40A2-9491-05B2DBB92D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4111F64-514D-4447-86EB-D665455248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20169F1-F2D1-4726-8423-DBB5FE0714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F80247-CF53-4374-81E2-475BDD5210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A5F5D72-947B-414E-8FDD-BBA2BCB95B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AECE77-F2AF-4FCA-9C0E-A3E154EF49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357807F-7199-418E-A0A9-B64105ECD2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74400BB-9AFD-4FE0-890E-888B089C26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B161EE8-5F23-490A-9728-F35D68DF90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F4E71C7-716A-43DB-8B25-45D376E5D1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CC85AEA-CCD1-4DF7-8916-0F72027ED7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135A1AE-41A5-4D62-8EDA-7E2AE30EF6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3CFD903-54FF-40B5-8645-48F3E463AE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50B0D3E-699D-4045-9BD5-B4CF69C20B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430A3E5-50DB-4A25-A497-A9AABF4CD8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1B0E32C-6B1D-4061-8FE9-49FE8F48E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933DD09-EE89-4852-AAB4-7C42FEB01C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11394FF-3D41-4AC3-BF43-D84C4453F9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E419255-A9D6-42DD-A394-F5330A6F36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B92B858-83FE-42E7-B526-734880D077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AC09C3A-8718-4FF6-89BE-385091356D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ACA67A3-5C58-4B01-9A72-136D48845E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C479D8B-24CE-4B25-A4B4-1D411A4502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BF48C75-7374-42F2-A159-526789C343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809A4AF-4DE5-4BEA-9D5A-A5236E9AF3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3EF6033-DAB6-40AE-904A-9B445DBD6E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6FAF6D3-9004-48E4-9A1F-BF36CEF7C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5BF9CAE-C7FC-4A40-83EC-8D4FA543E0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9D1F7A5-8E54-4E36-9FBB-68F82877C2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E9B55B9-3B64-43D0-B20B-63D1E69CE3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D5DB75D-0B80-49D5-ABF8-FB393DC83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3F5F929-EAAF-471A-9E35-6DCDC3566C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4C2BEB3-0299-4A25-830D-6E2DF9FDC8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4E342A0-615D-466D-9404-CA8BBCEEFC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BDFFE1C-1E19-4EF4-A1B2-204A04E341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731123C-8680-4E7A-AF54-969919D30C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F1F0F71-5F67-496A-85EC-C8272FC6DE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EE0D13E-74B4-46D8-9CEB-993A9B02BB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BC0AC4E-E40A-4D25-B178-B28024D5DB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143B7E6-35F6-4AAF-B75E-D0E3B1CC3B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DAAF768-2A67-4FCC-B682-7B14D4699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A5A9193-6968-40A2-9E95-40B9A300A1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5F665EA-A27F-453A-9F57-4D4B9CE64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F6B94B3-C73B-4B26-A066-A4A6EB6920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C87A408-F5B1-4397-9A9F-65844D7EFB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9AC2E82-FE6E-420B-9AB8-7939E196CE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AE5E1C4-5F11-44DF-9A63-A3AB706FC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236581D-1127-4822-B364-203311850B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F6AFBC9-9C55-4BB4-8DD3-CBFB9D959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312F76C-C542-4FF1-88A9-12DED608E7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C1AEC1F-364C-4A2C-8798-18571170F7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960AF63-51EE-4474-9693-18C3FFC5F5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E186998-8FFC-4B8E-9664-A3EB3DA93F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0B2A7C-644E-4B02-8949-68AC413D14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923CE8B-E88E-4585-A698-30BB686DFE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1148CFA-ECD4-4847-91CE-7E8206F840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FAB4226-9991-4F5E-B43B-D873A909D2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8548911-9FE4-446D-BD3E-DC72AEF2D6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95" name="Group 94">
            <a:extLst>
              <a:ext uri="{FF2B5EF4-FFF2-40B4-BE49-F238E27FC236}">
                <a16:creationId xmlns:a16="http://schemas.microsoft.com/office/drawing/2014/main" id="{811B40AE-63DC-41CA-B0D1-EF99F055F5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397406" y="-618857"/>
            <a:ext cx="4915057" cy="4271437"/>
            <a:chOff x="5281603" y="104899"/>
            <a:chExt cx="6910397" cy="6005491"/>
          </a:xfrm>
        </p:grpSpPr>
        <p:sp>
          <p:nvSpPr>
            <p:cNvPr id="96" name="Freeform 17">
              <a:extLst>
                <a:ext uri="{FF2B5EF4-FFF2-40B4-BE49-F238E27FC236}">
                  <a16:creationId xmlns:a16="http://schemas.microsoft.com/office/drawing/2014/main" id="{07BB2A43-A75C-4A17-B68F-E6AB75EE0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40A0BDF4-301A-4EE4-A77D-BD245F18EE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98" name="Straight Connector 97">
                <a:extLst>
                  <a:ext uri="{FF2B5EF4-FFF2-40B4-BE49-F238E27FC236}">
                    <a16:creationId xmlns:a16="http://schemas.microsoft.com/office/drawing/2014/main" id="{C4924D57-94BA-40F5-BF53-9B23F7213F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14F8BCB-338A-49F5-BB9D-626C7A0CC9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EFC0D9E-285A-4D86-8A71-B985BA8335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7015B3C-B28A-40F0-B53A-91B3B9C5FA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DFD7530-F83D-4D23-9B1F-F8DA8CD5AF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DC34F9A-64D4-48B5-8E5A-ED0E339253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ED77B99-47E0-4D0B-B185-7F5E1B61C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C09C835-22F6-4E14-9BBE-11DD233346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02419A0-4AA5-4985-B606-94268DE415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503FA27-7544-400B-8706-FE12A9B316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D404C57-DD6C-454E-BE13-90369095B1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ABEA11C-C6F5-4FAB-9F3F-384EF23D6C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CAEDBBC-2C01-496B-929B-849F1CB534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894D4ED-61CE-46A2-9092-A00B9E8377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C5D0262-1B14-45D6-937F-B6D6A915DC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C7684CB-4F98-4EC9-A35B-1E903CEE66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C25B956-861C-47EE-9D4D-E31C24538E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DD61AAC-D277-4D2E-AB51-8DDB489040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A4BA2A9-697F-45E1-8363-5E61A4207E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D517C0E-A6EE-4A86-9F4C-434CD71915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8C170BA-831C-4BA4-A286-65E66E9C4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0EAA6EC5-E2BD-492B-9A8B-C27A76AC6C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8485DB25-AEEB-4180-9A14-2CEB267D4F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07A4361-79A5-47AA-98FE-01640EE42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672975E-CAD3-46F3-BDA2-902C8237DC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5679262-AA08-4D50-AB3F-E6F9B4D1D8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1E32D5A-0C93-4E13-B049-914A2F1D29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941EC8F6-AF84-43B6-9400-F73F6FBADE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75F074A-16C0-4748-BD13-64A7C32F6A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CB3D608-CA7C-470E-9AAA-8389005F53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7AB4FD7D-4E8A-4455-933E-99E52E0B49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416DF40-A568-431F-B63F-C32A9175B8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B25E07C-A0EC-4DCF-88EC-51BB5C3FC3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6C7DC41-3ADA-4989-AE2A-0F8D9DFCC9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AE2AB88-5EAC-41EC-98BF-FACD6A2115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4E0B17E-9282-4983-AEB1-2B123998A3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986E83F1-9CCB-448B-89C9-F55B273BFC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621D911-2A84-468C-9244-743E3E18D7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29971DC-3B38-4403-ABC9-880A06EBAC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2D65D61-4C71-4851-B377-83369B3889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04A736D-4A39-4E06-B7A7-2217CEB4EC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3B1531E-B3AC-480D-A8CD-836E8C1788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F076B49-2AA3-4C05-9E50-CFF9137184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E506FE5-22A7-42E7-BEB9-5442E79184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D634CEF-DD74-4EC0-B7F4-3884BAF106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4AD2728-E4B9-487D-A682-5E21DD15BB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C422CD3C-92C4-473C-9E31-85A594F6BE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1509C2B-9D23-4008-B6A1-2407688209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07ACD51-E44F-4AF8-8F61-F276D71343F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F5BDAF9-2B69-4209-BE1F-6C5D8A1DFF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9DA27782-8E1F-422F-B106-31C0E1216D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E8A221D-84EC-47C2-A895-8253858153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08A0E1C-6626-4DD8-83BE-E83E2DFC84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7360D67F-521C-4D9A-B2B1-392386EA51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9669A1-CC36-41F4-B0F1-B720DB9894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DC3ADA6-152F-4D7B-9ABD-30DC8F7A25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1F6CA5EE-56FA-4EF7-9EC7-BC3FB217ED9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03F9222-217B-48EB-8878-EC0B32E322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48B9A73-A26B-43DB-9BB2-5658871FEA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DF9DD53-6F04-4203-B61A-240676B7FD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01065752-DE28-425C-8987-168FE9F510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B78A37C-B329-45F9-AF83-26D5CD8265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B70B126-9812-487A-AB78-CBCB1B32D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2A622F7-EC16-4F46-83B7-7A7DBCF99A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607D488-F3A1-4FF6-9C5C-B4C1E147A2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DD48CAD-8E9A-434C-9F7E-6031DA9A6A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F70B9979-DEC4-48B9-9462-E3631AC96A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DB15ACD-534F-474C-8B1A-8F5B94AEFD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DFFE368-637C-4309-ABAC-BDCED29B6B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D3E8255-AD5A-48F8-B948-7BF97DBEE7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784682BD-D253-4704-BB29-6D9C7D3006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34113DE4-AE89-4F45-9B12-61B04E3E78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437CF76-AF2F-46BC-9579-872625F1AB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F2AF364-8140-40A5-9AC8-00C03DA479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FBA166C-DB92-475D-B0D3-1F7EB2B81A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583F60B4-E774-4D4F-BC7C-A171BB6174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F18C06C-0984-4FAA-952A-9CBFC0F95C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DE44802-FF06-46DC-9F7E-D2A329BB29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5" name="Content Placeholder 4"/>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t="7464" r="1" b="19578"/>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spTree>
    <p:extLst>
      <p:ext uri="{BB962C8B-B14F-4D97-AF65-F5344CB8AC3E}">
        <p14:creationId xmlns:p14="http://schemas.microsoft.com/office/powerpoint/2010/main" val="134201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BD78ED-75E1-4879-B369-BC61F7C45E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C04F8797-ED77-4C70-AAEA-0DE48267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AD06229-FEB7-4CC9-8BE7-1A9457B9C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322895"/>
          </a:xfrm>
          <a:custGeom>
            <a:avLst/>
            <a:gdLst>
              <a:gd name="connsiteX0" fmla="*/ 0 w 12192000"/>
              <a:gd name="connsiteY0" fmla="*/ 0 h 5322895"/>
              <a:gd name="connsiteX1" fmla="*/ 12192000 w 12192000"/>
              <a:gd name="connsiteY1" fmla="*/ 0 h 5322895"/>
              <a:gd name="connsiteX2" fmla="*/ 12192000 w 12192000"/>
              <a:gd name="connsiteY2" fmla="*/ 213719 h 5322895"/>
              <a:gd name="connsiteX3" fmla="*/ 12192000 w 12192000"/>
              <a:gd name="connsiteY3" fmla="*/ 471948 h 5322895"/>
              <a:gd name="connsiteX4" fmla="*/ 12192000 w 12192000"/>
              <a:gd name="connsiteY4" fmla="*/ 3571886 h 5322895"/>
              <a:gd name="connsiteX5" fmla="*/ 12192000 w 12192000"/>
              <a:gd name="connsiteY5" fmla="*/ 3753332 h 5322895"/>
              <a:gd name="connsiteX6" fmla="*/ 12192000 w 12192000"/>
              <a:gd name="connsiteY6" fmla="*/ 4806077 h 5322895"/>
              <a:gd name="connsiteX7" fmla="*/ 11957522 w 12192000"/>
              <a:gd name="connsiteY7" fmla="*/ 4849979 h 5322895"/>
              <a:gd name="connsiteX8" fmla="*/ 11679973 w 12192000"/>
              <a:gd name="connsiteY8" fmla="*/ 4899723 h 5322895"/>
              <a:gd name="connsiteX9" fmla="*/ 11401197 w 12192000"/>
              <a:gd name="connsiteY9" fmla="*/ 4948416 h 5322895"/>
              <a:gd name="connsiteX10" fmla="*/ 11121192 w 12192000"/>
              <a:gd name="connsiteY10" fmla="*/ 4990102 h 5322895"/>
              <a:gd name="connsiteX11" fmla="*/ 10842416 w 12192000"/>
              <a:gd name="connsiteY11" fmla="*/ 5032139 h 5322895"/>
              <a:gd name="connsiteX12" fmla="*/ 10562411 w 12192000"/>
              <a:gd name="connsiteY12" fmla="*/ 5071374 h 5322895"/>
              <a:gd name="connsiteX13" fmla="*/ 10286091 w 12192000"/>
              <a:gd name="connsiteY13" fmla="*/ 5105003 h 5322895"/>
              <a:gd name="connsiteX14" fmla="*/ 10006086 w 12192000"/>
              <a:gd name="connsiteY14" fmla="*/ 5136881 h 5322895"/>
              <a:gd name="connsiteX15" fmla="*/ 9727310 w 12192000"/>
              <a:gd name="connsiteY15" fmla="*/ 5165957 h 5322895"/>
              <a:gd name="connsiteX16" fmla="*/ 9453445 w 12192000"/>
              <a:gd name="connsiteY16" fmla="*/ 5191179 h 5322895"/>
              <a:gd name="connsiteX17" fmla="*/ 9175897 w 12192000"/>
              <a:gd name="connsiteY17" fmla="*/ 5216401 h 5322895"/>
              <a:gd name="connsiteX18" fmla="*/ 8902033 w 12192000"/>
              <a:gd name="connsiteY18" fmla="*/ 5237420 h 5322895"/>
              <a:gd name="connsiteX19" fmla="*/ 8628169 w 12192000"/>
              <a:gd name="connsiteY19" fmla="*/ 5253884 h 5322895"/>
              <a:gd name="connsiteX20" fmla="*/ 8355533 w 12192000"/>
              <a:gd name="connsiteY20" fmla="*/ 5271050 h 5322895"/>
              <a:gd name="connsiteX21" fmla="*/ 8085353 w 12192000"/>
              <a:gd name="connsiteY21" fmla="*/ 5285412 h 5322895"/>
              <a:gd name="connsiteX22" fmla="*/ 7817629 w 12192000"/>
              <a:gd name="connsiteY22" fmla="*/ 5295571 h 5322895"/>
              <a:gd name="connsiteX23" fmla="*/ 7549905 w 12192000"/>
              <a:gd name="connsiteY23" fmla="*/ 5304329 h 5322895"/>
              <a:gd name="connsiteX24" fmla="*/ 7284638 w 12192000"/>
              <a:gd name="connsiteY24" fmla="*/ 5312736 h 5322895"/>
              <a:gd name="connsiteX25" fmla="*/ 7023055 w 12192000"/>
              <a:gd name="connsiteY25" fmla="*/ 5316590 h 5322895"/>
              <a:gd name="connsiteX26" fmla="*/ 6761472 w 12192000"/>
              <a:gd name="connsiteY26" fmla="*/ 5320793 h 5322895"/>
              <a:gd name="connsiteX27" fmla="*/ 6503573 w 12192000"/>
              <a:gd name="connsiteY27" fmla="*/ 5322895 h 5322895"/>
              <a:gd name="connsiteX28" fmla="*/ 6248130 w 12192000"/>
              <a:gd name="connsiteY28" fmla="*/ 5320793 h 5322895"/>
              <a:gd name="connsiteX29" fmla="*/ 5995144 w 12192000"/>
              <a:gd name="connsiteY29" fmla="*/ 5320793 h 5322895"/>
              <a:gd name="connsiteX30" fmla="*/ 5744613 w 12192000"/>
              <a:gd name="connsiteY30" fmla="*/ 5316590 h 5322895"/>
              <a:gd name="connsiteX31" fmla="*/ 5498995 w 12192000"/>
              <a:gd name="connsiteY31" fmla="*/ 5310284 h 5322895"/>
              <a:gd name="connsiteX32" fmla="*/ 5255834 w 12192000"/>
              <a:gd name="connsiteY32" fmla="*/ 5304329 h 5322895"/>
              <a:gd name="connsiteX33" fmla="*/ 5017584 w 12192000"/>
              <a:gd name="connsiteY33" fmla="*/ 5297673 h 5322895"/>
              <a:gd name="connsiteX34" fmla="*/ 4780562 w 12192000"/>
              <a:gd name="connsiteY34" fmla="*/ 5287514 h 5322895"/>
              <a:gd name="connsiteX35" fmla="*/ 4547227 w 12192000"/>
              <a:gd name="connsiteY35" fmla="*/ 5276654 h 5322895"/>
              <a:gd name="connsiteX36" fmla="*/ 4318800 w 12192000"/>
              <a:gd name="connsiteY36" fmla="*/ 5266846 h 5322895"/>
              <a:gd name="connsiteX37" fmla="*/ 3873004 w 12192000"/>
              <a:gd name="connsiteY37" fmla="*/ 5239171 h 5322895"/>
              <a:gd name="connsiteX38" fmla="*/ 3445628 w 12192000"/>
              <a:gd name="connsiteY38" fmla="*/ 5209746 h 5322895"/>
              <a:gd name="connsiteX39" fmla="*/ 3035446 w 12192000"/>
              <a:gd name="connsiteY39" fmla="*/ 5178918 h 5322895"/>
              <a:gd name="connsiteX40" fmla="*/ 2647370 w 12192000"/>
              <a:gd name="connsiteY40" fmla="*/ 5144939 h 5322895"/>
              <a:gd name="connsiteX41" fmla="*/ 2276487 w 12192000"/>
              <a:gd name="connsiteY41" fmla="*/ 5109557 h 5322895"/>
              <a:gd name="connsiteX42" fmla="*/ 1932621 w 12192000"/>
              <a:gd name="connsiteY42" fmla="*/ 5071374 h 5322895"/>
              <a:gd name="connsiteX43" fmla="*/ 1609634 w 12192000"/>
              <a:gd name="connsiteY43" fmla="*/ 5033891 h 5322895"/>
              <a:gd name="connsiteX44" fmla="*/ 1312435 w 12192000"/>
              <a:gd name="connsiteY44" fmla="*/ 4996408 h 5322895"/>
              <a:gd name="connsiteX45" fmla="*/ 1039799 w 12192000"/>
              <a:gd name="connsiteY45" fmla="*/ 4961027 h 5322895"/>
              <a:gd name="connsiteX46" fmla="*/ 797865 w 12192000"/>
              <a:gd name="connsiteY46" fmla="*/ 4927397 h 5322895"/>
              <a:gd name="connsiteX47" fmla="*/ 579265 w 12192000"/>
              <a:gd name="connsiteY47" fmla="*/ 4895519 h 5322895"/>
              <a:gd name="connsiteX48" fmla="*/ 395052 w 12192000"/>
              <a:gd name="connsiteY48" fmla="*/ 4868896 h 5322895"/>
              <a:gd name="connsiteX49" fmla="*/ 240312 w 12192000"/>
              <a:gd name="connsiteY49" fmla="*/ 4843673 h 5322895"/>
              <a:gd name="connsiteX50" fmla="*/ 27853 w 12192000"/>
              <a:gd name="connsiteY50" fmla="*/ 4807592 h 5322895"/>
              <a:gd name="connsiteX51" fmla="*/ 0 w 12192000"/>
              <a:gd name="connsiteY51" fmla="*/ 4802879 h 5322895"/>
              <a:gd name="connsiteX52" fmla="*/ 0 w 12192000"/>
              <a:gd name="connsiteY52" fmla="*/ 3753332 h 5322895"/>
              <a:gd name="connsiteX53" fmla="*/ 0 w 12192000"/>
              <a:gd name="connsiteY53" fmla="*/ 3571886 h 5322895"/>
              <a:gd name="connsiteX54" fmla="*/ 0 w 12192000"/>
              <a:gd name="connsiteY54" fmla="*/ 471948 h 5322895"/>
              <a:gd name="connsiteX55" fmla="*/ 0 w 12192000"/>
              <a:gd name="connsiteY55" fmla="*/ 213719 h 53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5322895">
                <a:moveTo>
                  <a:pt x="0" y="0"/>
                </a:moveTo>
                <a:lnTo>
                  <a:pt x="12192000" y="0"/>
                </a:lnTo>
                <a:lnTo>
                  <a:pt x="12192000" y="213719"/>
                </a:lnTo>
                <a:lnTo>
                  <a:pt x="12192000" y="471948"/>
                </a:lnTo>
                <a:lnTo>
                  <a:pt x="12192000" y="3571886"/>
                </a:lnTo>
                <a:lnTo>
                  <a:pt x="12192000" y="3753332"/>
                </a:lnTo>
                <a:lnTo>
                  <a:pt x="12192000" y="4806077"/>
                </a:lnTo>
                <a:lnTo>
                  <a:pt x="11957522" y="4849979"/>
                </a:lnTo>
                <a:lnTo>
                  <a:pt x="11679973" y="4899723"/>
                </a:lnTo>
                <a:lnTo>
                  <a:pt x="11401197" y="4948416"/>
                </a:lnTo>
                <a:lnTo>
                  <a:pt x="11121192" y="4990102"/>
                </a:lnTo>
                <a:lnTo>
                  <a:pt x="10842416" y="5032139"/>
                </a:lnTo>
                <a:lnTo>
                  <a:pt x="10562411" y="5071374"/>
                </a:lnTo>
                <a:lnTo>
                  <a:pt x="10286091" y="5105003"/>
                </a:lnTo>
                <a:lnTo>
                  <a:pt x="10006086" y="5136881"/>
                </a:lnTo>
                <a:lnTo>
                  <a:pt x="9727310" y="5165957"/>
                </a:lnTo>
                <a:lnTo>
                  <a:pt x="9453445" y="5191179"/>
                </a:lnTo>
                <a:lnTo>
                  <a:pt x="9175897" y="5216401"/>
                </a:lnTo>
                <a:lnTo>
                  <a:pt x="8902033" y="5237420"/>
                </a:lnTo>
                <a:lnTo>
                  <a:pt x="8628169" y="5253884"/>
                </a:lnTo>
                <a:lnTo>
                  <a:pt x="8355533" y="5271050"/>
                </a:lnTo>
                <a:lnTo>
                  <a:pt x="8085353" y="5285412"/>
                </a:lnTo>
                <a:lnTo>
                  <a:pt x="7817629" y="5295571"/>
                </a:lnTo>
                <a:lnTo>
                  <a:pt x="7549905" y="5304329"/>
                </a:lnTo>
                <a:lnTo>
                  <a:pt x="7284638" y="5312736"/>
                </a:lnTo>
                <a:lnTo>
                  <a:pt x="7023055" y="5316590"/>
                </a:lnTo>
                <a:lnTo>
                  <a:pt x="6761472" y="5320793"/>
                </a:lnTo>
                <a:lnTo>
                  <a:pt x="6503573" y="5322895"/>
                </a:lnTo>
                <a:lnTo>
                  <a:pt x="6248130" y="5320793"/>
                </a:lnTo>
                <a:lnTo>
                  <a:pt x="5995144" y="5320793"/>
                </a:lnTo>
                <a:lnTo>
                  <a:pt x="5744613" y="5316590"/>
                </a:lnTo>
                <a:lnTo>
                  <a:pt x="5498995" y="5310284"/>
                </a:lnTo>
                <a:lnTo>
                  <a:pt x="5255834" y="5304329"/>
                </a:lnTo>
                <a:lnTo>
                  <a:pt x="5017584" y="5297673"/>
                </a:lnTo>
                <a:lnTo>
                  <a:pt x="4780562" y="5287514"/>
                </a:lnTo>
                <a:lnTo>
                  <a:pt x="4547227" y="5276654"/>
                </a:lnTo>
                <a:lnTo>
                  <a:pt x="4318800" y="5266846"/>
                </a:lnTo>
                <a:lnTo>
                  <a:pt x="3873004" y="5239171"/>
                </a:lnTo>
                <a:lnTo>
                  <a:pt x="3445628" y="5209746"/>
                </a:lnTo>
                <a:lnTo>
                  <a:pt x="3035446" y="5178918"/>
                </a:lnTo>
                <a:lnTo>
                  <a:pt x="2647370" y="5144939"/>
                </a:lnTo>
                <a:lnTo>
                  <a:pt x="2276487" y="5109557"/>
                </a:lnTo>
                <a:lnTo>
                  <a:pt x="1932621" y="5071374"/>
                </a:lnTo>
                <a:lnTo>
                  <a:pt x="1609634" y="5033891"/>
                </a:lnTo>
                <a:lnTo>
                  <a:pt x="1312435" y="4996408"/>
                </a:lnTo>
                <a:lnTo>
                  <a:pt x="1039799" y="4961027"/>
                </a:lnTo>
                <a:lnTo>
                  <a:pt x="797865" y="4927397"/>
                </a:lnTo>
                <a:lnTo>
                  <a:pt x="579265" y="4895519"/>
                </a:lnTo>
                <a:lnTo>
                  <a:pt x="395052" y="4868896"/>
                </a:lnTo>
                <a:lnTo>
                  <a:pt x="240312" y="4843673"/>
                </a:lnTo>
                <a:lnTo>
                  <a:pt x="27853" y="4807592"/>
                </a:lnTo>
                <a:lnTo>
                  <a:pt x="0" y="4802879"/>
                </a:lnTo>
                <a:lnTo>
                  <a:pt x="0" y="3753332"/>
                </a:lnTo>
                <a:lnTo>
                  <a:pt x="0" y="3571886"/>
                </a:lnTo>
                <a:lnTo>
                  <a:pt x="0" y="471948"/>
                </a:lnTo>
                <a:lnTo>
                  <a:pt x="0" y="213719"/>
                </a:lnTo>
                <a:close/>
              </a:path>
            </a:pathLst>
          </a:custGeom>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42B44E02-2041-49BE-AF61-F91454DC3A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60549" r="62095"/>
          <a:stretch/>
        </p:blipFill>
        <p:spPr>
          <a:xfrm flipH="1">
            <a:off x="8948814" y="3265714"/>
            <a:ext cx="3243185" cy="1898718"/>
          </a:xfrm>
          <a:custGeom>
            <a:avLst/>
            <a:gdLst>
              <a:gd name="connsiteX0" fmla="*/ 220380 w 3243185"/>
              <a:gd name="connsiteY0" fmla="*/ 404386 h 1898718"/>
              <a:gd name="connsiteX1" fmla="*/ 278149 w 3243185"/>
              <a:gd name="connsiteY1" fmla="*/ 410805 h 1898718"/>
              <a:gd name="connsiteX2" fmla="*/ 297405 w 3243185"/>
              <a:gd name="connsiteY2" fmla="*/ 423642 h 1898718"/>
              <a:gd name="connsiteX3" fmla="*/ 316662 w 3243185"/>
              <a:gd name="connsiteY3" fmla="*/ 430061 h 1898718"/>
              <a:gd name="connsiteX4" fmla="*/ 355175 w 3243185"/>
              <a:gd name="connsiteY4" fmla="*/ 455737 h 1898718"/>
              <a:gd name="connsiteX5" fmla="*/ 406525 w 3243185"/>
              <a:gd name="connsiteY5" fmla="*/ 468574 h 1898718"/>
              <a:gd name="connsiteX6" fmla="*/ 425782 w 3243185"/>
              <a:gd name="connsiteY6" fmla="*/ 481412 h 1898718"/>
              <a:gd name="connsiteX7" fmla="*/ 445038 w 3243185"/>
              <a:gd name="connsiteY7" fmla="*/ 487831 h 1898718"/>
              <a:gd name="connsiteX8" fmla="*/ 483551 w 3243185"/>
              <a:gd name="connsiteY8" fmla="*/ 526344 h 1898718"/>
              <a:gd name="connsiteX9" fmla="*/ 483551 w 3243185"/>
              <a:gd name="connsiteY9" fmla="*/ 609788 h 1898718"/>
              <a:gd name="connsiteX10" fmla="*/ 445038 w 3243185"/>
              <a:gd name="connsiteY10" fmla="*/ 635464 h 1898718"/>
              <a:gd name="connsiteX11" fmla="*/ 246055 w 3243185"/>
              <a:gd name="connsiteY11" fmla="*/ 629045 h 1898718"/>
              <a:gd name="connsiteX12" fmla="*/ 233217 w 3243185"/>
              <a:gd name="connsiteY12" fmla="*/ 609788 h 1898718"/>
              <a:gd name="connsiteX13" fmla="*/ 213961 w 3243185"/>
              <a:gd name="connsiteY13" fmla="*/ 603370 h 1898718"/>
              <a:gd name="connsiteX14" fmla="*/ 188285 w 3243185"/>
              <a:gd name="connsiteY14" fmla="*/ 564857 h 1898718"/>
              <a:gd name="connsiteX15" fmla="*/ 175448 w 3243185"/>
              <a:gd name="connsiteY15" fmla="*/ 526344 h 1898718"/>
              <a:gd name="connsiteX16" fmla="*/ 220380 w 3243185"/>
              <a:gd name="connsiteY16" fmla="*/ 404386 h 1898718"/>
              <a:gd name="connsiteX17" fmla="*/ 3243185 w 3243185"/>
              <a:gd name="connsiteY17" fmla="*/ 0 h 1898718"/>
              <a:gd name="connsiteX18" fmla="*/ 2298567 w 3243185"/>
              <a:gd name="connsiteY18" fmla="*/ 0 h 1898718"/>
              <a:gd name="connsiteX19" fmla="*/ 2293659 w 3243185"/>
              <a:gd name="connsiteY19" fmla="*/ 51351 h 1898718"/>
              <a:gd name="connsiteX20" fmla="*/ 2274403 w 3243185"/>
              <a:gd name="connsiteY20" fmla="*/ 83445 h 1898718"/>
              <a:gd name="connsiteX21" fmla="*/ 2248728 w 3243185"/>
              <a:gd name="connsiteY21" fmla="*/ 121958 h 1898718"/>
              <a:gd name="connsiteX22" fmla="*/ 2203796 w 3243185"/>
              <a:gd name="connsiteY22" fmla="*/ 166890 h 1898718"/>
              <a:gd name="connsiteX23" fmla="*/ 2178121 w 3243185"/>
              <a:gd name="connsiteY23" fmla="*/ 173308 h 1898718"/>
              <a:gd name="connsiteX24" fmla="*/ 2126770 w 3243185"/>
              <a:gd name="connsiteY24" fmla="*/ 211821 h 1898718"/>
              <a:gd name="connsiteX25" fmla="*/ 2081838 w 3243185"/>
              <a:gd name="connsiteY25" fmla="*/ 237497 h 1898718"/>
              <a:gd name="connsiteX26" fmla="*/ 2043325 w 3243185"/>
              <a:gd name="connsiteY26" fmla="*/ 250334 h 1898718"/>
              <a:gd name="connsiteX27" fmla="*/ 1972718 w 3243185"/>
              <a:gd name="connsiteY27" fmla="*/ 288847 h 1898718"/>
              <a:gd name="connsiteX28" fmla="*/ 1940624 w 3243185"/>
              <a:gd name="connsiteY28" fmla="*/ 295266 h 1898718"/>
              <a:gd name="connsiteX29" fmla="*/ 1914949 w 3243185"/>
              <a:gd name="connsiteY29" fmla="*/ 308104 h 1898718"/>
              <a:gd name="connsiteX30" fmla="*/ 1895693 w 3243185"/>
              <a:gd name="connsiteY30" fmla="*/ 320941 h 1898718"/>
              <a:gd name="connsiteX31" fmla="*/ 1870017 w 3243185"/>
              <a:gd name="connsiteY31" fmla="*/ 327360 h 1898718"/>
              <a:gd name="connsiteX32" fmla="*/ 1831504 w 3243185"/>
              <a:gd name="connsiteY32" fmla="*/ 340198 h 1898718"/>
              <a:gd name="connsiteX33" fmla="*/ 1780154 w 3243185"/>
              <a:gd name="connsiteY33" fmla="*/ 353035 h 1898718"/>
              <a:gd name="connsiteX34" fmla="*/ 1760897 w 3243185"/>
              <a:gd name="connsiteY34" fmla="*/ 359454 h 1898718"/>
              <a:gd name="connsiteX35" fmla="*/ 1683871 w 3243185"/>
              <a:gd name="connsiteY35" fmla="*/ 397967 h 1898718"/>
              <a:gd name="connsiteX36" fmla="*/ 1632521 w 3243185"/>
              <a:gd name="connsiteY36" fmla="*/ 410805 h 1898718"/>
              <a:gd name="connsiteX37" fmla="*/ 1594008 w 3243185"/>
              <a:gd name="connsiteY37" fmla="*/ 423642 h 1898718"/>
              <a:gd name="connsiteX38" fmla="*/ 1568333 w 3243185"/>
              <a:gd name="connsiteY38" fmla="*/ 430061 h 1898718"/>
              <a:gd name="connsiteX39" fmla="*/ 1542657 w 3243185"/>
              <a:gd name="connsiteY39" fmla="*/ 442899 h 1898718"/>
              <a:gd name="connsiteX40" fmla="*/ 1516982 w 3243185"/>
              <a:gd name="connsiteY40" fmla="*/ 449318 h 1898718"/>
              <a:gd name="connsiteX41" fmla="*/ 1497725 w 3243185"/>
              <a:gd name="connsiteY41" fmla="*/ 455737 h 1898718"/>
              <a:gd name="connsiteX42" fmla="*/ 1452794 w 3243185"/>
              <a:gd name="connsiteY42" fmla="*/ 468574 h 1898718"/>
              <a:gd name="connsiteX43" fmla="*/ 1433537 w 3243185"/>
              <a:gd name="connsiteY43" fmla="*/ 481412 h 1898718"/>
              <a:gd name="connsiteX44" fmla="*/ 1369349 w 3243185"/>
              <a:gd name="connsiteY44" fmla="*/ 494250 h 1898718"/>
              <a:gd name="connsiteX45" fmla="*/ 1324417 w 3243185"/>
              <a:gd name="connsiteY45" fmla="*/ 519925 h 1898718"/>
              <a:gd name="connsiteX46" fmla="*/ 1285904 w 3243185"/>
              <a:gd name="connsiteY46" fmla="*/ 539181 h 1898718"/>
              <a:gd name="connsiteX47" fmla="*/ 1247391 w 3243185"/>
              <a:gd name="connsiteY47" fmla="*/ 545600 h 1898718"/>
              <a:gd name="connsiteX48" fmla="*/ 1176784 w 3243185"/>
              <a:gd name="connsiteY48" fmla="*/ 564857 h 1898718"/>
              <a:gd name="connsiteX49" fmla="*/ 907194 w 3243185"/>
              <a:gd name="connsiteY49" fmla="*/ 577694 h 1898718"/>
              <a:gd name="connsiteX50" fmla="*/ 881518 w 3243185"/>
              <a:gd name="connsiteY50" fmla="*/ 584113 h 1898718"/>
              <a:gd name="connsiteX51" fmla="*/ 656860 w 3243185"/>
              <a:gd name="connsiteY51" fmla="*/ 577694 h 1898718"/>
              <a:gd name="connsiteX52" fmla="*/ 637603 w 3243185"/>
              <a:gd name="connsiteY52" fmla="*/ 558438 h 1898718"/>
              <a:gd name="connsiteX53" fmla="*/ 618347 w 3243185"/>
              <a:gd name="connsiteY53" fmla="*/ 519925 h 1898718"/>
              <a:gd name="connsiteX54" fmla="*/ 599090 w 3243185"/>
              <a:gd name="connsiteY54" fmla="*/ 500668 h 1898718"/>
              <a:gd name="connsiteX55" fmla="*/ 566996 w 3243185"/>
              <a:gd name="connsiteY55" fmla="*/ 474993 h 1898718"/>
              <a:gd name="connsiteX56" fmla="*/ 560577 w 3243185"/>
              <a:gd name="connsiteY56" fmla="*/ 455737 h 1898718"/>
              <a:gd name="connsiteX57" fmla="*/ 522064 w 3243185"/>
              <a:gd name="connsiteY57" fmla="*/ 436480 h 1898718"/>
              <a:gd name="connsiteX58" fmla="*/ 502808 w 3243185"/>
              <a:gd name="connsiteY58" fmla="*/ 423642 h 1898718"/>
              <a:gd name="connsiteX59" fmla="*/ 464295 w 3243185"/>
              <a:gd name="connsiteY59" fmla="*/ 410805 h 1898718"/>
              <a:gd name="connsiteX60" fmla="*/ 445038 w 3243185"/>
              <a:gd name="connsiteY60" fmla="*/ 397967 h 1898718"/>
              <a:gd name="connsiteX61" fmla="*/ 374431 w 3243185"/>
              <a:gd name="connsiteY61" fmla="*/ 391548 h 1898718"/>
              <a:gd name="connsiteX62" fmla="*/ 329500 w 3243185"/>
              <a:gd name="connsiteY62" fmla="*/ 372292 h 1898718"/>
              <a:gd name="connsiteX63" fmla="*/ 310243 w 3243185"/>
              <a:gd name="connsiteY63" fmla="*/ 365873 h 1898718"/>
              <a:gd name="connsiteX64" fmla="*/ 271730 w 3243185"/>
              <a:gd name="connsiteY64" fmla="*/ 340198 h 1898718"/>
              <a:gd name="connsiteX65" fmla="*/ 239636 w 3243185"/>
              <a:gd name="connsiteY65" fmla="*/ 301685 h 1898718"/>
              <a:gd name="connsiteX66" fmla="*/ 201123 w 3243185"/>
              <a:gd name="connsiteY66" fmla="*/ 269591 h 1898718"/>
              <a:gd name="connsiteX67" fmla="*/ 149773 w 3243185"/>
              <a:gd name="connsiteY67" fmla="*/ 224659 h 1898718"/>
              <a:gd name="connsiteX68" fmla="*/ 111260 w 3243185"/>
              <a:gd name="connsiteY68" fmla="*/ 211821 h 1898718"/>
              <a:gd name="connsiteX69" fmla="*/ 92003 w 3243185"/>
              <a:gd name="connsiteY69" fmla="*/ 205402 h 1898718"/>
              <a:gd name="connsiteX70" fmla="*/ 72747 w 3243185"/>
              <a:gd name="connsiteY70" fmla="*/ 192565 h 1898718"/>
              <a:gd name="connsiteX71" fmla="*/ 34234 w 3243185"/>
              <a:gd name="connsiteY71" fmla="*/ 160471 h 1898718"/>
              <a:gd name="connsiteX72" fmla="*/ 8558 w 3243185"/>
              <a:gd name="connsiteY72" fmla="*/ 121958 h 1898718"/>
              <a:gd name="connsiteX73" fmla="*/ 11877 w 3243185"/>
              <a:gd name="connsiteY73" fmla="*/ 15345 h 1898718"/>
              <a:gd name="connsiteX74" fmla="*/ 16098 w 3243185"/>
              <a:gd name="connsiteY74" fmla="*/ 0 h 1898718"/>
              <a:gd name="connsiteX75" fmla="*/ 0 w 3243185"/>
              <a:gd name="connsiteY75" fmla="*/ 0 h 1898718"/>
              <a:gd name="connsiteX76" fmla="*/ 0 w 3243185"/>
              <a:gd name="connsiteY76" fmla="*/ 1540363 h 1898718"/>
              <a:gd name="connsiteX77" fmla="*/ 234477 w 3243185"/>
              <a:gd name="connsiteY77" fmla="*/ 1584265 h 1898718"/>
              <a:gd name="connsiteX78" fmla="*/ 512026 w 3243185"/>
              <a:gd name="connsiteY78" fmla="*/ 1634009 h 1898718"/>
              <a:gd name="connsiteX79" fmla="*/ 790802 w 3243185"/>
              <a:gd name="connsiteY79" fmla="*/ 1682702 h 1898718"/>
              <a:gd name="connsiteX80" fmla="*/ 1070807 w 3243185"/>
              <a:gd name="connsiteY80" fmla="*/ 1724388 h 1898718"/>
              <a:gd name="connsiteX81" fmla="*/ 1349583 w 3243185"/>
              <a:gd name="connsiteY81" fmla="*/ 1766425 h 1898718"/>
              <a:gd name="connsiteX82" fmla="*/ 1629588 w 3243185"/>
              <a:gd name="connsiteY82" fmla="*/ 1805660 h 1898718"/>
              <a:gd name="connsiteX83" fmla="*/ 1905908 w 3243185"/>
              <a:gd name="connsiteY83" fmla="*/ 1839289 h 1898718"/>
              <a:gd name="connsiteX84" fmla="*/ 2185913 w 3243185"/>
              <a:gd name="connsiteY84" fmla="*/ 1871167 h 1898718"/>
              <a:gd name="connsiteX85" fmla="*/ 2450068 w 3243185"/>
              <a:gd name="connsiteY85" fmla="*/ 1898718 h 1898718"/>
              <a:gd name="connsiteX86" fmla="*/ 3243185 w 3243185"/>
              <a:gd name="connsiteY86" fmla="*/ 1898718 h 189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243185" h="1898718">
                <a:moveTo>
                  <a:pt x="220380" y="404386"/>
                </a:moveTo>
                <a:cubicBezTo>
                  <a:pt x="239636" y="406526"/>
                  <a:pt x="259352" y="406106"/>
                  <a:pt x="278149" y="410805"/>
                </a:cubicBezTo>
                <a:cubicBezTo>
                  <a:pt x="285633" y="412676"/>
                  <a:pt x="290505" y="420192"/>
                  <a:pt x="297405" y="423642"/>
                </a:cubicBezTo>
                <a:cubicBezTo>
                  <a:pt x="303457" y="426669"/>
                  <a:pt x="310747" y="426775"/>
                  <a:pt x="316662" y="430061"/>
                </a:cubicBezTo>
                <a:cubicBezTo>
                  <a:pt x="330149" y="437554"/>
                  <a:pt x="340537" y="450857"/>
                  <a:pt x="355175" y="455737"/>
                </a:cubicBezTo>
                <a:cubicBezTo>
                  <a:pt x="384781" y="465606"/>
                  <a:pt x="367797" y="460829"/>
                  <a:pt x="406525" y="468574"/>
                </a:cubicBezTo>
                <a:cubicBezTo>
                  <a:pt x="412944" y="472853"/>
                  <a:pt x="418882" y="477962"/>
                  <a:pt x="425782" y="481412"/>
                </a:cubicBezTo>
                <a:cubicBezTo>
                  <a:pt x="431834" y="484438"/>
                  <a:pt x="439698" y="483676"/>
                  <a:pt x="445038" y="487831"/>
                </a:cubicBezTo>
                <a:cubicBezTo>
                  <a:pt x="459369" y="498977"/>
                  <a:pt x="483551" y="526344"/>
                  <a:pt x="483551" y="526344"/>
                </a:cubicBezTo>
                <a:cubicBezTo>
                  <a:pt x="493199" y="555288"/>
                  <a:pt x="501991" y="572910"/>
                  <a:pt x="483551" y="609788"/>
                </a:cubicBezTo>
                <a:cubicBezTo>
                  <a:pt x="476651" y="623588"/>
                  <a:pt x="445038" y="635464"/>
                  <a:pt x="445038" y="635464"/>
                </a:cubicBezTo>
                <a:cubicBezTo>
                  <a:pt x="378711" y="633324"/>
                  <a:pt x="311935" y="637030"/>
                  <a:pt x="246055" y="629045"/>
                </a:cubicBezTo>
                <a:cubicBezTo>
                  <a:pt x="238396" y="628117"/>
                  <a:pt x="239242" y="614607"/>
                  <a:pt x="233217" y="609788"/>
                </a:cubicBezTo>
                <a:cubicBezTo>
                  <a:pt x="227934" y="605562"/>
                  <a:pt x="220380" y="605509"/>
                  <a:pt x="213961" y="603370"/>
                </a:cubicBezTo>
                <a:cubicBezTo>
                  <a:pt x="205402" y="590532"/>
                  <a:pt x="193165" y="579494"/>
                  <a:pt x="188285" y="564857"/>
                </a:cubicBezTo>
                <a:lnTo>
                  <a:pt x="175448" y="526344"/>
                </a:lnTo>
                <a:cubicBezTo>
                  <a:pt x="182293" y="423657"/>
                  <a:pt x="212891" y="424712"/>
                  <a:pt x="220380" y="404386"/>
                </a:cubicBezTo>
                <a:close/>
                <a:moveTo>
                  <a:pt x="3243185" y="0"/>
                </a:moveTo>
                <a:lnTo>
                  <a:pt x="2298567" y="0"/>
                </a:lnTo>
                <a:lnTo>
                  <a:pt x="2293659" y="51351"/>
                </a:lnTo>
                <a:cubicBezTo>
                  <a:pt x="2291895" y="63701"/>
                  <a:pt x="2281101" y="72919"/>
                  <a:pt x="2274403" y="83445"/>
                </a:cubicBezTo>
                <a:cubicBezTo>
                  <a:pt x="2266120" y="96461"/>
                  <a:pt x="2257985" y="109614"/>
                  <a:pt x="2248728" y="121958"/>
                </a:cubicBezTo>
                <a:cubicBezTo>
                  <a:pt x="2233323" y="142498"/>
                  <a:pt x="2227760" y="154908"/>
                  <a:pt x="2203796" y="166890"/>
                </a:cubicBezTo>
                <a:cubicBezTo>
                  <a:pt x="2195906" y="170835"/>
                  <a:pt x="2186679" y="171169"/>
                  <a:pt x="2178121" y="173308"/>
                </a:cubicBezTo>
                <a:cubicBezTo>
                  <a:pt x="2148108" y="203321"/>
                  <a:pt x="2169307" y="185236"/>
                  <a:pt x="2126770" y="211821"/>
                </a:cubicBezTo>
                <a:cubicBezTo>
                  <a:pt x="2106184" y="224688"/>
                  <a:pt x="2106188" y="227757"/>
                  <a:pt x="2081838" y="237497"/>
                </a:cubicBezTo>
                <a:cubicBezTo>
                  <a:pt x="2069275" y="242522"/>
                  <a:pt x="2054585" y="242828"/>
                  <a:pt x="2043325" y="250334"/>
                </a:cubicBezTo>
                <a:cubicBezTo>
                  <a:pt x="2023241" y="263724"/>
                  <a:pt x="1993522" y="284687"/>
                  <a:pt x="1972718" y="288847"/>
                </a:cubicBezTo>
                <a:lnTo>
                  <a:pt x="1940624" y="295266"/>
                </a:lnTo>
                <a:cubicBezTo>
                  <a:pt x="1932066" y="299545"/>
                  <a:pt x="1923257" y="303356"/>
                  <a:pt x="1914949" y="308104"/>
                </a:cubicBezTo>
                <a:cubicBezTo>
                  <a:pt x="1908251" y="311931"/>
                  <a:pt x="1902783" y="317902"/>
                  <a:pt x="1895693" y="320941"/>
                </a:cubicBezTo>
                <a:cubicBezTo>
                  <a:pt x="1887584" y="324416"/>
                  <a:pt x="1878467" y="324825"/>
                  <a:pt x="1870017" y="327360"/>
                </a:cubicBezTo>
                <a:cubicBezTo>
                  <a:pt x="1857056" y="331248"/>
                  <a:pt x="1844633" y="336916"/>
                  <a:pt x="1831504" y="340198"/>
                </a:cubicBezTo>
                <a:cubicBezTo>
                  <a:pt x="1814387" y="344477"/>
                  <a:pt x="1796892" y="347456"/>
                  <a:pt x="1780154" y="353035"/>
                </a:cubicBezTo>
                <a:cubicBezTo>
                  <a:pt x="1773735" y="355175"/>
                  <a:pt x="1766812" y="356168"/>
                  <a:pt x="1760897" y="359454"/>
                </a:cubicBezTo>
                <a:cubicBezTo>
                  <a:pt x="1709553" y="387979"/>
                  <a:pt x="1738400" y="384335"/>
                  <a:pt x="1683871" y="397967"/>
                </a:cubicBezTo>
                <a:cubicBezTo>
                  <a:pt x="1666755" y="402246"/>
                  <a:pt x="1649259" y="405226"/>
                  <a:pt x="1632521" y="410805"/>
                </a:cubicBezTo>
                <a:cubicBezTo>
                  <a:pt x="1619683" y="415084"/>
                  <a:pt x="1607136" y="420361"/>
                  <a:pt x="1594008" y="423642"/>
                </a:cubicBezTo>
                <a:cubicBezTo>
                  <a:pt x="1585449" y="425782"/>
                  <a:pt x="1576593" y="426964"/>
                  <a:pt x="1568333" y="430061"/>
                </a:cubicBezTo>
                <a:cubicBezTo>
                  <a:pt x="1559373" y="433421"/>
                  <a:pt x="1551617" y="439539"/>
                  <a:pt x="1542657" y="442899"/>
                </a:cubicBezTo>
                <a:cubicBezTo>
                  <a:pt x="1534397" y="445997"/>
                  <a:pt x="1525465" y="446895"/>
                  <a:pt x="1516982" y="449318"/>
                </a:cubicBezTo>
                <a:cubicBezTo>
                  <a:pt x="1510476" y="451177"/>
                  <a:pt x="1504231" y="453878"/>
                  <a:pt x="1497725" y="455737"/>
                </a:cubicBezTo>
                <a:cubicBezTo>
                  <a:pt x="1488128" y="458478"/>
                  <a:pt x="1463054" y="463444"/>
                  <a:pt x="1452794" y="468574"/>
                </a:cubicBezTo>
                <a:cubicBezTo>
                  <a:pt x="1445893" y="472024"/>
                  <a:pt x="1440911" y="479143"/>
                  <a:pt x="1433537" y="481412"/>
                </a:cubicBezTo>
                <a:cubicBezTo>
                  <a:pt x="1412682" y="487829"/>
                  <a:pt x="1369349" y="494250"/>
                  <a:pt x="1369349" y="494250"/>
                </a:cubicBezTo>
                <a:cubicBezTo>
                  <a:pt x="1307265" y="540813"/>
                  <a:pt x="1373427" y="495420"/>
                  <a:pt x="1324417" y="519925"/>
                </a:cubicBezTo>
                <a:cubicBezTo>
                  <a:pt x="1296720" y="533774"/>
                  <a:pt x="1314945" y="532728"/>
                  <a:pt x="1285904" y="539181"/>
                </a:cubicBezTo>
                <a:cubicBezTo>
                  <a:pt x="1273199" y="542005"/>
                  <a:pt x="1260096" y="542777"/>
                  <a:pt x="1247391" y="545600"/>
                </a:cubicBezTo>
                <a:cubicBezTo>
                  <a:pt x="1214234" y="552969"/>
                  <a:pt x="1227302" y="562451"/>
                  <a:pt x="1176784" y="564857"/>
                </a:cubicBezTo>
                <a:lnTo>
                  <a:pt x="907194" y="577694"/>
                </a:lnTo>
                <a:cubicBezTo>
                  <a:pt x="898635" y="579834"/>
                  <a:pt x="890340" y="584113"/>
                  <a:pt x="881518" y="584113"/>
                </a:cubicBezTo>
                <a:cubicBezTo>
                  <a:pt x="806601" y="584113"/>
                  <a:pt x="731365" y="585537"/>
                  <a:pt x="656860" y="577694"/>
                </a:cubicBezTo>
                <a:cubicBezTo>
                  <a:pt x="647832" y="576744"/>
                  <a:pt x="643415" y="565411"/>
                  <a:pt x="637603" y="558438"/>
                </a:cubicBezTo>
                <a:cubicBezTo>
                  <a:pt x="587103" y="497837"/>
                  <a:pt x="656946" y="577823"/>
                  <a:pt x="618347" y="519925"/>
                </a:cubicBezTo>
                <a:cubicBezTo>
                  <a:pt x="613311" y="512372"/>
                  <a:pt x="604902" y="507642"/>
                  <a:pt x="599090" y="500668"/>
                </a:cubicBezTo>
                <a:cubicBezTo>
                  <a:pt x="576756" y="473868"/>
                  <a:pt x="598608" y="485530"/>
                  <a:pt x="566996" y="474993"/>
                </a:cubicBezTo>
                <a:cubicBezTo>
                  <a:pt x="564857" y="468574"/>
                  <a:pt x="564804" y="461020"/>
                  <a:pt x="560577" y="455737"/>
                </a:cubicBezTo>
                <a:cubicBezTo>
                  <a:pt x="548314" y="440407"/>
                  <a:pt x="537569" y="444232"/>
                  <a:pt x="522064" y="436480"/>
                </a:cubicBezTo>
                <a:cubicBezTo>
                  <a:pt x="515164" y="433030"/>
                  <a:pt x="509858" y="426775"/>
                  <a:pt x="502808" y="423642"/>
                </a:cubicBezTo>
                <a:cubicBezTo>
                  <a:pt x="490442" y="418147"/>
                  <a:pt x="475555" y="418311"/>
                  <a:pt x="464295" y="410805"/>
                </a:cubicBezTo>
                <a:cubicBezTo>
                  <a:pt x="457876" y="406526"/>
                  <a:pt x="452582" y="399584"/>
                  <a:pt x="445038" y="397967"/>
                </a:cubicBezTo>
                <a:cubicBezTo>
                  <a:pt x="421930" y="393015"/>
                  <a:pt x="397967" y="393688"/>
                  <a:pt x="374431" y="391548"/>
                </a:cubicBezTo>
                <a:cubicBezTo>
                  <a:pt x="320996" y="378189"/>
                  <a:pt x="373828" y="394456"/>
                  <a:pt x="329500" y="372292"/>
                </a:cubicBezTo>
                <a:cubicBezTo>
                  <a:pt x="323448" y="369266"/>
                  <a:pt x="316158" y="369159"/>
                  <a:pt x="310243" y="365873"/>
                </a:cubicBezTo>
                <a:cubicBezTo>
                  <a:pt x="296756" y="358380"/>
                  <a:pt x="271730" y="340198"/>
                  <a:pt x="271730" y="340198"/>
                </a:cubicBezTo>
                <a:cubicBezTo>
                  <a:pt x="259107" y="321264"/>
                  <a:pt x="258170" y="317130"/>
                  <a:pt x="239636" y="301685"/>
                </a:cubicBezTo>
                <a:cubicBezTo>
                  <a:pt x="212096" y="278735"/>
                  <a:pt x="226695" y="300277"/>
                  <a:pt x="201123" y="269591"/>
                </a:cubicBezTo>
                <a:cubicBezTo>
                  <a:pt x="180961" y="245397"/>
                  <a:pt x="192235" y="238813"/>
                  <a:pt x="149773" y="224659"/>
                </a:cubicBezTo>
                <a:lnTo>
                  <a:pt x="111260" y="211821"/>
                </a:lnTo>
                <a:cubicBezTo>
                  <a:pt x="104841" y="209682"/>
                  <a:pt x="97633" y="209156"/>
                  <a:pt x="92003" y="205402"/>
                </a:cubicBezTo>
                <a:cubicBezTo>
                  <a:pt x="85584" y="201123"/>
                  <a:pt x="78673" y="197503"/>
                  <a:pt x="72747" y="192565"/>
                </a:cubicBezTo>
                <a:cubicBezTo>
                  <a:pt x="23324" y="151379"/>
                  <a:pt x="82044" y="192344"/>
                  <a:pt x="34234" y="160471"/>
                </a:cubicBezTo>
                <a:cubicBezTo>
                  <a:pt x="25675" y="147633"/>
                  <a:pt x="7748" y="137365"/>
                  <a:pt x="8558" y="121958"/>
                </a:cubicBezTo>
                <a:cubicBezTo>
                  <a:pt x="10157" y="91584"/>
                  <a:pt x="6161" y="51646"/>
                  <a:pt x="11877" y="15345"/>
                </a:cubicBezTo>
                <a:lnTo>
                  <a:pt x="16098" y="0"/>
                </a:lnTo>
                <a:lnTo>
                  <a:pt x="0" y="0"/>
                </a:lnTo>
                <a:lnTo>
                  <a:pt x="0" y="1540363"/>
                </a:lnTo>
                <a:lnTo>
                  <a:pt x="234477" y="1584265"/>
                </a:lnTo>
                <a:lnTo>
                  <a:pt x="512026" y="1634009"/>
                </a:lnTo>
                <a:lnTo>
                  <a:pt x="790802" y="1682702"/>
                </a:lnTo>
                <a:lnTo>
                  <a:pt x="1070807" y="1724388"/>
                </a:lnTo>
                <a:lnTo>
                  <a:pt x="1349583" y="1766425"/>
                </a:lnTo>
                <a:lnTo>
                  <a:pt x="1629588" y="1805660"/>
                </a:lnTo>
                <a:lnTo>
                  <a:pt x="1905908" y="1839289"/>
                </a:lnTo>
                <a:lnTo>
                  <a:pt x="2185913" y="1871167"/>
                </a:lnTo>
                <a:lnTo>
                  <a:pt x="2450068" y="1898718"/>
                </a:lnTo>
                <a:lnTo>
                  <a:pt x="3243185" y="1898718"/>
                </a:lnTo>
                <a:close/>
              </a:path>
            </a:pathLst>
          </a:custGeom>
        </p:spPr>
      </p:pic>
      <p:pic>
        <p:nvPicPr>
          <p:cNvPr id="15" name="Picture 14">
            <a:extLst>
              <a:ext uri="{FF2B5EF4-FFF2-40B4-BE49-F238E27FC236}">
                <a16:creationId xmlns:a16="http://schemas.microsoft.com/office/drawing/2014/main" id="{08625290-97B7-41E9-9685-D438F86FC9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b="18503"/>
          <a:stretch>
            <a:fillRect/>
          </a:stretch>
        </p:blipFill>
        <p:spPr>
          <a:xfrm>
            <a:off x="0" y="0"/>
            <a:ext cx="11611430" cy="5322895"/>
          </a:xfrm>
          <a:custGeom>
            <a:avLst/>
            <a:gdLst>
              <a:gd name="connsiteX0" fmla="*/ 0 w 11611430"/>
              <a:gd name="connsiteY0" fmla="*/ 0 h 5322895"/>
              <a:gd name="connsiteX1" fmla="*/ 11611430 w 11611430"/>
              <a:gd name="connsiteY1" fmla="*/ 0 h 5322895"/>
              <a:gd name="connsiteX2" fmla="*/ 11611430 w 11611430"/>
              <a:gd name="connsiteY2" fmla="*/ 4911695 h 5322895"/>
              <a:gd name="connsiteX3" fmla="*/ 11401197 w 11611430"/>
              <a:gd name="connsiteY3" fmla="*/ 4948416 h 5322895"/>
              <a:gd name="connsiteX4" fmla="*/ 11121192 w 11611430"/>
              <a:gd name="connsiteY4" fmla="*/ 4990102 h 5322895"/>
              <a:gd name="connsiteX5" fmla="*/ 10842416 w 11611430"/>
              <a:gd name="connsiteY5" fmla="*/ 5032139 h 5322895"/>
              <a:gd name="connsiteX6" fmla="*/ 10562411 w 11611430"/>
              <a:gd name="connsiteY6" fmla="*/ 5071374 h 5322895"/>
              <a:gd name="connsiteX7" fmla="*/ 10286091 w 11611430"/>
              <a:gd name="connsiteY7" fmla="*/ 5105003 h 5322895"/>
              <a:gd name="connsiteX8" fmla="*/ 10006086 w 11611430"/>
              <a:gd name="connsiteY8" fmla="*/ 5136881 h 5322895"/>
              <a:gd name="connsiteX9" fmla="*/ 9727310 w 11611430"/>
              <a:gd name="connsiteY9" fmla="*/ 5165957 h 5322895"/>
              <a:gd name="connsiteX10" fmla="*/ 9453445 w 11611430"/>
              <a:gd name="connsiteY10" fmla="*/ 5191179 h 5322895"/>
              <a:gd name="connsiteX11" fmla="*/ 9175897 w 11611430"/>
              <a:gd name="connsiteY11" fmla="*/ 5216401 h 5322895"/>
              <a:gd name="connsiteX12" fmla="*/ 8902033 w 11611430"/>
              <a:gd name="connsiteY12" fmla="*/ 5237420 h 5322895"/>
              <a:gd name="connsiteX13" fmla="*/ 8628169 w 11611430"/>
              <a:gd name="connsiteY13" fmla="*/ 5253884 h 5322895"/>
              <a:gd name="connsiteX14" fmla="*/ 8355533 w 11611430"/>
              <a:gd name="connsiteY14" fmla="*/ 5271050 h 5322895"/>
              <a:gd name="connsiteX15" fmla="*/ 8085353 w 11611430"/>
              <a:gd name="connsiteY15" fmla="*/ 5285412 h 5322895"/>
              <a:gd name="connsiteX16" fmla="*/ 7817629 w 11611430"/>
              <a:gd name="connsiteY16" fmla="*/ 5295571 h 5322895"/>
              <a:gd name="connsiteX17" fmla="*/ 7549905 w 11611430"/>
              <a:gd name="connsiteY17" fmla="*/ 5304329 h 5322895"/>
              <a:gd name="connsiteX18" fmla="*/ 7284638 w 11611430"/>
              <a:gd name="connsiteY18" fmla="*/ 5312736 h 5322895"/>
              <a:gd name="connsiteX19" fmla="*/ 7023055 w 11611430"/>
              <a:gd name="connsiteY19" fmla="*/ 5316590 h 5322895"/>
              <a:gd name="connsiteX20" fmla="*/ 6761472 w 11611430"/>
              <a:gd name="connsiteY20" fmla="*/ 5320793 h 5322895"/>
              <a:gd name="connsiteX21" fmla="*/ 6503573 w 11611430"/>
              <a:gd name="connsiteY21" fmla="*/ 5322895 h 5322895"/>
              <a:gd name="connsiteX22" fmla="*/ 6248130 w 11611430"/>
              <a:gd name="connsiteY22" fmla="*/ 5320793 h 5322895"/>
              <a:gd name="connsiteX23" fmla="*/ 5995144 w 11611430"/>
              <a:gd name="connsiteY23" fmla="*/ 5320793 h 5322895"/>
              <a:gd name="connsiteX24" fmla="*/ 5744613 w 11611430"/>
              <a:gd name="connsiteY24" fmla="*/ 5316590 h 5322895"/>
              <a:gd name="connsiteX25" fmla="*/ 5498995 w 11611430"/>
              <a:gd name="connsiteY25" fmla="*/ 5310284 h 5322895"/>
              <a:gd name="connsiteX26" fmla="*/ 5255834 w 11611430"/>
              <a:gd name="connsiteY26" fmla="*/ 5304329 h 5322895"/>
              <a:gd name="connsiteX27" fmla="*/ 5017584 w 11611430"/>
              <a:gd name="connsiteY27" fmla="*/ 5297673 h 5322895"/>
              <a:gd name="connsiteX28" fmla="*/ 4785514 w 11611430"/>
              <a:gd name="connsiteY28" fmla="*/ 5287726 h 5322895"/>
              <a:gd name="connsiteX29" fmla="*/ 4601441 w 11611430"/>
              <a:gd name="connsiteY29" fmla="*/ 4972173 h 5322895"/>
              <a:gd name="connsiteX30" fmla="*/ 4514210 w 11611430"/>
              <a:gd name="connsiteY30" fmla="*/ 4830422 h 5322895"/>
              <a:gd name="connsiteX31" fmla="*/ 4416075 w 11611430"/>
              <a:gd name="connsiteY31" fmla="*/ 4732288 h 5322895"/>
              <a:gd name="connsiteX32" fmla="*/ 4274324 w 11611430"/>
              <a:gd name="connsiteY32" fmla="*/ 4557826 h 5322895"/>
              <a:gd name="connsiteX33" fmla="*/ 4241613 w 11611430"/>
              <a:gd name="connsiteY33" fmla="*/ 4525113 h 5322895"/>
              <a:gd name="connsiteX34" fmla="*/ 4208901 w 11611430"/>
              <a:gd name="connsiteY34" fmla="*/ 4481499 h 5322895"/>
              <a:gd name="connsiteX35" fmla="*/ 4154382 w 11611430"/>
              <a:gd name="connsiteY35" fmla="*/ 4437883 h 5322895"/>
              <a:gd name="connsiteX36" fmla="*/ 4110766 w 11611430"/>
              <a:gd name="connsiteY36" fmla="*/ 4416075 h 5322895"/>
              <a:gd name="connsiteX37" fmla="*/ 4078054 w 11611430"/>
              <a:gd name="connsiteY37" fmla="*/ 4394267 h 5322895"/>
              <a:gd name="connsiteX38" fmla="*/ 4034439 w 11611430"/>
              <a:gd name="connsiteY38" fmla="*/ 4361556 h 5322895"/>
              <a:gd name="connsiteX39" fmla="*/ 3958111 w 11611430"/>
              <a:gd name="connsiteY39" fmla="*/ 4339747 h 5322895"/>
              <a:gd name="connsiteX40" fmla="*/ 3892688 w 11611430"/>
              <a:gd name="connsiteY40" fmla="*/ 4328844 h 5322895"/>
              <a:gd name="connsiteX41" fmla="*/ 3718226 w 11611430"/>
              <a:gd name="connsiteY41" fmla="*/ 4307036 h 5322895"/>
              <a:gd name="connsiteX42" fmla="*/ 3641899 w 11611430"/>
              <a:gd name="connsiteY42" fmla="*/ 4274324 h 5322895"/>
              <a:gd name="connsiteX43" fmla="*/ 3620091 w 11611430"/>
              <a:gd name="connsiteY43" fmla="*/ 4252517 h 5322895"/>
              <a:gd name="connsiteX44" fmla="*/ 3565572 w 11611430"/>
              <a:gd name="connsiteY44" fmla="*/ 4230709 h 5322895"/>
              <a:gd name="connsiteX45" fmla="*/ 3500148 w 11611430"/>
              <a:gd name="connsiteY45" fmla="*/ 4208901 h 5322895"/>
              <a:gd name="connsiteX46" fmla="*/ 3478341 w 11611430"/>
              <a:gd name="connsiteY46" fmla="*/ 4176190 h 5322895"/>
              <a:gd name="connsiteX47" fmla="*/ 3543764 w 11611430"/>
              <a:gd name="connsiteY47" fmla="*/ 4132574 h 5322895"/>
              <a:gd name="connsiteX48" fmla="*/ 3445629 w 11611430"/>
              <a:gd name="connsiteY48" fmla="*/ 4121670 h 5322895"/>
              <a:gd name="connsiteX49" fmla="*/ 3391109 w 11611430"/>
              <a:gd name="connsiteY49" fmla="*/ 4132574 h 5322895"/>
              <a:gd name="connsiteX50" fmla="*/ 3303878 w 11611430"/>
              <a:gd name="connsiteY50" fmla="*/ 4154381 h 5322895"/>
              <a:gd name="connsiteX51" fmla="*/ 3260263 w 11611430"/>
              <a:gd name="connsiteY51" fmla="*/ 4165285 h 5322895"/>
              <a:gd name="connsiteX52" fmla="*/ 3194839 w 11611430"/>
              <a:gd name="connsiteY52" fmla="*/ 4187093 h 5322895"/>
              <a:gd name="connsiteX53" fmla="*/ 3162128 w 11611430"/>
              <a:gd name="connsiteY53" fmla="*/ 4197997 h 5322895"/>
              <a:gd name="connsiteX54" fmla="*/ 3053089 w 11611430"/>
              <a:gd name="connsiteY54" fmla="*/ 4230709 h 5322895"/>
              <a:gd name="connsiteX55" fmla="*/ 2987666 w 11611430"/>
              <a:gd name="connsiteY55" fmla="*/ 4252517 h 5322895"/>
              <a:gd name="connsiteX56" fmla="*/ 2954954 w 11611430"/>
              <a:gd name="connsiteY56" fmla="*/ 4263420 h 5322895"/>
              <a:gd name="connsiteX57" fmla="*/ 2867723 w 11611430"/>
              <a:gd name="connsiteY57" fmla="*/ 4285228 h 5322895"/>
              <a:gd name="connsiteX58" fmla="*/ 2802300 w 11611430"/>
              <a:gd name="connsiteY58" fmla="*/ 4307036 h 5322895"/>
              <a:gd name="connsiteX59" fmla="*/ 2780492 w 11611430"/>
              <a:gd name="connsiteY59" fmla="*/ 4328844 h 5322895"/>
              <a:gd name="connsiteX60" fmla="*/ 2715069 w 11611430"/>
              <a:gd name="connsiteY60" fmla="*/ 4350652 h 5322895"/>
              <a:gd name="connsiteX61" fmla="*/ 2682357 w 11611430"/>
              <a:gd name="connsiteY61" fmla="*/ 4361556 h 5322895"/>
              <a:gd name="connsiteX62" fmla="*/ 2649646 w 11611430"/>
              <a:gd name="connsiteY62" fmla="*/ 4372459 h 5322895"/>
              <a:gd name="connsiteX63" fmla="*/ 2616933 w 11611430"/>
              <a:gd name="connsiteY63" fmla="*/ 4383363 h 5322895"/>
              <a:gd name="connsiteX64" fmla="*/ 2595126 w 11611430"/>
              <a:gd name="connsiteY64" fmla="*/ 4405171 h 5322895"/>
              <a:gd name="connsiteX65" fmla="*/ 2529703 w 11611430"/>
              <a:gd name="connsiteY65" fmla="*/ 4437883 h 5322895"/>
              <a:gd name="connsiteX66" fmla="*/ 2486087 w 11611430"/>
              <a:gd name="connsiteY66" fmla="*/ 4481499 h 5322895"/>
              <a:gd name="connsiteX67" fmla="*/ 2453375 w 11611430"/>
              <a:gd name="connsiteY67" fmla="*/ 4514210 h 5322895"/>
              <a:gd name="connsiteX68" fmla="*/ 2420664 w 11611430"/>
              <a:gd name="connsiteY68" fmla="*/ 4536017 h 5322895"/>
              <a:gd name="connsiteX69" fmla="*/ 2398856 w 11611430"/>
              <a:gd name="connsiteY69" fmla="*/ 4568729 h 5322895"/>
              <a:gd name="connsiteX70" fmla="*/ 2377048 w 11611430"/>
              <a:gd name="connsiteY70" fmla="*/ 4590537 h 5322895"/>
              <a:gd name="connsiteX71" fmla="*/ 2366144 w 11611430"/>
              <a:gd name="connsiteY71" fmla="*/ 4623249 h 5322895"/>
              <a:gd name="connsiteX72" fmla="*/ 2344336 w 11611430"/>
              <a:gd name="connsiteY72" fmla="*/ 4666865 h 5322895"/>
              <a:gd name="connsiteX73" fmla="*/ 2322528 w 11611430"/>
              <a:gd name="connsiteY73" fmla="*/ 4732288 h 5322895"/>
              <a:gd name="connsiteX74" fmla="*/ 2300721 w 11611430"/>
              <a:gd name="connsiteY74" fmla="*/ 4764999 h 5322895"/>
              <a:gd name="connsiteX75" fmla="*/ 2268010 w 11611430"/>
              <a:gd name="connsiteY75" fmla="*/ 4852231 h 5322895"/>
              <a:gd name="connsiteX76" fmla="*/ 2235297 w 11611430"/>
              <a:gd name="connsiteY76" fmla="*/ 4993981 h 5322895"/>
              <a:gd name="connsiteX77" fmla="*/ 2230567 w 11611430"/>
              <a:gd name="connsiteY77" fmla="*/ 5079209 h 5322895"/>
              <a:gd name="connsiteX78" fmla="*/ 2229538 w 11611430"/>
              <a:gd name="connsiteY78" fmla="*/ 5104344 h 5322895"/>
              <a:gd name="connsiteX79" fmla="*/ 1932621 w 11611430"/>
              <a:gd name="connsiteY79" fmla="*/ 5071374 h 5322895"/>
              <a:gd name="connsiteX80" fmla="*/ 1609634 w 11611430"/>
              <a:gd name="connsiteY80" fmla="*/ 5033891 h 5322895"/>
              <a:gd name="connsiteX81" fmla="*/ 1312435 w 11611430"/>
              <a:gd name="connsiteY81" fmla="*/ 4996408 h 5322895"/>
              <a:gd name="connsiteX82" fmla="*/ 1039799 w 11611430"/>
              <a:gd name="connsiteY82" fmla="*/ 4961027 h 5322895"/>
              <a:gd name="connsiteX83" fmla="*/ 797865 w 11611430"/>
              <a:gd name="connsiteY83" fmla="*/ 4927397 h 5322895"/>
              <a:gd name="connsiteX84" fmla="*/ 579265 w 11611430"/>
              <a:gd name="connsiteY84" fmla="*/ 4895519 h 5322895"/>
              <a:gd name="connsiteX85" fmla="*/ 395052 w 11611430"/>
              <a:gd name="connsiteY85" fmla="*/ 4868896 h 5322895"/>
              <a:gd name="connsiteX86" fmla="*/ 240312 w 11611430"/>
              <a:gd name="connsiteY86" fmla="*/ 4843673 h 5322895"/>
              <a:gd name="connsiteX87" fmla="*/ 27853 w 11611430"/>
              <a:gd name="connsiteY87" fmla="*/ 4807592 h 5322895"/>
              <a:gd name="connsiteX88" fmla="*/ 0 w 11611430"/>
              <a:gd name="connsiteY88" fmla="*/ 4802879 h 5322895"/>
              <a:gd name="connsiteX89" fmla="*/ 0 w 11611430"/>
              <a:gd name="connsiteY89" fmla="*/ 3753332 h 5322895"/>
              <a:gd name="connsiteX90" fmla="*/ 0 w 11611430"/>
              <a:gd name="connsiteY90" fmla="*/ 3571886 h 5322895"/>
              <a:gd name="connsiteX91" fmla="*/ 0 w 11611430"/>
              <a:gd name="connsiteY91" fmla="*/ 471948 h 5322895"/>
              <a:gd name="connsiteX92" fmla="*/ 0 w 11611430"/>
              <a:gd name="connsiteY92" fmla="*/ 213719 h 53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1611430" h="5322895">
                <a:moveTo>
                  <a:pt x="0" y="0"/>
                </a:moveTo>
                <a:lnTo>
                  <a:pt x="11611430" y="0"/>
                </a:lnTo>
                <a:lnTo>
                  <a:pt x="11611430" y="4911695"/>
                </a:lnTo>
                <a:lnTo>
                  <a:pt x="11401197" y="4948416"/>
                </a:lnTo>
                <a:lnTo>
                  <a:pt x="11121192" y="4990102"/>
                </a:lnTo>
                <a:lnTo>
                  <a:pt x="10842416" y="5032139"/>
                </a:lnTo>
                <a:lnTo>
                  <a:pt x="10562411" y="5071374"/>
                </a:lnTo>
                <a:lnTo>
                  <a:pt x="10286091" y="5105003"/>
                </a:lnTo>
                <a:lnTo>
                  <a:pt x="10006086" y="5136881"/>
                </a:lnTo>
                <a:lnTo>
                  <a:pt x="9727310" y="5165957"/>
                </a:lnTo>
                <a:lnTo>
                  <a:pt x="9453445" y="5191179"/>
                </a:lnTo>
                <a:lnTo>
                  <a:pt x="9175897" y="5216401"/>
                </a:lnTo>
                <a:lnTo>
                  <a:pt x="8902033" y="5237420"/>
                </a:lnTo>
                <a:lnTo>
                  <a:pt x="8628169" y="5253884"/>
                </a:lnTo>
                <a:lnTo>
                  <a:pt x="8355533" y="5271050"/>
                </a:lnTo>
                <a:lnTo>
                  <a:pt x="8085353" y="5285412"/>
                </a:lnTo>
                <a:lnTo>
                  <a:pt x="7817629" y="5295571"/>
                </a:lnTo>
                <a:lnTo>
                  <a:pt x="7549905" y="5304329"/>
                </a:lnTo>
                <a:lnTo>
                  <a:pt x="7284638" y="5312736"/>
                </a:lnTo>
                <a:lnTo>
                  <a:pt x="7023055" y="5316590"/>
                </a:lnTo>
                <a:lnTo>
                  <a:pt x="6761472" y="5320793"/>
                </a:lnTo>
                <a:lnTo>
                  <a:pt x="6503573" y="5322895"/>
                </a:lnTo>
                <a:lnTo>
                  <a:pt x="6248130" y="5320793"/>
                </a:lnTo>
                <a:lnTo>
                  <a:pt x="5995144" y="5320793"/>
                </a:lnTo>
                <a:lnTo>
                  <a:pt x="5744613" y="5316590"/>
                </a:lnTo>
                <a:lnTo>
                  <a:pt x="5498995" y="5310284"/>
                </a:lnTo>
                <a:lnTo>
                  <a:pt x="5255834" y="5304329"/>
                </a:lnTo>
                <a:lnTo>
                  <a:pt x="5017584" y="5297673"/>
                </a:lnTo>
                <a:lnTo>
                  <a:pt x="4785514" y="5287726"/>
                </a:lnTo>
                <a:lnTo>
                  <a:pt x="4601441" y="4972173"/>
                </a:lnTo>
                <a:cubicBezTo>
                  <a:pt x="4573183" y="4924429"/>
                  <a:pt x="4553441" y="4869653"/>
                  <a:pt x="4514210" y="4830422"/>
                </a:cubicBezTo>
                <a:cubicBezTo>
                  <a:pt x="4481500" y="4797711"/>
                  <a:pt x="4446637" y="4767016"/>
                  <a:pt x="4416075" y="4732288"/>
                </a:cubicBezTo>
                <a:cubicBezTo>
                  <a:pt x="4366574" y="4676037"/>
                  <a:pt x="4327307" y="4610810"/>
                  <a:pt x="4274324" y="4557826"/>
                </a:cubicBezTo>
                <a:cubicBezTo>
                  <a:pt x="4263420" y="4546922"/>
                  <a:pt x="4251649" y="4536822"/>
                  <a:pt x="4241613" y="4525113"/>
                </a:cubicBezTo>
                <a:cubicBezTo>
                  <a:pt x="4229786" y="4511315"/>
                  <a:pt x="4220536" y="4495459"/>
                  <a:pt x="4208901" y="4481499"/>
                </a:cubicBezTo>
                <a:cubicBezTo>
                  <a:pt x="4192618" y="4461959"/>
                  <a:pt x="4176792" y="4450689"/>
                  <a:pt x="4154382" y="4437883"/>
                </a:cubicBezTo>
                <a:cubicBezTo>
                  <a:pt x="4140269" y="4429818"/>
                  <a:pt x="4124878" y="4424139"/>
                  <a:pt x="4110766" y="4416075"/>
                </a:cubicBezTo>
                <a:cubicBezTo>
                  <a:pt x="4099388" y="4409573"/>
                  <a:pt x="4088718" y="4401884"/>
                  <a:pt x="4078054" y="4394267"/>
                </a:cubicBezTo>
                <a:cubicBezTo>
                  <a:pt x="4063266" y="4383705"/>
                  <a:pt x="4050217" y="4370572"/>
                  <a:pt x="4034439" y="4361556"/>
                </a:cubicBezTo>
                <a:cubicBezTo>
                  <a:pt x="4023246" y="4355160"/>
                  <a:pt x="3966283" y="4341382"/>
                  <a:pt x="3958111" y="4339747"/>
                </a:cubicBezTo>
                <a:cubicBezTo>
                  <a:pt x="3936432" y="4335411"/>
                  <a:pt x="3914626" y="4331587"/>
                  <a:pt x="3892688" y="4328844"/>
                </a:cubicBezTo>
                <a:cubicBezTo>
                  <a:pt x="3823740" y="4320226"/>
                  <a:pt x="3782100" y="4321230"/>
                  <a:pt x="3718226" y="4307036"/>
                </a:cubicBezTo>
                <a:cubicBezTo>
                  <a:pt x="3696418" y="4302190"/>
                  <a:pt x="3658568" y="4285437"/>
                  <a:pt x="3641899" y="4274324"/>
                </a:cubicBezTo>
                <a:cubicBezTo>
                  <a:pt x="3633345" y="4268622"/>
                  <a:pt x="3629017" y="4257617"/>
                  <a:pt x="3620091" y="4252517"/>
                </a:cubicBezTo>
                <a:cubicBezTo>
                  <a:pt x="3603097" y="4242806"/>
                  <a:pt x="3583967" y="4237398"/>
                  <a:pt x="3565572" y="4230709"/>
                </a:cubicBezTo>
                <a:cubicBezTo>
                  <a:pt x="3543968" y="4222853"/>
                  <a:pt x="3500148" y="4208901"/>
                  <a:pt x="3500148" y="4208901"/>
                </a:cubicBezTo>
                <a:cubicBezTo>
                  <a:pt x="3475771" y="4184523"/>
                  <a:pt x="3478341" y="4197373"/>
                  <a:pt x="3478341" y="4176190"/>
                </a:cubicBezTo>
                <a:lnTo>
                  <a:pt x="3543764" y="4132574"/>
                </a:lnTo>
                <a:cubicBezTo>
                  <a:pt x="3511052" y="4128939"/>
                  <a:pt x="3478542" y="4121670"/>
                  <a:pt x="3445629" y="4121670"/>
                </a:cubicBezTo>
                <a:cubicBezTo>
                  <a:pt x="3427096" y="4121670"/>
                  <a:pt x="3409168" y="4128407"/>
                  <a:pt x="3391109" y="4132574"/>
                </a:cubicBezTo>
                <a:cubicBezTo>
                  <a:pt x="3361904" y="4139313"/>
                  <a:pt x="3332955" y="4147112"/>
                  <a:pt x="3303878" y="4154381"/>
                </a:cubicBezTo>
                <a:cubicBezTo>
                  <a:pt x="3289340" y="4158016"/>
                  <a:pt x="3274480" y="4160547"/>
                  <a:pt x="3260263" y="4165285"/>
                </a:cubicBezTo>
                <a:lnTo>
                  <a:pt x="3194839" y="4187093"/>
                </a:lnTo>
                <a:cubicBezTo>
                  <a:pt x="3183935" y="4190728"/>
                  <a:pt x="3173278" y="4195209"/>
                  <a:pt x="3162128" y="4197997"/>
                </a:cubicBezTo>
                <a:cubicBezTo>
                  <a:pt x="3096214" y="4214476"/>
                  <a:pt x="3132724" y="4204163"/>
                  <a:pt x="3053089" y="4230709"/>
                </a:cubicBezTo>
                <a:lnTo>
                  <a:pt x="2987666" y="4252517"/>
                </a:lnTo>
                <a:cubicBezTo>
                  <a:pt x="2976762" y="4256151"/>
                  <a:pt x="2966105" y="4260632"/>
                  <a:pt x="2954954" y="4263420"/>
                </a:cubicBezTo>
                <a:cubicBezTo>
                  <a:pt x="2925877" y="4270689"/>
                  <a:pt x="2896157" y="4275751"/>
                  <a:pt x="2867723" y="4285228"/>
                </a:cubicBezTo>
                <a:lnTo>
                  <a:pt x="2802300" y="4307036"/>
                </a:lnTo>
                <a:cubicBezTo>
                  <a:pt x="2795031" y="4314305"/>
                  <a:pt x="2789687" y="4324247"/>
                  <a:pt x="2780492" y="4328844"/>
                </a:cubicBezTo>
                <a:cubicBezTo>
                  <a:pt x="2759931" y="4339124"/>
                  <a:pt x="2736876" y="4343382"/>
                  <a:pt x="2715069" y="4350652"/>
                </a:cubicBezTo>
                <a:lnTo>
                  <a:pt x="2682357" y="4361556"/>
                </a:lnTo>
                <a:lnTo>
                  <a:pt x="2649646" y="4372459"/>
                </a:lnTo>
                <a:lnTo>
                  <a:pt x="2616933" y="4383363"/>
                </a:lnTo>
                <a:cubicBezTo>
                  <a:pt x="2609664" y="4390632"/>
                  <a:pt x="2603941" y="4399883"/>
                  <a:pt x="2595126" y="4405171"/>
                </a:cubicBezTo>
                <a:cubicBezTo>
                  <a:pt x="2530624" y="4443872"/>
                  <a:pt x="2594048" y="4382729"/>
                  <a:pt x="2529703" y="4437883"/>
                </a:cubicBezTo>
                <a:cubicBezTo>
                  <a:pt x="2514092" y="4451263"/>
                  <a:pt x="2500625" y="4466960"/>
                  <a:pt x="2486087" y="4481499"/>
                </a:cubicBezTo>
                <a:cubicBezTo>
                  <a:pt x="2475183" y="4492403"/>
                  <a:pt x="2466206" y="4505657"/>
                  <a:pt x="2453375" y="4514210"/>
                </a:cubicBezTo>
                <a:lnTo>
                  <a:pt x="2420664" y="4536017"/>
                </a:lnTo>
                <a:cubicBezTo>
                  <a:pt x="2413395" y="4546922"/>
                  <a:pt x="2407042" y="4558496"/>
                  <a:pt x="2398856" y="4568729"/>
                </a:cubicBezTo>
                <a:cubicBezTo>
                  <a:pt x="2392434" y="4576756"/>
                  <a:pt x="2382337" y="4581722"/>
                  <a:pt x="2377048" y="4590537"/>
                </a:cubicBezTo>
                <a:cubicBezTo>
                  <a:pt x="2371134" y="4600393"/>
                  <a:pt x="2370672" y="4612684"/>
                  <a:pt x="2366144" y="4623249"/>
                </a:cubicBezTo>
                <a:cubicBezTo>
                  <a:pt x="2359741" y="4638189"/>
                  <a:pt x="2350374" y="4651772"/>
                  <a:pt x="2344336" y="4666865"/>
                </a:cubicBezTo>
                <a:cubicBezTo>
                  <a:pt x="2335799" y="4688208"/>
                  <a:pt x="2335280" y="4713161"/>
                  <a:pt x="2322528" y="4732288"/>
                </a:cubicBezTo>
                <a:cubicBezTo>
                  <a:pt x="2315259" y="4743192"/>
                  <a:pt x="2306582" y="4753278"/>
                  <a:pt x="2300721" y="4764999"/>
                </a:cubicBezTo>
                <a:cubicBezTo>
                  <a:pt x="2296862" y="4772717"/>
                  <a:pt x="2272055" y="4834699"/>
                  <a:pt x="2268010" y="4852231"/>
                </a:cubicBezTo>
                <a:cubicBezTo>
                  <a:pt x="2231919" y="5008621"/>
                  <a:pt x="2261653" y="4914917"/>
                  <a:pt x="2235297" y="4993981"/>
                </a:cubicBezTo>
                <a:cubicBezTo>
                  <a:pt x="2233101" y="5029118"/>
                  <a:pt x="2231590" y="5057039"/>
                  <a:pt x="2230567" y="5079209"/>
                </a:cubicBezTo>
                <a:lnTo>
                  <a:pt x="2229538" y="5104344"/>
                </a:lnTo>
                <a:lnTo>
                  <a:pt x="1932621" y="5071374"/>
                </a:lnTo>
                <a:lnTo>
                  <a:pt x="1609634" y="5033891"/>
                </a:lnTo>
                <a:lnTo>
                  <a:pt x="1312435" y="4996408"/>
                </a:lnTo>
                <a:lnTo>
                  <a:pt x="1039799" y="4961027"/>
                </a:lnTo>
                <a:lnTo>
                  <a:pt x="797865" y="4927397"/>
                </a:lnTo>
                <a:lnTo>
                  <a:pt x="579265" y="4895519"/>
                </a:lnTo>
                <a:lnTo>
                  <a:pt x="395052" y="4868896"/>
                </a:lnTo>
                <a:lnTo>
                  <a:pt x="240312" y="4843673"/>
                </a:lnTo>
                <a:lnTo>
                  <a:pt x="27853" y="4807592"/>
                </a:lnTo>
                <a:lnTo>
                  <a:pt x="0" y="4802879"/>
                </a:lnTo>
                <a:lnTo>
                  <a:pt x="0" y="3753332"/>
                </a:lnTo>
                <a:lnTo>
                  <a:pt x="0" y="3571886"/>
                </a:lnTo>
                <a:lnTo>
                  <a:pt x="0" y="471948"/>
                </a:lnTo>
                <a:lnTo>
                  <a:pt x="0" y="213719"/>
                </a:lnTo>
                <a:close/>
              </a:path>
            </a:pathLst>
          </a:custGeom>
        </p:spPr>
      </p:pic>
      <p:sp>
        <p:nvSpPr>
          <p:cNvPr id="2" name="Rectangle 1"/>
          <p:cNvSpPr/>
          <p:nvPr/>
        </p:nvSpPr>
        <p:spPr>
          <a:xfrm>
            <a:off x="1871209" y="792337"/>
            <a:ext cx="8449582" cy="2421464"/>
          </a:xfrm>
          <a:prstGeom prst="rect">
            <a:avLst/>
          </a:prstGeom>
        </p:spPr>
        <p:txBody>
          <a:bodyPr vert="horz" lIns="91440" tIns="45720" rIns="91440" bIns="45720" rtlCol="0" anchor="b">
            <a:normAutofit/>
          </a:bodyPr>
          <a:lstStyle/>
          <a:p>
            <a:pPr algn="ctr">
              <a:spcBef>
                <a:spcPct val="0"/>
              </a:spcBef>
              <a:spcAft>
                <a:spcPts val="600"/>
              </a:spcAft>
            </a:pPr>
            <a:r>
              <a:rPr lang="en-US" sz="4800" b="0" cap="all" spc="0" dirty="0">
                <a:ln w="3175" cmpd="sng">
                  <a:noFill/>
                </a:ln>
                <a:latin typeface="+mj-lt"/>
                <a:ea typeface="+mj-ea"/>
                <a:cs typeface="+mj-cs"/>
              </a:rPr>
              <a:t>Communication</a:t>
            </a:r>
          </a:p>
        </p:txBody>
      </p:sp>
    </p:spTree>
    <p:extLst>
      <p:ext uri="{BB962C8B-B14F-4D97-AF65-F5344CB8AC3E}">
        <p14:creationId xmlns:p14="http://schemas.microsoft.com/office/powerpoint/2010/main" val="946546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FC1144-BD64-4C61-ACB8-497711C416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 name="TextBox 6"/>
          <p:cNvSpPr txBox="1"/>
          <p:nvPr/>
        </p:nvSpPr>
        <p:spPr>
          <a:xfrm>
            <a:off x="697214" y="2483303"/>
            <a:ext cx="6143423" cy="14562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300" cap="all" dirty="0">
                <a:ln w="3175" cmpd="sng">
                  <a:noFill/>
                </a:ln>
                <a:latin typeface="+mj-lt"/>
                <a:ea typeface="+mj-ea"/>
                <a:cs typeface="+mj-cs"/>
              </a:rPr>
              <a:t>Virtual communication is all about remembering that there’s a real, live person on the other side of the phone/computer.</a:t>
            </a:r>
          </a:p>
          <a:p>
            <a:pPr>
              <a:lnSpc>
                <a:spcPct val="90000"/>
              </a:lnSpc>
              <a:spcBef>
                <a:spcPct val="0"/>
              </a:spcBef>
              <a:spcAft>
                <a:spcPts val="600"/>
              </a:spcAft>
            </a:pPr>
            <a:endParaRPr lang="en-US" sz="2300" cap="all" dirty="0">
              <a:ln w="3175" cmpd="sng">
                <a:noFill/>
              </a:ln>
              <a:latin typeface="+mj-lt"/>
              <a:ea typeface="+mj-ea"/>
              <a:cs typeface="+mj-cs"/>
            </a:endParaRPr>
          </a:p>
        </p:txBody>
      </p:sp>
      <p:pic>
        <p:nvPicPr>
          <p:cNvPr id="5" name="Content Placeholder 4" descr="A close-up of a computer&#10;&#10;Description automatically generated with medium confidence"/>
          <p:cNvPicPr>
            <a:picLocks noChangeAspect="1"/>
          </p:cNvPicPr>
          <p:nvPr/>
        </p:nvPicPr>
        <p:blipFill rotWithShape="1">
          <a:blip r:embed="rId5">
            <a:extLst>
              <a:ext uri="{28A0092B-C50C-407E-A947-70E740481C1C}">
                <a14:useLocalDpi xmlns:a14="http://schemas.microsoft.com/office/drawing/2010/main" val="0"/>
              </a:ext>
            </a:extLst>
          </a:blip>
          <a:srcRect t="17732" r="-5" b="-5"/>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grpSp>
        <p:nvGrpSpPr>
          <p:cNvPr id="16" name="Group 15">
            <a:extLst>
              <a:ext uri="{FF2B5EF4-FFF2-40B4-BE49-F238E27FC236}">
                <a16:creationId xmlns:a16="http://schemas.microsoft.com/office/drawing/2014/main" id="{58B25CAD-A790-499A-926B-116E10915E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17" name="Freeform 98">
              <a:extLst>
                <a:ext uri="{FF2B5EF4-FFF2-40B4-BE49-F238E27FC236}">
                  <a16:creationId xmlns:a16="http://schemas.microsoft.com/office/drawing/2014/main" id="{76E29510-9A59-43B9-BA40-BF403A9F6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41DCF14-C3EC-4A84-9BCB-CE73743063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9" name="Straight Connector 18">
                <a:extLst>
                  <a:ext uri="{FF2B5EF4-FFF2-40B4-BE49-F238E27FC236}">
                    <a16:creationId xmlns:a16="http://schemas.microsoft.com/office/drawing/2014/main" id="{323473CE-82AD-4D8D-A232-68772F8249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67ADA3-E620-4348-8071-F9721E422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21526D8-6171-42B9-BB1D-D4EBD07C93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918272C-9574-485F-8DBA-E779254B6C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14CAA3E-D915-4597-85D4-DF416AF539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749FF6F-6DEA-46A3-A01C-82BD294181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853F97E-C428-43BB-903E-E63D7A05D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D4EE22F-D9F6-499B-8595-2CA950937E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A598804-7127-47FC-8A02-C6E2FD0D7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2A35C24-2BAE-4314-BBF5-81A17F92E1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3A33BF9-E8C7-47A3-BFF6-5419153F72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8707F62-2F29-4FF0-A976-55E1996003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D9DB8BF-BBA2-4465-8B80-B354B3A5BA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C237BA7-462C-4ABE-B089-4C8938F821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14D5F33-8377-427F-B4D1-8B783BF48E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8114C18-86CF-412F-81BD-4856E83CD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CF1CFD5-877F-4D23-9186-ABBE606058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D718FB9-83BB-4BFB-ACF6-7D0A681BB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B007F5-E4FE-4A8F-813F-CC2740BD2E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1345DFB-742B-4F09-B75A-05377FD401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B4845AC-E70E-40A2-9491-05B2DBB92D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4111F64-514D-4447-86EB-D665455248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20169F1-F2D1-4726-8423-DBB5FE0714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9F80247-CF53-4374-81E2-475BDD5210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A5F5D72-947B-414E-8FDD-BBA2BCB95B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AECE77-F2AF-4FCA-9C0E-A3E154EF49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357807F-7199-418E-A0A9-B64105ECD2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74400BB-9AFD-4FE0-890E-888B089C26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B161EE8-5F23-490A-9728-F35D68DF90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F4E71C7-716A-43DB-8B25-45D376E5D1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CC85AEA-CCD1-4DF7-8916-0F72027ED7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135A1AE-41A5-4D62-8EDA-7E2AE30EF6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3CFD903-54FF-40B5-8645-48F3E463AE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50B0D3E-699D-4045-9BD5-B4CF69C20B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430A3E5-50DB-4A25-A497-A9AABF4CD8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1B0E32C-6B1D-4061-8FE9-49FE8F48E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933DD09-EE89-4852-AAB4-7C42FEB01C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11394FF-3D41-4AC3-BF43-D84C4453F9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E419255-A9D6-42DD-A394-F5330A6F36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B92B858-83FE-42E7-B526-734880D077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AC09C3A-8718-4FF6-89BE-385091356D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ACA67A3-5C58-4B01-9A72-136D48845E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C479D8B-24CE-4B25-A4B4-1D411A4502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BF48C75-7374-42F2-A159-526789C343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809A4AF-4DE5-4BEA-9D5A-A5236E9AF3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3EF6033-DAB6-40AE-904A-9B445DBD6E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6FAF6D3-9004-48E4-9A1F-BF36CEF7C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5BF9CAE-C7FC-4A40-83EC-8D4FA543E0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9D1F7A5-8E54-4E36-9FBB-68F82877C2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E9B55B9-3B64-43D0-B20B-63D1E69CE3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D5DB75D-0B80-49D5-ABF8-FB393DC83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3F5F929-EAAF-471A-9E35-6DCDC3566C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4C2BEB3-0299-4A25-830D-6E2DF9FDC8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4E342A0-615D-466D-9404-CA8BBCEEFC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DFFE1C-1E19-4EF4-A1B2-204A04E341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731123C-8680-4E7A-AF54-969919D30C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F1F0F71-5F67-496A-85EC-C8272FC6DE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EE0D13E-74B4-46D8-9CEB-993A9B02BB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BC0AC4E-E40A-4D25-B178-B28024D5DB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143B7E6-35F6-4AAF-B75E-D0E3B1CC3B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DAAF768-2A67-4FCC-B682-7B14D4699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A5A9193-6968-40A2-9E95-40B9A300A1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5F665EA-A27F-453A-9F57-4D4B9CE64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F6B94B3-C73B-4B26-A066-A4A6EB6920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C87A408-F5B1-4397-9A9F-65844D7EFB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9AC2E82-FE6E-420B-9AB8-7939E196CE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AE5E1C4-5F11-44DF-9A63-A3AB706FC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236581D-1127-4822-B364-203311850B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F6AFBC9-9C55-4BB4-8DD3-CBFB9D959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312F76C-C542-4FF1-88A9-12DED608E7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C1AEC1F-364C-4A2C-8798-18571170F7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960AF63-51EE-4474-9693-18C3FFC5F5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E186998-8FFC-4B8E-9664-A3EB3DA93F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00B2A7C-644E-4B02-8949-68AC413D14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923CE8B-E88E-4585-A698-30BB686DFE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1148CFA-ECD4-4847-91CE-7E8206F840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FAB4226-9991-4F5E-B43B-D873A909D2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8548911-9FE4-446D-BD3E-DC72AEF2D6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811B40AE-63DC-41CA-B0D1-EF99F055F5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397406" y="-618857"/>
            <a:ext cx="4915057" cy="4271437"/>
            <a:chOff x="5281603" y="104899"/>
            <a:chExt cx="6910397" cy="6005491"/>
          </a:xfrm>
        </p:grpSpPr>
        <p:sp>
          <p:nvSpPr>
            <p:cNvPr id="99" name="Freeform 17">
              <a:extLst>
                <a:ext uri="{FF2B5EF4-FFF2-40B4-BE49-F238E27FC236}">
                  <a16:creationId xmlns:a16="http://schemas.microsoft.com/office/drawing/2014/main" id="{07BB2A43-A75C-4A17-B68F-E6AB75EE0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40A0BDF4-301A-4EE4-A77D-BD245F18EE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01" name="Straight Connector 100">
                <a:extLst>
                  <a:ext uri="{FF2B5EF4-FFF2-40B4-BE49-F238E27FC236}">
                    <a16:creationId xmlns:a16="http://schemas.microsoft.com/office/drawing/2014/main" id="{C4924D57-94BA-40F5-BF53-9B23F7213F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14F8BCB-338A-49F5-BB9D-626C7A0CC9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EFC0D9E-285A-4D86-8A71-B985BA8335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7015B3C-B28A-40F0-B53A-91B3B9C5FA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DFD7530-F83D-4D23-9B1F-F8DA8CD5AF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4DC34F9A-64D4-48B5-8E5A-ED0E339253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ED77B99-47E0-4D0B-B185-7F5E1B61C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C09C835-22F6-4E14-9BBE-11DD233346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02419A0-4AA5-4985-B606-94268DE415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503FA27-7544-400B-8706-FE12A9B316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D404C57-DD6C-454E-BE13-90369095B1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ABEA11C-C6F5-4FAB-9F3F-384EF23D6C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CAEDBBC-2C01-496B-929B-849F1CB534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894D4ED-61CE-46A2-9092-A00B9E8377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C5D0262-1B14-45D6-937F-B6D6A915DC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C7684CB-4F98-4EC9-A35B-1E903CEE66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C25B956-861C-47EE-9D4D-E31C24538E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DD61AAC-D277-4D2E-AB51-8DDB489040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A4BA2A9-697F-45E1-8363-5E61A4207E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D517C0E-A6EE-4A86-9F4C-434CD71915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8C170BA-831C-4BA4-A286-65E66E9C4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EAA6EC5-E2BD-492B-9A8B-C27A76AC6C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485DB25-AEEB-4180-9A14-2CEB267D4F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07A4361-79A5-47AA-98FE-01640EE42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F672975E-CAD3-46F3-BDA2-902C8237DC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5679262-AA08-4D50-AB3F-E6F9B4D1D8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1E32D5A-0C93-4E13-B049-914A2F1D29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41EC8F6-AF84-43B6-9400-F73F6FBADE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75F074A-16C0-4748-BD13-64A7C32F6A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CB3D608-CA7C-470E-9AAA-8389005F53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7AB4FD7D-4E8A-4455-933E-99E52E0B49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416DF40-A568-431F-B63F-C32A9175B8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25E07C-A0EC-4DCF-88EC-51BB5C3FC3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96C7DC41-3ADA-4989-AE2A-0F8D9DFCC9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AE2AB88-5EAC-41EC-98BF-FACD6A2115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4E0B17E-9282-4983-AEB1-2B123998A3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86E83F1-9CCB-448B-89C9-F55B273BFC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621D911-2A84-468C-9244-743E3E18D7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29971DC-3B38-4403-ABC9-880A06EBAC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2D65D61-4C71-4851-B377-83369B3889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04A736D-4A39-4E06-B7A7-2217CEB4EC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3B1531E-B3AC-480D-A8CD-836E8C1788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F076B49-2AA3-4C05-9E50-CFF9137184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E506FE5-22A7-42E7-BEB9-5442E79184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D634CEF-DD74-4EC0-B7F4-3884BAF106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4AD2728-E4B9-487D-A682-5E21DD15BB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C422CD3C-92C4-473C-9E31-85A594F6BE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1509C2B-9D23-4008-B6A1-2407688209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007ACD51-E44F-4AF8-8F61-F276D71343F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EF5BDAF9-2B69-4209-BE1F-6C5D8A1DFF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DA27782-8E1F-422F-B106-31C0E1216D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E8A221D-84EC-47C2-A895-8253858153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F08A0E1C-6626-4DD8-83BE-E83E2DFC84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7360D67F-521C-4D9A-B2B1-392386EA51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29669A1-CC36-41F4-B0F1-B720DB9894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DC3ADA6-152F-4D7B-9ABD-30DC8F7A25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F6CA5EE-56FA-4EF7-9EC7-BC3FB217ED9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03F9222-217B-48EB-8878-EC0B32E322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48B9A73-A26B-43DB-9BB2-5658871FEA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DF9DD53-6F04-4203-B61A-240676B7FD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1065752-DE28-425C-8987-168FE9F510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4B78A37C-B329-45F9-AF83-26D5CD8265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B70B126-9812-487A-AB78-CBCB1B32D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62A622F7-EC16-4F46-83B7-7A7DBCF99A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5607D488-F3A1-4FF6-9C5C-B4C1E147A2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DD48CAD-8E9A-434C-9F7E-6031DA9A6A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70B9979-DEC4-48B9-9462-E3631AC96A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ADB15ACD-534F-474C-8B1A-8F5B94AEFD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8DFFE368-637C-4309-ABAC-BDCED29B6B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7D3E8255-AD5A-48F8-B948-7BF97DBEE7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784682BD-D253-4704-BB29-6D9C7D3006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34113DE4-AE89-4F45-9B12-61B04E3E78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8437CF76-AF2F-46BC-9579-872625F1AB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AF2AF364-8140-40A5-9AC8-00C03DA479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AFBA166C-DB92-475D-B0D3-1F7EB2B81A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583F60B4-E774-4D4F-BC7C-A171BB6174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F18C06C-0984-4FAA-952A-9CBFC0F95C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BDE44802-FF06-46DC-9F7E-D2A329BB29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6" name="Content Placeholder 5" descr="A group of children on a stage&#10;&#10;Description automatically generated with low confidence"/>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t="21829" r="3" b="3"/>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spTree>
    <p:extLst>
      <p:ext uri="{BB962C8B-B14F-4D97-AF65-F5344CB8AC3E}">
        <p14:creationId xmlns:p14="http://schemas.microsoft.com/office/powerpoint/2010/main" val="163490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26" name="Picture 2" descr="The moral dilemma of faceless communication - Northlin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574" r="1" b="7070"/>
          <a:stretch/>
        </p:blipFill>
        <p:spPr bwMode="auto">
          <a:xfrm>
            <a:off x="771109" y="10"/>
            <a:ext cx="11159068" cy="6857990"/>
          </a:xfrm>
          <a:custGeom>
            <a:avLst/>
            <a:gdLst/>
            <a:ahLst/>
            <a:cxnLst/>
            <a:rect l="l" t="t" r="r" b="b"/>
            <a:pathLst>
              <a:path w="11159068" h="6858000">
                <a:moveTo>
                  <a:pt x="1192024" y="0"/>
                </a:moveTo>
                <a:cubicBezTo>
                  <a:pt x="1192024" y="0"/>
                  <a:pt x="1192024" y="0"/>
                  <a:pt x="9967044" y="0"/>
                </a:cubicBezTo>
                <a:cubicBezTo>
                  <a:pt x="10713854" y="942975"/>
                  <a:pt x="11159068" y="2138363"/>
                  <a:pt x="11159068" y="3433763"/>
                </a:cubicBezTo>
                <a:cubicBezTo>
                  <a:pt x="11159068" y="4724400"/>
                  <a:pt x="10718641" y="5915025"/>
                  <a:pt x="9971831" y="6858000"/>
                </a:cubicBezTo>
                <a:cubicBezTo>
                  <a:pt x="9971831" y="6858000"/>
                  <a:pt x="9971831" y="6858000"/>
                  <a:pt x="1187237" y="6858000"/>
                </a:cubicBezTo>
                <a:cubicBezTo>
                  <a:pt x="440427" y="5915025"/>
                  <a:pt x="0" y="4724400"/>
                  <a:pt x="0" y="3433763"/>
                </a:cubicBezTo>
                <a:cubicBezTo>
                  <a:pt x="0" y="2138363"/>
                  <a:pt x="445214" y="942975"/>
                  <a:pt x="1192024" y="0"/>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42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166780-9337-4437-95D3-5EA9D55AA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3D0F40-BF1F-4120-945D-90C5AAD6E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4654296" cy="6856214"/>
          </a:xfrm>
          <a:prstGeom prst="rect">
            <a:avLst/>
          </a:prstGeom>
          <a:blipFill dpi="0" rotWithShape="1">
            <a:blip r:embed="rId3"/>
            <a:srcRect/>
            <a:tile tx="0" ty="0" sx="100000" sy="100000" flip="none" algn="tl"/>
          </a:blip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5640A69-3748-450C-8DDB-B2051AC04B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893"/>
          <a:stretch/>
        </p:blipFill>
        <p:spPr>
          <a:xfrm>
            <a:off x="0" y="0"/>
            <a:ext cx="4644770" cy="6856214"/>
          </a:xfrm>
          <a:prstGeom prst="rect">
            <a:avLst/>
          </a:prstGeom>
        </p:spPr>
      </p:pic>
      <p:sp>
        <p:nvSpPr>
          <p:cNvPr id="2" name="Title 1"/>
          <p:cNvSpPr>
            <a:spLocks noGrp="1"/>
          </p:cNvSpPr>
          <p:nvPr>
            <p:ph type="title"/>
          </p:nvPr>
        </p:nvSpPr>
        <p:spPr>
          <a:xfrm>
            <a:off x="685801" y="643466"/>
            <a:ext cx="3351530" cy="4995333"/>
          </a:xfrm>
        </p:spPr>
        <p:txBody>
          <a:bodyPr>
            <a:normAutofit/>
          </a:bodyPr>
          <a:lstStyle/>
          <a:p>
            <a:r>
              <a:rPr lang="en-US" sz="3300">
                <a:solidFill>
                  <a:srgbClr val="FFFFFF"/>
                </a:solidFill>
              </a:rPr>
              <a:t>Communicating </a:t>
            </a:r>
          </a:p>
        </p:txBody>
      </p:sp>
      <p:sp useBgFill="1">
        <p:nvSpPr>
          <p:cNvPr id="15" name="Rectangle 14">
            <a:extLst>
              <a:ext uri="{FF2B5EF4-FFF2-40B4-BE49-F238E27FC236}">
                <a16:creationId xmlns:a16="http://schemas.microsoft.com/office/drawing/2014/main" id="{66F4F323-644B-4A47-97E9-BFB73840F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120" y="-2"/>
            <a:ext cx="7537705" cy="6856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A0E4045-BE3F-4C15-9752-D40DDB48514E}"/>
              </a:ext>
            </a:extLst>
          </p:cNvPr>
          <p:cNvGraphicFramePr>
            <a:graphicFrameLocks noGrp="1"/>
          </p:cNvGraphicFramePr>
          <p:nvPr>
            <p:ph idx="1"/>
            <p:extLst>
              <p:ext uri="{D42A27DB-BD31-4B8C-83A1-F6EECF244321}">
                <p14:modId xmlns:p14="http://schemas.microsoft.com/office/powerpoint/2010/main" val="2555900750"/>
              </p:ext>
            </p:extLst>
          </p:nvPr>
        </p:nvGraphicFramePr>
        <p:xfrm>
          <a:off x="5467509" y="804671"/>
          <a:ext cx="5886291" cy="49172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99523060"/>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28" name="Picture 7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Communicating</a:t>
            </a:r>
          </a:p>
        </p:txBody>
      </p:sp>
      <p:sp>
        <p:nvSpPr>
          <p:cNvPr id="3" name="Content Placeholder 2"/>
          <p:cNvSpPr>
            <a:spLocks noGrp="1"/>
          </p:cNvSpPr>
          <p:nvPr>
            <p:ph sz="half" idx="1"/>
          </p:nvPr>
        </p:nvSpPr>
        <p:spPr>
          <a:xfrm>
            <a:off x="802178" y="2261420"/>
            <a:ext cx="4002936" cy="3637935"/>
          </a:xfrm>
        </p:spPr>
        <p:txBody>
          <a:bodyPr vert="horz" lIns="91440" tIns="45720" rIns="91440" bIns="45720" rtlCol="0" anchor="ctr">
            <a:normAutofit/>
          </a:bodyPr>
          <a:lstStyle/>
          <a:p>
            <a:r>
              <a:rPr lang="en-US" dirty="0"/>
              <a:t>Some people might feel intimidated about speaking in a video or phone meeting, so check in to make sure you are all on the same page</a:t>
            </a:r>
          </a:p>
          <a:p>
            <a:r>
              <a:rPr lang="en-US" dirty="0"/>
              <a:t>Share information equally, transparently, and in a timely manner</a:t>
            </a:r>
          </a:p>
          <a:p>
            <a:r>
              <a:rPr lang="en-US" dirty="0"/>
              <a:t>Make sure no one is left out in the communication loop</a:t>
            </a:r>
          </a:p>
          <a:p>
            <a:endParaRPr lang="en-US" dirty="0"/>
          </a:p>
        </p:txBody>
      </p:sp>
      <p:pic>
        <p:nvPicPr>
          <p:cNvPr id="1026" name="Picture 2" descr="Everyday realities of zoom meeting - Animals">
            <a:extLst>
              <a:ext uri="{FF2B5EF4-FFF2-40B4-BE49-F238E27FC236}">
                <a16:creationId xmlns:a16="http://schemas.microsoft.com/office/drawing/2014/main" id="{D8017C4B-F801-478E-BFF5-A724099FC1F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11322" y="796413"/>
            <a:ext cx="4252452" cy="5102943"/>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37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604" r="-2" b="13319"/>
          <a:stretch/>
        </p:blipFill>
        <p:spPr>
          <a:xfrm>
            <a:off x="20" y="10"/>
            <a:ext cx="4003019" cy="3388883"/>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16430" b="1"/>
          <a:stretch/>
        </p:blipFill>
        <p:spPr>
          <a:xfrm>
            <a:off x="20" y="3469102"/>
            <a:ext cx="4003019" cy="3388893"/>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210" r="419"/>
          <a:stretch/>
        </p:blipFill>
        <p:spPr>
          <a:xfrm>
            <a:off x="4094479" y="10"/>
            <a:ext cx="4014047" cy="6857990"/>
          </a:xfrm>
          <a:prstGeom prst="rect">
            <a:avLst/>
          </a:prstGeom>
        </p:spPr>
      </p:pic>
      <p:pic>
        <p:nvPicPr>
          <p:cNvPr id="1026" name="Picture 2" descr="What do you call the disease caused by the novel coronavirus? Covid-19"/>
          <p:cNvPicPr>
            <a:picLocks noChangeAspect="1" noChangeArrowheads="1"/>
          </p:cNvPicPr>
          <p:nvPr/>
        </p:nvPicPr>
        <p:blipFill rotWithShape="1">
          <a:blip r:embed="rId6">
            <a:extLst>
              <a:ext uri="{28A0092B-C50C-407E-A947-70E740481C1C}">
                <a14:useLocalDpi xmlns:a14="http://schemas.microsoft.com/office/drawing/2010/main" val="0"/>
              </a:ext>
            </a:extLst>
          </a:blip>
          <a:srcRect t="6261" r="4" b="9225"/>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17271" r="-2" b="21607"/>
          <a:stretch/>
        </p:blipFill>
        <p:spPr>
          <a:xfrm>
            <a:off x="8199966" y="3469102"/>
            <a:ext cx="3992034" cy="3388893"/>
          </a:xfrm>
          <a:prstGeom prst="rect">
            <a:avLst/>
          </a:prstGeom>
        </p:spPr>
      </p:pic>
    </p:spTree>
    <p:extLst>
      <p:ext uri="{BB962C8B-B14F-4D97-AF65-F5344CB8AC3E}">
        <p14:creationId xmlns:p14="http://schemas.microsoft.com/office/powerpoint/2010/main" val="315734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50" fill="hold"/>
                                        <p:tgtEl>
                                          <p:spTgt spid="3"/>
                                        </p:tgtEl>
                                        <p:attrNameLst>
                                          <p:attrName>ppt_w</p:attrName>
                                        </p:attrNameLst>
                                      </p:cBhvr>
                                      <p:tavLst>
                                        <p:tav tm="0">
                                          <p:val>
                                            <p:fltVal val="0"/>
                                          </p:val>
                                        </p:tav>
                                        <p:tav tm="100000">
                                          <p:val>
                                            <p:strVal val="#ppt_w"/>
                                          </p:val>
                                        </p:tav>
                                      </p:tavLst>
                                    </p:anim>
                                    <p:anim calcmode="lin" valueType="num">
                                      <p:cBhvr>
                                        <p:cTn id="15" dur="250" fill="hold"/>
                                        <p:tgtEl>
                                          <p:spTgt spid="3"/>
                                        </p:tgtEl>
                                        <p:attrNameLst>
                                          <p:attrName>ppt_h</p:attrName>
                                        </p:attrNameLst>
                                      </p:cBhvr>
                                      <p:tavLst>
                                        <p:tav tm="0">
                                          <p:val>
                                            <p:fltVal val="0"/>
                                          </p:val>
                                        </p:tav>
                                        <p:tav tm="100000">
                                          <p:val>
                                            <p:strVal val="#ppt_h"/>
                                          </p:val>
                                        </p:tav>
                                      </p:tavLst>
                                    </p:anim>
                                    <p:animEffect transition="in" filter="fade">
                                      <p:cBhvr>
                                        <p:cTn id="16" dur="25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250" fill="hold"/>
                                        <p:tgtEl>
                                          <p:spTgt spid="4"/>
                                        </p:tgtEl>
                                        <p:attrNameLst>
                                          <p:attrName>ppt_w</p:attrName>
                                        </p:attrNameLst>
                                      </p:cBhvr>
                                      <p:tavLst>
                                        <p:tav tm="0">
                                          <p:val>
                                            <p:fltVal val="0"/>
                                          </p:val>
                                        </p:tav>
                                        <p:tav tm="100000">
                                          <p:val>
                                            <p:strVal val="#ppt_w"/>
                                          </p:val>
                                        </p:tav>
                                      </p:tavLst>
                                    </p:anim>
                                    <p:anim calcmode="lin" valueType="num">
                                      <p:cBhvr>
                                        <p:cTn id="22" dur="250" fill="hold"/>
                                        <p:tgtEl>
                                          <p:spTgt spid="4"/>
                                        </p:tgtEl>
                                        <p:attrNameLst>
                                          <p:attrName>ppt_h</p:attrName>
                                        </p:attrNameLst>
                                      </p:cBhvr>
                                      <p:tavLst>
                                        <p:tav tm="0">
                                          <p:val>
                                            <p:fltVal val="0"/>
                                          </p:val>
                                        </p:tav>
                                        <p:tav tm="100000">
                                          <p:val>
                                            <p:strVal val="#ppt_h"/>
                                          </p:val>
                                        </p:tav>
                                      </p:tavLst>
                                    </p:anim>
                                    <p:animEffect transition="in" filter="fade">
                                      <p:cBhvr>
                                        <p:cTn id="23" dur="25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250" fill="hold"/>
                                        <p:tgtEl>
                                          <p:spTgt spid="5"/>
                                        </p:tgtEl>
                                        <p:attrNameLst>
                                          <p:attrName>ppt_w</p:attrName>
                                        </p:attrNameLst>
                                      </p:cBhvr>
                                      <p:tavLst>
                                        <p:tav tm="0">
                                          <p:val>
                                            <p:fltVal val="0"/>
                                          </p:val>
                                        </p:tav>
                                        <p:tav tm="100000">
                                          <p:val>
                                            <p:strVal val="#ppt_w"/>
                                          </p:val>
                                        </p:tav>
                                      </p:tavLst>
                                    </p:anim>
                                    <p:anim calcmode="lin" valueType="num">
                                      <p:cBhvr>
                                        <p:cTn id="29" dur="250" fill="hold"/>
                                        <p:tgtEl>
                                          <p:spTgt spid="5"/>
                                        </p:tgtEl>
                                        <p:attrNameLst>
                                          <p:attrName>ppt_h</p:attrName>
                                        </p:attrNameLst>
                                      </p:cBhvr>
                                      <p:tavLst>
                                        <p:tav tm="0">
                                          <p:val>
                                            <p:fltVal val="0"/>
                                          </p:val>
                                        </p:tav>
                                        <p:tav tm="100000">
                                          <p:val>
                                            <p:strVal val="#ppt_h"/>
                                          </p:val>
                                        </p:tav>
                                      </p:tavLst>
                                    </p:anim>
                                    <p:animEffect transition="in" filter="fade">
                                      <p:cBhvr>
                                        <p:cTn id="30" dur="25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250" fill="hold"/>
                                        <p:tgtEl>
                                          <p:spTgt spid="1026"/>
                                        </p:tgtEl>
                                        <p:attrNameLst>
                                          <p:attrName>ppt_w</p:attrName>
                                        </p:attrNameLst>
                                      </p:cBhvr>
                                      <p:tavLst>
                                        <p:tav tm="0">
                                          <p:val>
                                            <p:fltVal val="0"/>
                                          </p:val>
                                        </p:tav>
                                        <p:tav tm="100000">
                                          <p:val>
                                            <p:strVal val="#ppt_w"/>
                                          </p:val>
                                        </p:tav>
                                      </p:tavLst>
                                    </p:anim>
                                    <p:anim calcmode="lin" valueType="num">
                                      <p:cBhvr>
                                        <p:cTn id="36" dur="250" fill="hold"/>
                                        <p:tgtEl>
                                          <p:spTgt spid="1026"/>
                                        </p:tgtEl>
                                        <p:attrNameLst>
                                          <p:attrName>ppt_h</p:attrName>
                                        </p:attrNameLst>
                                      </p:cBhvr>
                                      <p:tavLst>
                                        <p:tav tm="0">
                                          <p:val>
                                            <p:fltVal val="0"/>
                                          </p:val>
                                        </p:tav>
                                        <p:tav tm="100000">
                                          <p:val>
                                            <p:strVal val="#ppt_h"/>
                                          </p:val>
                                        </p:tav>
                                      </p:tavLst>
                                    </p:anim>
                                    <p:animEffect transition="in" filter="fade">
                                      <p:cBhvr>
                                        <p:cTn id="37" dur="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Communicating</a:t>
            </a:r>
          </a:p>
        </p:txBody>
      </p:sp>
      <p:pic>
        <p:nvPicPr>
          <p:cNvPr id="7" name="Content Placeholder 6"/>
          <p:cNvPicPr>
            <a:picLocks noGrp="1" noChangeAspect="1"/>
          </p:cNvPicPr>
          <p:nvPr>
            <p:ph sz="half" idx="1"/>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8200" y="1802561"/>
            <a:ext cx="4857750" cy="2857500"/>
          </a:xfrm>
        </p:spPr>
      </p:pic>
      <p:sp>
        <p:nvSpPr>
          <p:cNvPr id="4" name="Content Placeholder 3"/>
          <p:cNvSpPr>
            <a:spLocks noGrp="1"/>
          </p:cNvSpPr>
          <p:nvPr>
            <p:ph sz="half" idx="2"/>
          </p:nvPr>
        </p:nvSpPr>
        <p:spPr>
          <a:xfrm>
            <a:off x="6172200" y="1788046"/>
            <a:ext cx="5181600" cy="3787667"/>
          </a:xfrm>
        </p:spPr>
        <p:txBody>
          <a:bodyPr/>
          <a:lstStyle/>
          <a:p>
            <a:r>
              <a:rPr lang="en-US" dirty="0"/>
              <a:t>Ask open-ended questions. Always take a step back to understand the other person's perspective and pressures and give them benefit of the doubt</a:t>
            </a:r>
          </a:p>
          <a:p>
            <a:r>
              <a:rPr lang="en-US" dirty="0"/>
              <a:t>It’s also extremely important to </a:t>
            </a:r>
            <a:r>
              <a:rPr lang="en-US" b="1" i="1" dirty="0"/>
              <a:t>actively listen </a:t>
            </a:r>
            <a:r>
              <a:rPr lang="en-US" dirty="0"/>
              <a:t>to the answers</a:t>
            </a:r>
          </a:p>
          <a:p>
            <a:endParaRPr lang="en-US" dirty="0"/>
          </a:p>
        </p:txBody>
      </p:sp>
      <p:sp>
        <p:nvSpPr>
          <p:cNvPr id="8" name="Rectangle 7"/>
          <p:cNvSpPr/>
          <p:nvPr/>
        </p:nvSpPr>
        <p:spPr>
          <a:xfrm>
            <a:off x="1799770" y="2133349"/>
            <a:ext cx="957943" cy="12337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21905" y="2133349"/>
            <a:ext cx="957943" cy="12337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05803" y="3367064"/>
            <a:ext cx="969283" cy="12814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747860" y="2126343"/>
            <a:ext cx="957943" cy="12337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70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290">
                                          <p:stCondLst>
                                            <p:cond delay="0"/>
                                          </p:stCondLst>
                                        </p:cTn>
                                        <p:tgtEl>
                                          <p:spTgt spid="7"/>
                                        </p:tgtEl>
                                      </p:cBhvr>
                                    </p:animEffect>
                                    <p:anim calcmode="lin" valueType="num">
                                      <p:cBhvr>
                                        <p:cTn id="1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3" dur="13">
                                          <p:stCondLst>
                                            <p:cond delay="325"/>
                                          </p:stCondLst>
                                        </p:cTn>
                                        <p:tgtEl>
                                          <p:spTgt spid="7"/>
                                        </p:tgtEl>
                                      </p:cBhvr>
                                      <p:to x="100000" y="60000"/>
                                    </p:animScale>
                                    <p:animScale>
                                      <p:cBhvr>
                                        <p:cTn id="24" dur="83" decel="50000">
                                          <p:stCondLst>
                                            <p:cond delay="338"/>
                                          </p:stCondLst>
                                        </p:cTn>
                                        <p:tgtEl>
                                          <p:spTgt spid="7"/>
                                        </p:tgtEl>
                                      </p:cBhvr>
                                      <p:to x="100000" y="100000"/>
                                    </p:animScale>
                                    <p:animScale>
                                      <p:cBhvr>
                                        <p:cTn id="25" dur="13">
                                          <p:stCondLst>
                                            <p:cond delay="656"/>
                                          </p:stCondLst>
                                        </p:cTn>
                                        <p:tgtEl>
                                          <p:spTgt spid="7"/>
                                        </p:tgtEl>
                                      </p:cBhvr>
                                      <p:to x="100000" y="80000"/>
                                    </p:animScale>
                                    <p:animScale>
                                      <p:cBhvr>
                                        <p:cTn id="26" dur="83" decel="50000">
                                          <p:stCondLst>
                                            <p:cond delay="669"/>
                                          </p:stCondLst>
                                        </p:cTn>
                                        <p:tgtEl>
                                          <p:spTgt spid="7"/>
                                        </p:tgtEl>
                                      </p:cBhvr>
                                      <p:to x="100000" y="100000"/>
                                    </p:animScale>
                                    <p:animScale>
                                      <p:cBhvr>
                                        <p:cTn id="27" dur="13">
                                          <p:stCondLst>
                                            <p:cond delay="821"/>
                                          </p:stCondLst>
                                        </p:cTn>
                                        <p:tgtEl>
                                          <p:spTgt spid="7"/>
                                        </p:tgtEl>
                                      </p:cBhvr>
                                      <p:to x="100000" y="90000"/>
                                    </p:animScale>
                                    <p:animScale>
                                      <p:cBhvr>
                                        <p:cTn id="28" dur="83" decel="50000">
                                          <p:stCondLst>
                                            <p:cond delay="834"/>
                                          </p:stCondLst>
                                        </p:cTn>
                                        <p:tgtEl>
                                          <p:spTgt spid="7"/>
                                        </p:tgtEl>
                                      </p:cBhvr>
                                      <p:to x="100000" y="100000"/>
                                    </p:animScale>
                                    <p:animScale>
                                      <p:cBhvr>
                                        <p:cTn id="29" dur="13">
                                          <p:stCondLst>
                                            <p:cond delay="904"/>
                                          </p:stCondLst>
                                        </p:cTn>
                                        <p:tgtEl>
                                          <p:spTgt spid="7"/>
                                        </p:tgtEl>
                                      </p:cBhvr>
                                      <p:to x="100000" y="95000"/>
                                    </p:animScale>
                                    <p:animScale>
                                      <p:cBhvr>
                                        <p:cTn id="30" dur="83" decel="50000">
                                          <p:stCondLst>
                                            <p:cond delay="917"/>
                                          </p:stCondLst>
                                        </p:cTn>
                                        <p:tgtEl>
                                          <p:spTgt spid="7"/>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1)">
                                      <p:cBhvr>
                                        <p:cTn id="35" dur="1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heel(1)">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heel(1)">
                                      <p:cBhvr>
                                        <p:cTn id="45" dur="1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heel(1)">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Communicating</a:t>
            </a:r>
          </a:p>
        </p:txBody>
      </p:sp>
      <p:sp>
        <p:nvSpPr>
          <p:cNvPr id="3" name="Content Placeholder 2"/>
          <p:cNvSpPr>
            <a:spLocks noGrp="1"/>
          </p:cNvSpPr>
          <p:nvPr>
            <p:ph sz="half" idx="1"/>
          </p:nvPr>
        </p:nvSpPr>
        <p:spPr>
          <a:xfrm>
            <a:off x="802178" y="2261420"/>
            <a:ext cx="4002936" cy="3637935"/>
          </a:xfrm>
        </p:spPr>
        <p:txBody>
          <a:bodyPr vert="horz" lIns="91440" tIns="45720" rIns="91440" bIns="45720" rtlCol="0" anchor="ctr">
            <a:normAutofit/>
          </a:bodyPr>
          <a:lstStyle/>
          <a:p>
            <a:r>
              <a:rPr lang="en-US" dirty="0"/>
              <a:t>It’s harder to “read between the lines” when we don’t have body language to help, so think carefully about your tone and word choice</a:t>
            </a:r>
          </a:p>
          <a:p>
            <a:r>
              <a:rPr lang="en-US" dirty="0"/>
              <a:t>This is especially true on the phone, where everything needs to be communicated verbally</a:t>
            </a:r>
          </a:p>
          <a:p>
            <a:pPr lvl="1"/>
            <a:r>
              <a:rPr lang="en-US" dirty="0"/>
              <a:t>specificity is key</a:t>
            </a:r>
          </a:p>
          <a:p>
            <a:endParaRPr lang="en-US" dirty="0"/>
          </a:p>
        </p:txBody>
      </p:sp>
      <p:pic>
        <p:nvPicPr>
          <p:cNvPr id="3076" name="Picture 4" descr="Joyful Public Speaking (from fear to joy): What is a communication pyramid?"/>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b="20879"/>
          <a:stretch/>
        </p:blipFill>
        <p:spPr bwMode="auto">
          <a:xfrm>
            <a:off x="5289752" y="1533271"/>
            <a:ext cx="6095593" cy="3629226"/>
          </a:xfrm>
          <a:prstGeom prst="roundRect">
            <a:avLst>
              <a:gd name="adj" fmla="val 4380"/>
            </a:avLst>
          </a:prstGeom>
          <a:solidFill>
            <a:srgbClr val="FFFFFF">
              <a:shade val="85000"/>
            </a:srgb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7392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Communicating</a:t>
            </a:r>
          </a:p>
        </p:txBody>
      </p:sp>
      <p:sp>
        <p:nvSpPr>
          <p:cNvPr id="4" name="Content Placeholder 3"/>
          <p:cNvSpPr>
            <a:spLocks noGrp="1"/>
          </p:cNvSpPr>
          <p:nvPr>
            <p:ph sz="half" idx="2"/>
          </p:nvPr>
        </p:nvSpPr>
        <p:spPr>
          <a:xfrm>
            <a:off x="802178" y="2261420"/>
            <a:ext cx="4002936" cy="3637935"/>
          </a:xfrm>
        </p:spPr>
        <p:txBody>
          <a:bodyPr vert="horz" lIns="91440" tIns="45720" rIns="91440" bIns="45720" rtlCol="0" anchor="ctr">
            <a:normAutofit/>
          </a:bodyPr>
          <a:lstStyle/>
          <a:p>
            <a:r>
              <a:rPr lang="en-US" dirty="0"/>
              <a:t>Think creatively and figure out the ways to make people feel connected and appreciated even though the forum is now virtual</a:t>
            </a:r>
          </a:p>
          <a:p>
            <a:r>
              <a:rPr lang="en-US" dirty="0"/>
              <a:t>Some people struggle to get across the same authority, professionalism, and compassion in a virtual communication</a:t>
            </a:r>
          </a:p>
          <a:p>
            <a:r>
              <a:rPr lang="en-US" dirty="0"/>
              <a:t>Think about the things that you normally do to get this across</a:t>
            </a:r>
          </a:p>
          <a:p>
            <a:endParaRPr lang="en-US" dirty="0"/>
          </a:p>
        </p:txBody>
      </p:sp>
      <p:pic>
        <p:nvPicPr>
          <p:cNvPr id="5" name="Content Placeholder 4"/>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7291445" y="796413"/>
            <a:ext cx="2092206"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4312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50937" y="719666"/>
          <a:ext cx="1131100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2112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808" r="9749" b="-2"/>
          <a:stretch/>
        </p:blipFill>
        <p:spPr>
          <a:xfrm>
            <a:off x="-13812" y="10"/>
            <a:ext cx="6766273" cy="5545712"/>
          </a:xfrm>
          <a:custGeom>
            <a:avLst/>
            <a:gdLst/>
            <a:ahLst/>
            <a:cxnLst/>
            <a:rect l="l" t="t" r="r" b="b"/>
            <a:pathLst>
              <a:path w="6766273" h="5545722">
                <a:moveTo>
                  <a:pt x="0" y="0"/>
                </a:moveTo>
                <a:lnTo>
                  <a:pt x="6576149" y="0"/>
                </a:lnTo>
                <a:lnTo>
                  <a:pt x="6631498" y="194912"/>
                </a:lnTo>
                <a:cubicBezTo>
                  <a:pt x="6719480" y="536872"/>
                  <a:pt x="6766273" y="895364"/>
                  <a:pt x="6766273" y="1264785"/>
                </a:cubicBezTo>
                <a:cubicBezTo>
                  <a:pt x="6766273" y="3629081"/>
                  <a:pt x="4849632" y="5545722"/>
                  <a:pt x="2485336" y="5545722"/>
                </a:cubicBezTo>
                <a:cubicBezTo>
                  <a:pt x="1598725" y="5545722"/>
                  <a:pt x="775066" y="5276195"/>
                  <a:pt x="91824" y="4814605"/>
                </a:cubicBezTo>
                <a:lnTo>
                  <a:pt x="0" y="4749308"/>
                </a:lnTo>
                <a:close/>
              </a:path>
            </a:pathLst>
          </a:custGeom>
          <a:ln w="50800" cap="sq" cmpd="dbl">
            <a:gradFill flip="none" rotWithShape="1">
              <a:gsLst>
                <a:gs pos="0">
                  <a:srgbClr val="FFFFFF"/>
                </a:gs>
                <a:gs pos="100000">
                  <a:schemeClr val="tx1">
                    <a:alpha val="0"/>
                  </a:schemeClr>
                </a:gs>
              </a:gsLst>
              <a:path path="circle">
                <a:fillToRect l="100000" t="100000"/>
              </a:path>
              <a:tileRect r="-100000" b="-100000"/>
            </a:gradFill>
            <a:miter lim="800000"/>
          </a:ln>
          <a:effectLst>
            <a:outerShdw blurRad="254000" algn="tl" rotWithShape="0">
              <a:prstClr val="black">
                <a:alpha val="43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7640" r="1107" b="-2"/>
          <a:stretch/>
        </p:blipFill>
        <p:spPr>
          <a:xfrm>
            <a:off x="6883677"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ln w="50800" cap="sq" cmpd="dbl">
            <a:gradFill flip="none" rotWithShape="1">
              <a:gsLst>
                <a:gs pos="0">
                  <a:srgbClr val="FFFFFF"/>
                </a:gs>
                <a:gs pos="100000">
                  <a:schemeClr val="tx1">
                    <a:alpha val="0"/>
                  </a:schemeClr>
                </a:gs>
              </a:gsLst>
              <a:path path="circle">
                <a:fillToRect l="100000" t="100000"/>
              </a:path>
              <a:tileRect r="-100000" b="-100000"/>
            </a:gradFill>
            <a:miter lim="800000"/>
          </a:ln>
          <a:effectLst>
            <a:outerShdw blurRad="254000" algn="tl" rotWithShape="0">
              <a:prstClr val="black">
                <a:alpha val="43000"/>
              </a:prstClr>
            </a:outerShdw>
          </a:effectLst>
        </p:spPr>
      </p:pic>
    </p:spTree>
    <p:extLst>
      <p:ext uri="{BB962C8B-B14F-4D97-AF65-F5344CB8AC3E}">
        <p14:creationId xmlns:p14="http://schemas.microsoft.com/office/powerpoint/2010/main" val="2008494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052" name="Picture 7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7865806" y="643463"/>
            <a:ext cx="3706762" cy="1608124"/>
          </a:xfrm>
        </p:spPr>
        <p:txBody>
          <a:bodyPr vert="horz" lIns="91440" tIns="45720" rIns="91440" bIns="45720" rtlCol="0" anchor="ctr">
            <a:normAutofit/>
          </a:bodyPr>
          <a:lstStyle/>
          <a:p>
            <a:r>
              <a:rPr lang="en-US" dirty="0"/>
              <a:t>Communicating</a:t>
            </a:r>
          </a:p>
        </p:txBody>
      </p:sp>
      <p:pic>
        <p:nvPicPr>
          <p:cNvPr id="2050" name="Picture 2" descr="Funny Zoom Memes To Put In The Zoom Chat While Your Boss Is Talking">
            <a:extLst>
              <a:ext uri="{FF2B5EF4-FFF2-40B4-BE49-F238E27FC236}">
                <a16:creationId xmlns:a16="http://schemas.microsoft.com/office/drawing/2014/main" id="{38955757-7AF5-4813-B6D0-D89A87789B9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87888" y="643463"/>
            <a:ext cx="5409029" cy="5580356"/>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7865806" y="2251587"/>
            <a:ext cx="3706762" cy="3972232"/>
          </a:xfrm>
        </p:spPr>
        <p:txBody>
          <a:bodyPr vert="horz" lIns="91440" tIns="45720" rIns="91440" bIns="45720" rtlCol="0" anchor="ctr">
            <a:normAutofit/>
          </a:bodyPr>
          <a:lstStyle/>
          <a:p>
            <a:r>
              <a:rPr lang="en-US" dirty="0"/>
              <a:t>Let customers know a little audio/visual delay is expected and to inform you of any problems</a:t>
            </a:r>
          </a:p>
          <a:p>
            <a:r>
              <a:rPr lang="en-US" dirty="0"/>
              <a:t>Ask if there’s anything they want to be sure to cover in the meeting</a:t>
            </a:r>
          </a:p>
          <a:p>
            <a:r>
              <a:rPr lang="en-US" dirty="0"/>
              <a:t>Be careful talking about confidential information before getting permission in case others are present</a:t>
            </a:r>
          </a:p>
          <a:p>
            <a:endParaRPr lang="en-US" dirty="0"/>
          </a:p>
        </p:txBody>
      </p:sp>
    </p:spTree>
    <p:extLst>
      <p:ext uri="{BB962C8B-B14F-4D97-AF65-F5344CB8AC3E}">
        <p14:creationId xmlns:p14="http://schemas.microsoft.com/office/powerpoint/2010/main" val="341938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Communicating</a:t>
            </a:r>
          </a:p>
        </p:txBody>
      </p:sp>
      <p:sp>
        <p:nvSpPr>
          <p:cNvPr id="4" name="Content Placeholder 3"/>
          <p:cNvSpPr>
            <a:spLocks noGrp="1"/>
          </p:cNvSpPr>
          <p:nvPr>
            <p:ph sz="half" idx="2"/>
          </p:nvPr>
        </p:nvSpPr>
        <p:spPr>
          <a:xfrm>
            <a:off x="802178" y="2261420"/>
            <a:ext cx="4002936" cy="3637935"/>
          </a:xfrm>
        </p:spPr>
        <p:txBody>
          <a:bodyPr vert="horz" lIns="91440" tIns="45720" rIns="91440" bIns="45720" rtlCol="0" anchor="ctr">
            <a:normAutofit/>
          </a:bodyPr>
          <a:lstStyle/>
          <a:p>
            <a:pPr>
              <a:lnSpc>
                <a:spcPct val="90000"/>
              </a:lnSpc>
            </a:pPr>
            <a:r>
              <a:rPr lang="en-US" sz="1700"/>
              <a:t>Take some time to learn about preferences</a:t>
            </a:r>
          </a:p>
          <a:p>
            <a:pPr lvl="1">
              <a:lnSpc>
                <a:spcPct val="90000"/>
              </a:lnSpc>
            </a:pPr>
            <a:r>
              <a:rPr lang="en-US" sz="1700"/>
              <a:t>Do certain people prefer phone vs. email? Talking in the morning vs. the afternoon? How can differences be accommodated?  </a:t>
            </a:r>
          </a:p>
          <a:p>
            <a:pPr lvl="1">
              <a:lnSpc>
                <a:spcPct val="90000"/>
              </a:lnSpc>
            </a:pPr>
            <a:r>
              <a:rPr lang="en-US" sz="1700"/>
              <a:t>Do they need additional support for virtual needs?</a:t>
            </a:r>
          </a:p>
          <a:p>
            <a:pPr>
              <a:lnSpc>
                <a:spcPct val="90000"/>
              </a:lnSpc>
            </a:pPr>
            <a:r>
              <a:rPr lang="en-US" sz="1700"/>
              <a:t>Avoid stereotyping: don’t assume that all older folks will be uncomfortable with virtual communication, or that no young people know how to talk on the phone</a:t>
            </a:r>
          </a:p>
          <a:p>
            <a:pPr>
              <a:lnSpc>
                <a:spcPct val="90000"/>
              </a:lnSpc>
            </a:pPr>
            <a:endParaRPr lang="en-US" sz="1700"/>
          </a:p>
        </p:txBody>
      </p:sp>
      <p:pic>
        <p:nvPicPr>
          <p:cNvPr id="6" name="Content Placeholder 5"/>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6328265" y="796413"/>
            <a:ext cx="4018567"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Rectangle: Rounded Corners 2">
            <a:extLst>
              <a:ext uri="{FF2B5EF4-FFF2-40B4-BE49-F238E27FC236}">
                <a16:creationId xmlns:a16="http://schemas.microsoft.com/office/drawing/2014/main" id="{D5E7DE79-A13E-45D7-8471-D6E5A42023E2}"/>
              </a:ext>
            </a:extLst>
          </p:cNvPr>
          <p:cNvSpPr/>
          <p:nvPr/>
        </p:nvSpPr>
        <p:spPr>
          <a:xfrm>
            <a:off x="7386888" y="3240910"/>
            <a:ext cx="1027907" cy="648183"/>
          </a:xfrm>
          <a:prstGeom prst="roundRect">
            <a:avLst/>
          </a:prstGeom>
          <a:solidFill>
            <a:srgbClr val="343434"/>
          </a:solidFill>
          <a:ln>
            <a:solidFill>
              <a:srgbClr val="343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45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left)">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left)">
                                      <p:cBhvr>
                                        <p:cTn id="1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2"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a:t>Communicating</a:t>
            </a:r>
            <a:endParaRPr lang="en-US" dirty="0"/>
          </a:p>
        </p:txBody>
      </p:sp>
      <p:sp>
        <p:nvSpPr>
          <p:cNvPr id="3" name="Content Placeholder 2"/>
          <p:cNvSpPr>
            <a:spLocks noGrp="1"/>
          </p:cNvSpPr>
          <p:nvPr>
            <p:ph sz="half" idx="1"/>
          </p:nvPr>
        </p:nvSpPr>
        <p:spPr>
          <a:xfrm>
            <a:off x="802178" y="2261420"/>
            <a:ext cx="4002936" cy="3637935"/>
          </a:xfrm>
        </p:spPr>
        <p:txBody>
          <a:bodyPr vert="horz" lIns="91440" tIns="45720" rIns="91440" bIns="45720" rtlCol="0" anchor="ctr">
            <a:normAutofit/>
          </a:bodyPr>
          <a:lstStyle/>
          <a:p>
            <a:pPr>
              <a:lnSpc>
                <a:spcPct val="90000"/>
              </a:lnSpc>
            </a:pPr>
            <a:r>
              <a:rPr lang="en-US"/>
              <a:t>Ask for feedback on how things are going: what would make virtual communication better/easier for others?</a:t>
            </a:r>
          </a:p>
          <a:p>
            <a:pPr>
              <a:lnSpc>
                <a:spcPct val="90000"/>
              </a:lnSpc>
            </a:pPr>
            <a:r>
              <a:rPr lang="en-US"/>
              <a:t>Make sure that you are actively listening and showing empathy in ways that work for the forum (this is especially challenging over the phone)</a:t>
            </a:r>
          </a:p>
          <a:p>
            <a:pPr>
              <a:lnSpc>
                <a:spcPct val="90000"/>
              </a:lnSpc>
            </a:pPr>
            <a:r>
              <a:rPr lang="en-US"/>
              <a:t>Pay attention for cues about their emotions and respond appropriately </a:t>
            </a:r>
          </a:p>
          <a:p>
            <a:pPr>
              <a:lnSpc>
                <a:spcPct val="90000"/>
              </a:lnSpc>
            </a:pPr>
            <a:r>
              <a:rPr lang="en-US"/>
              <a:t>Recap the conversation before ending</a:t>
            </a:r>
          </a:p>
          <a:p>
            <a:pPr>
              <a:lnSpc>
                <a:spcPct val="90000"/>
              </a:lnSpc>
            </a:pPr>
            <a:endParaRPr lang="en-US"/>
          </a:p>
        </p:txBody>
      </p:sp>
      <p:pic>
        <p:nvPicPr>
          <p:cNvPr id="5"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289752" y="1633499"/>
            <a:ext cx="6095593" cy="342877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4020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BD78ED-75E1-4879-B369-BC61F7C45E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C04F8797-ED77-4C70-AAEA-0DE48267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AD06229-FEB7-4CC9-8BE7-1A9457B9C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322895"/>
          </a:xfrm>
          <a:custGeom>
            <a:avLst/>
            <a:gdLst>
              <a:gd name="connsiteX0" fmla="*/ 0 w 12192000"/>
              <a:gd name="connsiteY0" fmla="*/ 0 h 5322895"/>
              <a:gd name="connsiteX1" fmla="*/ 12192000 w 12192000"/>
              <a:gd name="connsiteY1" fmla="*/ 0 h 5322895"/>
              <a:gd name="connsiteX2" fmla="*/ 12192000 w 12192000"/>
              <a:gd name="connsiteY2" fmla="*/ 213719 h 5322895"/>
              <a:gd name="connsiteX3" fmla="*/ 12192000 w 12192000"/>
              <a:gd name="connsiteY3" fmla="*/ 471948 h 5322895"/>
              <a:gd name="connsiteX4" fmla="*/ 12192000 w 12192000"/>
              <a:gd name="connsiteY4" fmla="*/ 3571886 h 5322895"/>
              <a:gd name="connsiteX5" fmla="*/ 12192000 w 12192000"/>
              <a:gd name="connsiteY5" fmla="*/ 3753332 h 5322895"/>
              <a:gd name="connsiteX6" fmla="*/ 12192000 w 12192000"/>
              <a:gd name="connsiteY6" fmla="*/ 4806077 h 5322895"/>
              <a:gd name="connsiteX7" fmla="*/ 11957522 w 12192000"/>
              <a:gd name="connsiteY7" fmla="*/ 4849979 h 5322895"/>
              <a:gd name="connsiteX8" fmla="*/ 11679973 w 12192000"/>
              <a:gd name="connsiteY8" fmla="*/ 4899723 h 5322895"/>
              <a:gd name="connsiteX9" fmla="*/ 11401197 w 12192000"/>
              <a:gd name="connsiteY9" fmla="*/ 4948416 h 5322895"/>
              <a:gd name="connsiteX10" fmla="*/ 11121192 w 12192000"/>
              <a:gd name="connsiteY10" fmla="*/ 4990102 h 5322895"/>
              <a:gd name="connsiteX11" fmla="*/ 10842416 w 12192000"/>
              <a:gd name="connsiteY11" fmla="*/ 5032139 h 5322895"/>
              <a:gd name="connsiteX12" fmla="*/ 10562411 w 12192000"/>
              <a:gd name="connsiteY12" fmla="*/ 5071374 h 5322895"/>
              <a:gd name="connsiteX13" fmla="*/ 10286091 w 12192000"/>
              <a:gd name="connsiteY13" fmla="*/ 5105003 h 5322895"/>
              <a:gd name="connsiteX14" fmla="*/ 10006086 w 12192000"/>
              <a:gd name="connsiteY14" fmla="*/ 5136881 h 5322895"/>
              <a:gd name="connsiteX15" fmla="*/ 9727310 w 12192000"/>
              <a:gd name="connsiteY15" fmla="*/ 5165957 h 5322895"/>
              <a:gd name="connsiteX16" fmla="*/ 9453445 w 12192000"/>
              <a:gd name="connsiteY16" fmla="*/ 5191179 h 5322895"/>
              <a:gd name="connsiteX17" fmla="*/ 9175897 w 12192000"/>
              <a:gd name="connsiteY17" fmla="*/ 5216401 h 5322895"/>
              <a:gd name="connsiteX18" fmla="*/ 8902033 w 12192000"/>
              <a:gd name="connsiteY18" fmla="*/ 5237420 h 5322895"/>
              <a:gd name="connsiteX19" fmla="*/ 8628169 w 12192000"/>
              <a:gd name="connsiteY19" fmla="*/ 5253884 h 5322895"/>
              <a:gd name="connsiteX20" fmla="*/ 8355533 w 12192000"/>
              <a:gd name="connsiteY20" fmla="*/ 5271050 h 5322895"/>
              <a:gd name="connsiteX21" fmla="*/ 8085353 w 12192000"/>
              <a:gd name="connsiteY21" fmla="*/ 5285412 h 5322895"/>
              <a:gd name="connsiteX22" fmla="*/ 7817629 w 12192000"/>
              <a:gd name="connsiteY22" fmla="*/ 5295571 h 5322895"/>
              <a:gd name="connsiteX23" fmla="*/ 7549905 w 12192000"/>
              <a:gd name="connsiteY23" fmla="*/ 5304329 h 5322895"/>
              <a:gd name="connsiteX24" fmla="*/ 7284638 w 12192000"/>
              <a:gd name="connsiteY24" fmla="*/ 5312736 h 5322895"/>
              <a:gd name="connsiteX25" fmla="*/ 7023055 w 12192000"/>
              <a:gd name="connsiteY25" fmla="*/ 5316590 h 5322895"/>
              <a:gd name="connsiteX26" fmla="*/ 6761472 w 12192000"/>
              <a:gd name="connsiteY26" fmla="*/ 5320793 h 5322895"/>
              <a:gd name="connsiteX27" fmla="*/ 6503573 w 12192000"/>
              <a:gd name="connsiteY27" fmla="*/ 5322895 h 5322895"/>
              <a:gd name="connsiteX28" fmla="*/ 6248130 w 12192000"/>
              <a:gd name="connsiteY28" fmla="*/ 5320793 h 5322895"/>
              <a:gd name="connsiteX29" fmla="*/ 5995144 w 12192000"/>
              <a:gd name="connsiteY29" fmla="*/ 5320793 h 5322895"/>
              <a:gd name="connsiteX30" fmla="*/ 5744613 w 12192000"/>
              <a:gd name="connsiteY30" fmla="*/ 5316590 h 5322895"/>
              <a:gd name="connsiteX31" fmla="*/ 5498995 w 12192000"/>
              <a:gd name="connsiteY31" fmla="*/ 5310284 h 5322895"/>
              <a:gd name="connsiteX32" fmla="*/ 5255834 w 12192000"/>
              <a:gd name="connsiteY32" fmla="*/ 5304329 h 5322895"/>
              <a:gd name="connsiteX33" fmla="*/ 5017584 w 12192000"/>
              <a:gd name="connsiteY33" fmla="*/ 5297673 h 5322895"/>
              <a:gd name="connsiteX34" fmla="*/ 4780562 w 12192000"/>
              <a:gd name="connsiteY34" fmla="*/ 5287514 h 5322895"/>
              <a:gd name="connsiteX35" fmla="*/ 4547227 w 12192000"/>
              <a:gd name="connsiteY35" fmla="*/ 5276654 h 5322895"/>
              <a:gd name="connsiteX36" fmla="*/ 4318800 w 12192000"/>
              <a:gd name="connsiteY36" fmla="*/ 5266846 h 5322895"/>
              <a:gd name="connsiteX37" fmla="*/ 3873004 w 12192000"/>
              <a:gd name="connsiteY37" fmla="*/ 5239171 h 5322895"/>
              <a:gd name="connsiteX38" fmla="*/ 3445628 w 12192000"/>
              <a:gd name="connsiteY38" fmla="*/ 5209746 h 5322895"/>
              <a:gd name="connsiteX39" fmla="*/ 3035446 w 12192000"/>
              <a:gd name="connsiteY39" fmla="*/ 5178918 h 5322895"/>
              <a:gd name="connsiteX40" fmla="*/ 2647370 w 12192000"/>
              <a:gd name="connsiteY40" fmla="*/ 5144939 h 5322895"/>
              <a:gd name="connsiteX41" fmla="*/ 2276487 w 12192000"/>
              <a:gd name="connsiteY41" fmla="*/ 5109557 h 5322895"/>
              <a:gd name="connsiteX42" fmla="*/ 1932621 w 12192000"/>
              <a:gd name="connsiteY42" fmla="*/ 5071374 h 5322895"/>
              <a:gd name="connsiteX43" fmla="*/ 1609634 w 12192000"/>
              <a:gd name="connsiteY43" fmla="*/ 5033891 h 5322895"/>
              <a:gd name="connsiteX44" fmla="*/ 1312435 w 12192000"/>
              <a:gd name="connsiteY44" fmla="*/ 4996408 h 5322895"/>
              <a:gd name="connsiteX45" fmla="*/ 1039799 w 12192000"/>
              <a:gd name="connsiteY45" fmla="*/ 4961027 h 5322895"/>
              <a:gd name="connsiteX46" fmla="*/ 797865 w 12192000"/>
              <a:gd name="connsiteY46" fmla="*/ 4927397 h 5322895"/>
              <a:gd name="connsiteX47" fmla="*/ 579265 w 12192000"/>
              <a:gd name="connsiteY47" fmla="*/ 4895519 h 5322895"/>
              <a:gd name="connsiteX48" fmla="*/ 395052 w 12192000"/>
              <a:gd name="connsiteY48" fmla="*/ 4868896 h 5322895"/>
              <a:gd name="connsiteX49" fmla="*/ 240312 w 12192000"/>
              <a:gd name="connsiteY49" fmla="*/ 4843673 h 5322895"/>
              <a:gd name="connsiteX50" fmla="*/ 27853 w 12192000"/>
              <a:gd name="connsiteY50" fmla="*/ 4807592 h 5322895"/>
              <a:gd name="connsiteX51" fmla="*/ 0 w 12192000"/>
              <a:gd name="connsiteY51" fmla="*/ 4802879 h 5322895"/>
              <a:gd name="connsiteX52" fmla="*/ 0 w 12192000"/>
              <a:gd name="connsiteY52" fmla="*/ 3753332 h 5322895"/>
              <a:gd name="connsiteX53" fmla="*/ 0 w 12192000"/>
              <a:gd name="connsiteY53" fmla="*/ 3571886 h 5322895"/>
              <a:gd name="connsiteX54" fmla="*/ 0 w 12192000"/>
              <a:gd name="connsiteY54" fmla="*/ 471948 h 5322895"/>
              <a:gd name="connsiteX55" fmla="*/ 0 w 12192000"/>
              <a:gd name="connsiteY55" fmla="*/ 213719 h 53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5322895">
                <a:moveTo>
                  <a:pt x="0" y="0"/>
                </a:moveTo>
                <a:lnTo>
                  <a:pt x="12192000" y="0"/>
                </a:lnTo>
                <a:lnTo>
                  <a:pt x="12192000" y="213719"/>
                </a:lnTo>
                <a:lnTo>
                  <a:pt x="12192000" y="471948"/>
                </a:lnTo>
                <a:lnTo>
                  <a:pt x="12192000" y="3571886"/>
                </a:lnTo>
                <a:lnTo>
                  <a:pt x="12192000" y="3753332"/>
                </a:lnTo>
                <a:lnTo>
                  <a:pt x="12192000" y="4806077"/>
                </a:lnTo>
                <a:lnTo>
                  <a:pt x="11957522" y="4849979"/>
                </a:lnTo>
                <a:lnTo>
                  <a:pt x="11679973" y="4899723"/>
                </a:lnTo>
                <a:lnTo>
                  <a:pt x="11401197" y="4948416"/>
                </a:lnTo>
                <a:lnTo>
                  <a:pt x="11121192" y="4990102"/>
                </a:lnTo>
                <a:lnTo>
                  <a:pt x="10842416" y="5032139"/>
                </a:lnTo>
                <a:lnTo>
                  <a:pt x="10562411" y="5071374"/>
                </a:lnTo>
                <a:lnTo>
                  <a:pt x="10286091" y="5105003"/>
                </a:lnTo>
                <a:lnTo>
                  <a:pt x="10006086" y="5136881"/>
                </a:lnTo>
                <a:lnTo>
                  <a:pt x="9727310" y="5165957"/>
                </a:lnTo>
                <a:lnTo>
                  <a:pt x="9453445" y="5191179"/>
                </a:lnTo>
                <a:lnTo>
                  <a:pt x="9175897" y="5216401"/>
                </a:lnTo>
                <a:lnTo>
                  <a:pt x="8902033" y="5237420"/>
                </a:lnTo>
                <a:lnTo>
                  <a:pt x="8628169" y="5253884"/>
                </a:lnTo>
                <a:lnTo>
                  <a:pt x="8355533" y="5271050"/>
                </a:lnTo>
                <a:lnTo>
                  <a:pt x="8085353" y="5285412"/>
                </a:lnTo>
                <a:lnTo>
                  <a:pt x="7817629" y="5295571"/>
                </a:lnTo>
                <a:lnTo>
                  <a:pt x="7549905" y="5304329"/>
                </a:lnTo>
                <a:lnTo>
                  <a:pt x="7284638" y="5312736"/>
                </a:lnTo>
                <a:lnTo>
                  <a:pt x="7023055" y="5316590"/>
                </a:lnTo>
                <a:lnTo>
                  <a:pt x="6761472" y="5320793"/>
                </a:lnTo>
                <a:lnTo>
                  <a:pt x="6503573" y="5322895"/>
                </a:lnTo>
                <a:lnTo>
                  <a:pt x="6248130" y="5320793"/>
                </a:lnTo>
                <a:lnTo>
                  <a:pt x="5995144" y="5320793"/>
                </a:lnTo>
                <a:lnTo>
                  <a:pt x="5744613" y="5316590"/>
                </a:lnTo>
                <a:lnTo>
                  <a:pt x="5498995" y="5310284"/>
                </a:lnTo>
                <a:lnTo>
                  <a:pt x="5255834" y="5304329"/>
                </a:lnTo>
                <a:lnTo>
                  <a:pt x="5017584" y="5297673"/>
                </a:lnTo>
                <a:lnTo>
                  <a:pt x="4780562" y="5287514"/>
                </a:lnTo>
                <a:lnTo>
                  <a:pt x="4547227" y="5276654"/>
                </a:lnTo>
                <a:lnTo>
                  <a:pt x="4318800" y="5266846"/>
                </a:lnTo>
                <a:lnTo>
                  <a:pt x="3873004" y="5239171"/>
                </a:lnTo>
                <a:lnTo>
                  <a:pt x="3445628" y="5209746"/>
                </a:lnTo>
                <a:lnTo>
                  <a:pt x="3035446" y="5178918"/>
                </a:lnTo>
                <a:lnTo>
                  <a:pt x="2647370" y="5144939"/>
                </a:lnTo>
                <a:lnTo>
                  <a:pt x="2276487" y="5109557"/>
                </a:lnTo>
                <a:lnTo>
                  <a:pt x="1932621" y="5071374"/>
                </a:lnTo>
                <a:lnTo>
                  <a:pt x="1609634" y="5033891"/>
                </a:lnTo>
                <a:lnTo>
                  <a:pt x="1312435" y="4996408"/>
                </a:lnTo>
                <a:lnTo>
                  <a:pt x="1039799" y="4961027"/>
                </a:lnTo>
                <a:lnTo>
                  <a:pt x="797865" y="4927397"/>
                </a:lnTo>
                <a:lnTo>
                  <a:pt x="579265" y="4895519"/>
                </a:lnTo>
                <a:lnTo>
                  <a:pt x="395052" y="4868896"/>
                </a:lnTo>
                <a:lnTo>
                  <a:pt x="240312" y="4843673"/>
                </a:lnTo>
                <a:lnTo>
                  <a:pt x="27853" y="4807592"/>
                </a:lnTo>
                <a:lnTo>
                  <a:pt x="0" y="4802879"/>
                </a:lnTo>
                <a:lnTo>
                  <a:pt x="0" y="3753332"/>
                </a:lnTo>
                <a:lnTo>
                  <a:pt x="0" y="3571886"/>
                </a:lnTo>
                <a:lnTo>
                  <a:pt x="0" y="471948"/>
                </a:lnTo>
                <a:lnTo>
                  <a:pt x="0" y="213719"/>
                </a:lnTo>
                <a:close/>
              </a:path>
            </a:pathLst>
          </a:custGeom>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42B44E02-2041-49BE-AF61-F91454DC3A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60549" r="62095"/>
          <a:stretch/>
        </p:blipFill>
        <p:spPr>
          <a:xfrm flipH="1">
            <a:off x="8948814" y="3265714"/>
            <a:ext cx="3243185" cy="1898718"/>
          </a:xfrm>
          <a:custGeom>
            <a:avLst/>
            <a:gdLst>
              <a:gd name="connsiteX0" fmla="*/ 220380 w 3243185"/>
              <a:gd name="connsiteY0" fmla="*/ 404386 h 1898718"/>
              <a:gd name="connsiteX1" fmla="*/ 278149 w 3243185"/>
              <a:gd name="connsiteY1" fmla="*/ 410805 h 1898718"/>
              <a:gd name="connsiteX2" fmla="*/ 297405 w 3243185"/>
              <a:gd name="connsiteY2" fmla="*/ 423642 h 1898718"/>
              <a:gd name="connsiteX3" fmla="*/ 316662 w 3243185"/>
              <a:gd name="connsiteY3" fmla="*/ 430061 h 1898718"/>
              <a:gd name="connsiteX4" fmla="*/ 355175 w 3243185"/>
              <a:gd name="connsiteY4" fmla="*/ 455737 h 1898718"/>
              <a:gd name="connsiteX5" fmla="*/ 406525 w 3243185"/>
              <a:gd name="connsiteY5" fmla="*/ 468574 h 1898718"/>
              <a:gd name="connsiteX6" fmla="*/ 425782 w 3243185"/>
              <a:gd name="connsiteY6" fmla="*/ 481412 h 1898718"/>
              <a:gd name="connsiteX7" fmla="*/ 445038 w 3243185"/>
              <a:gd name="connsiteY7" fmla="*/ 487831 h 1898718"/>
              <a:gd name="connsiteX8" fmla="*/ 483551 w 3243185"/>
              <a:gd name="connsiteY8" fmla="*/ 526344 h 1898718"/>
              <a:gd name="connsiteX9" fmla="*/ 483551 w 3243185"/>
              <a:gd name="connsiteY9" fmla="*/ 609788 h 1898718"/>
              <a:gd name="connsiteX10" fmla="*/ 445038 w 3243185"/>
              <a:gd name="connsiteY10" fmla="*/ 635464 h 1898718"/>
              <a:gd name="connsiteX11" fmla="*/ 246055 w 3243185"/>
              <a:gd name="connsiteY11" fmla="*/ 629045 h 1898718"/>
              <a:gd name="connsiteX12" fmla="*/ 233217 w 3243185"/>
              <a:gd name="connsiteY12" fmla="*/ 609788 h 1898718"/>
              <a:gd name="connsiteX13" fmla="*/ 213961 w 3243185"/>
              <a:gd name="connsiteY13" fmla="*/ 603370 h 1898718"/>
              <a:gd name="connsiteX14" fmla="*/ 188285 w 3243185"/>
              <a:gd name="connsiteY14" fmla="*/ 564857 h 1898718"/>
              <a:gd name="connsiteX15" fmla="*/ 175448 w 3243185"/>
              <a:gd name="connsiteY15" fmla="*/ 526344 h 1898718"/>
              <a:gd name="connsiteX16" fmla="*/ 220380 w 3243185"/>
              <a:gd name="connsiteY16" fmla="*/ 404386 h 1898718"/>
              <a:gd name="connsiteX17" fmla="*/ 3243185 w 3243185"/>
              <a:gd name="connsiteY17" fmla="*/ 0 h 1898718"/>
              <a:gd name="connsiteX18" fmla="*/ 2298567 w 3243185"/>
              <a:gd name="connsiteY18" fmla="*/ 0 h 1898718"/>
              <a:gd name="connsiteX19" fmla="*/ 2293659 w 3243185"/>
              <a:gd name="connsiteY19" fmla="*/ 51351 h 1898718"/>
              <a:gd name="connsiteX20" fmla="*/ 2274403 w 3243185"/>
              <a:gd name="connsiteY20" fmla="*/ 83445 h 1898718"/>
              <a:gd name="connsiteX21" fmla="*/ 2248728 w 3243185"/>
              <a:gd name="connsiteY21" fmla="*/ 121958 h 1898718"/>
              <a:gd name="connsiteX22" fmla="*/ 2203796 w 3243185"/>
              <a:gd name="connsiteY22" fmla="*/ 166890 h 1898718"/>
              <a:gd name="connsiteX23" fmla="*/ 2178121 w 3243185"/>
              <a:gd name="connsiteY23" fmla="*/ 173308 h 1898718"/>
              <a:gd name="connsiteX24" fmla="*/ 2126770 w 3243185"/>
              <a:gd name="connsiteY24" fmla="*/ 211821 h 1898718"/>
              <a:gd name="connsiteX25" fmla="*/ 2081838 w 3243185"/>
              <a:gd name="connsiteY25" fmla="*/ 237497 h 1898718"/>
              <a:gd name="connsiteX26" fmla="*/ 2043325 w 3243185"/>
              <a:gd name="connsiteY26" fmla="*/ 250334 h 1898718"/>
              <a:gd name="connsiteX27" fmla="*/ 1972718 w 3243185"/>
              <a:gd name="connsiteY27" fmla="*/ 288847 h 1898718"/>
              <a:gd name="connsiteX28" fmla="*/ 1940624 w 3243185"/>
              <a:gd name="connsiteY28" fmla="*/ 295266 h 1898718"/>
              <a:gd name="connsiteX29" fmla="*/ 1914949 w 3243185"/>
              <a:gd name="connsiteY29" fmla="*/ 308104 h 1898718"/>
              <a:gd name="connsiteX30" fmla="*/ 1895693 w 3243185"/>
              <a:gd name="connsiteY30" fmla="*/ 320941 h 1898718"/>
              <a:gd name="connsiteX31" fmla="*/ 1870017 w 3243185"/>
              <a:gd name="connsiteY31" fmla="*/ 327360 h 1898718"/>
              <a:gd name="connsiteX32" fmla="*/ 1831504 w 3243185"/>
              <a:gd name="connsiteY32" fmla="*/ 340198 h 1898718"/>
              <a:gd name="connsiteX33" fmla="*/ 1780154 w 3243185"/>
              <a:gd name="connsiteY33" fmla="*/ 353035 h 1898718"/>
              <a:gd name="connsiteX34" fmla="*/ 1760897 w 3243185"/>
              <a:gd name="connsiteY34" fmla="*/ 359454 h 1898718"/>
              <a:gd name="connsiteX35" fmla="*/ 1683871 w 3243185"/>
              <a:gd name="connsiteY35" fmla="*/ 397967 h 1898718"/>
              <a:gd name="connsiteX36" fmla="*/ 1632521 w 3243185"/>
              <a:gd name="connsiteY36" fmla="*/ 410805 h 1898718"/>
              <a:gd name="connsiteX37" fmla="*/ 1594008 w 3243185"/>
              <a:gd name="connsiteY37" fmla="*/ 423642 h 1898718"/>
              <a:gd name="connsiteX38" fmla="*/ 1568333 w 3243185"/>
              <a:gd name="connsiteY38" fmla="*/ 430061 h 1898718"/>
              <a:gd name="connsiteX39" fmla="*/ 1542657 w 3243185"/>
              <a:gd name="connsiteY39" fmla="*/ 442899 h 1898718"/>
              <a:gd name="connsiteX40" fmla="*/ 1516982 w 3243185"/>
              <a:gd name="connsiteY40" fmla="*/ 449318 h 1898718"/>
              <a:gd name="connsiteX41" fmla="*/ 1497725 w 3243185"/>
              <a:gd name="connsiteY41" fmla="*/ 455737 h 1898718"/>
              <a:gd name="connsiteX42" fmla="*/ 1452794 w 3243185"/>
              <a:gd name="connsiteY42" fmla="*/ 468574 h 1898718"/>
              <a:gd name="connsiteX43" fmla="*/ 1433537 w 3243185"/>
              <a:gd name="connsiteY43" fmla="*/ 481412 h 1898718"/>
              <a:gd name="connsiteX44" fmla="*/ 1369349 w 3243185"/>
              <a:gd name="connsiteY44" fmla="*/ 494250 h 1898718"/>
              <a:gd name="connsiteX45" fmla="*/ 1324417 w 3243185"/>
              <a:gd name="connsiteY45" fmla="*/ 519925 h 1898718"/>
              <a:gd name="connsiteX46" fmla="*/ 1285904 w 3243185"/>
              <a:gd name="connsiteY46" fmla="*/ 539181 h 1898718"/>
              <a:gd name="connsiteX47" fmla="*/ 1247391 w 3243185"/>
              <a:gd name="connsiteY47" fmla="*/ 545600 h 1898718"/>
              <a:gd name="connsiteX48" fmla="*/ 1176784 w 3243185"/>
              <a:gd name="connsiteY48" fmla="*/ 564857 h 1898718"/>
              <a:gd name="connsiteX49" fmla="*/ 907194 w 3243185"/>
              <a:gd name="connsiteY49" fmla="*/ 577694 h 1898718"/>
              <a:gd name="connsiteX50" fmla="*/ 881518 w 3243185"/>
              <a:gd name="connsiteY50" fmla="*/ 584113 h 1898718"/>
              <a:gd name="connsiteX51" fmla="*/ 656860 w 3243185"/>
              <a:gd name="connsiteY51" fmla="*/ 577694 h 1898718"/>
              <a:gd name="connsiteX52" fmla="*/ 637603 w 3243185"/>
              <a:gd name="connsiteY52" fmla="*/ 558438 h 1898718"/>
              <a:gd name="connsiteX53" fmla="*/ 618347 w 3243185"/>
              <a:gd name="connsiteY53" fmla="*/ 519925 h 1898718"/>
              <a:gd name="connsiteX54" fmla="*/ 599090 w 3243185"/>
              <a:gd name="connsiteY54" fmla="*/ 500668 h 1898718"/>
              <a:gd name="connsiteX55" fmla="*/ 566996 w 3243185"/>
              <a:gd name="connsiteY55" fmla="*/ 474993 h 1898718"/>
              <a:gd name="connsiteX56" fmla="*/ 560577 w 3243185"/>
              <a:gd name="connsiteY56" fmla="*/ 455737 h 1898718"/>
              <a:gd name="connsiteX57" fmla="*/ 522064 w 3243185"/>
              <a:gd name="connsiteY57" fmla="*/ 436480 h 1898718"/>
              <a:gd name="connsiteX58" fmla="*/ 502808 w 3243185"/>
              <a:gd name="connsiteY58" fmla="*/ 423642 h 1898718"/>
              <a:gd name="connsiteX59" fmla="*/ 464295 w 3243185"/>
              <a:gd name="connsiteY59" fmla="*/ 410805 h 1898718"/>
              <a:gd name="connsiteX60" fmla="*/ 445038 w 3243185"/>
              <a:gd name="connsiteY60" fmla="*/ 397967 h 1898718"/>
              <a:gd name="connsiteX61" fmla="*/ 374431 w 3243185"/>
              <a:gd name="connsiteY61" fmla="*/ 391548 h 1898718"/>
              <a:gd name="connsiteX62" fmla="*/ 329500 w 3243185"/>
              <a:gd name="connsiteY62" fmla="*/ 372292 h 1898718"/>
              <a:gd name="connsiteX63" fmla="*/ 310243 w 3243185"/>
              <a:gd name="connsiteY63" fmla="*/ 365873 h 1898718"/>
              <a:gd name="connsiteX64" fmla="*/ 271730 w 3243185"/>
              <a:gd name="connsiteY64" fmla="*/ 340198 h 1898718"/>
              <a:gd name="connsiteX65" fmla="*/ 239636 w 3243185"/>
              <a:gd name="connsiteY65" fmla="*/ 301685 h 1898718"/>
              <a:gd name="connsiteX66" fmla="*/ 201123 w 3243185"/>
              <a:gd name="connsiteY66" fmla="*/ 269591 h 1898718"/>
              <a:gd name="connsiteX67" fmla="*/ 149773 w 3243185"/>
              <a:gd name="connsiteY67" fmla="*/ 224659 h 1898718"/>
              <a:gd name="connsiteX68" fmla="*/ 111260 w 3243185"/>
              <a:gd name="connsiteY68" fmla="*/ 211821 h 1898718"/>
              <a:gd name="connsiteX69" fmla="*/ 92003 w 3243185"/>
              <a:gd name="connsiteY69" fmla="*/ 205402 h 1898718"/>
              <a:gd name="connsiteX70" fmla="*/ 72747 w 3243185"/>
              <a:gd name="connsiteY70" fmla="*/ 192565 h 1898718"/>
              <a:gd name="connsiteX71" fmla="*/ 34234 w 3243185"/>
              <a:gd name="connsiteY71" fmla="*/ 160471 h 1898718"/>
              <a:gd name="connsiteX72" fmla="*/ 8558 w 3243185"/>
              <a:gd name="connsiteY72" fmla="*/ 121958 h 1898718"/>
              <a:gd name="connsiteX73" fmla="*/ 11877 w 3243185"/>
              <a:gd name="connsiteY73" fmla="*/ 15345 h 1898718"/>
              <a:gd name="connsiteX74" fmla="*/ 16098 w 3243185"/>
              <a:gd name="connsiteY74" fmla="*/ 0 h 1898718"/>
              <a:gd name="connsiteX75" fmla="*/ 0 w 3243185"/>
              <a:gd name="connsiteY75" fmla="*/ 0 h 1898718"/>
              <a:gd name="connsiteX76" fmla="*/ 0 w 3243185"/>
              <a:gd name="connsiteY76" fmla="*/ 1540363 h 1898718"/>
              <a:gd name="connsiteX77" fmla="*/ 234477 w 3243185"/>
              <a:gd name="connsiteY77" fmla="*/ 1584265 h 1898718"/>
              <a:gd name="connsiteX78" fmla="*/ 512026 w 3243185"/>
              <a:gd name="connsiteY78" fmla="*/ 1634009 h 1898718"/>
              <a:gd name="connsiteX79" fmla="*/ 790802 w 3243185"/>
              <a:gd name="connsiteY79" fmla="*/ 1682702 h 1898718"/>
              <a:gd name="connsiteX80" fmla="*/ 1070807 w 3243185"/>
              <a:gd name="connsiteY80" fmla="*/ 1724388 h 1898718"/>
              <a:gd name="connsiteX81" fmla="*/ 1349583 w 3243185"/>
              <a:gd name="connsiteY81" fmla="*/ 1766425 h 1898718"/>
              <a:gd name="connsiteX82" fmla="*/ 1629588 w 3243185"/>
              <a:gd name="connsiteY82" fmla="*/ 1805660 h 1898718"/>
              <a:gd name="connsiteX83" fmla="*/ 1905908 w 3243185"/>
              <a:gd name="connsiteY83" fmla="*/ 1839289 h 1898718"/>
              <a:gd name="connsiteX84" fmla="*/ 2185913 w 3243185"/>
              <a:gd name="connsiteY84" fmla="*/ 1871167 h 1898718"/>
              <a:gd name="connsiteX85" fmla="*/ 2450068 w 3243185"/>
              <a:gd name="connsiteY85" fmla="*/ 1898718 h 1898718"/>
              <a:gd name="connsiteX86" fmla="*/ 3243185 w 3243185"/>
              <a:gd name="connsiteY86" fmla="*/ 1898718 h 189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243185" h="1898718">
                <a:moveTo>
                  <a:pt x="220380" y="404386"/>
                </a:moveTo>
                <a:cubicBezTo>
                  <a:pt x="239636" y="406526"/>
                  <a:pt x="259352" y="406106"/>
                  <a:pt x="278149" y="410805"/>
                </a:cubicBezTo>
                <a:cubicBezTo>
                  <a:pt x="285633" y="412676"/>
                  <a:pt x="290505" y="420192"/>
                  <a:pt x="297405" y="423642"/>
                </a:cubicBezTo>
                <a:cubicBezTo>
                  <a:pt x="303457" y="426669"/>
                  <a:pt x="310747" y="426775"/>
                  <a:pt x="316662" y="430061"/>
                </a:cubicBezTo>
                <a:cubicBezTo>
                  <a:pt x="330149" y="437554"/>
                  <a:pt x="340537" y="450857"/>
                  <a:pt x="355175" y="455737"/>
                </a:cubicBezTo>
                <a:cubicBezTo>
                  <a:pt x="384781" y="465606"/>
                  <a:pt x="367797" y="460829"/>
                  <a:pt x="406525" y="468574"/>
                </a:cubicBezTo>
                <a:cubicBezTo>
                  <a:pt x="412944" y="472853"/>
                  <a:pt x="418882" y="477962"/>
                  <a:pt x="425782" y="481412"/>
                </a:cubicBezTo>
                <a:cubicBezTo>
                  <a:pt x="431834" y="484438"/>
                  <a:pt x="439698" y="483676"/>
                  <a:pt x="445038" y="487831"/>
                </a:cubicBezTo>
                <a:cubicBezTo>
                  <a:pt x="459369" y="498977"/>
                  <a:pt x="483551" y="526344"/>
                  <a:pt x="483551" y="526344"/>
                </a:cubicBezTo>
                <a:cubicBezTo>
                  <a:pt x="493199" y="555288"/>
                  <a:pt x="501991" y="572910"/>
                  <a:pt x="483551" y="609788"/>
                </a:cubicBezTo>
                <a:cubicBezTo>
                  <a:pt x="476651" y="623588"/>
                  <a:pt x="445038" y="635464"/>
                  <a:pt x="445038" y="635464"/>
                </a:cubicBezTo>
                <a:cubicBezTo>
                  <a:pt x="378711" y="633324"/>
                  <a:pt x="311935" y="637030"/>
                  <a:pt x="246055" y="629045"/>
                </a:cubicBezTo>
                <a:cubicBezTo>
                  <a:pt x="238396" y="628117"/>
                  <a:pt x="239242" y="614607"/>
                  <a:pt x="233217" y="609788"/>
                </a:cubicBezTo>
                <a:cubicBezTo>
                  <a:pt x="227934" y="605562"/>
                  <a:pt x="220380" y="605509"/>
                  <a:pt x="213961" y="603370"/>
                </a:cubicBezTo>
                <a:cubicBezTo>
                  <a:pt x="205402" y="590532"/>
                  <a:pt x="193165" y="579494"/>
                  <a:pt x="188285" y="564857"/>
                </a:cubicBezTo>
                <a:lnTo>
                  <a:pt x="175448" y="526344"/>
                </a:lnTo>
                <a:cubicBezTo>
                  <a:pt x="182293" y="423657"/>
                  <a:pt x="212891" y="424712"/>
                  <a:pt x="220380" y="404386"/>
                </a:cubicBezTo>
                <a:close/>
                <a:moveTo>
                  <a:pt x="3243185" y="0"/>
                </a:moveTo>
                <a:lnTo>
                  <a:pt x="2298567" y="0"/>
                </a:lnTo>
                <a:lnTo>
                  <a:pt x="2293659" y="51351"/>
                </a:lnTo>
                <a:cubicBezTo>
                  <a:pt x="2291895" y="63701"/>
                  <a:pt x="2281101" y="72919"/>
                  <a:pt x="2274403" y="83445"/>
                </a:cubicBezTo>
                <a:cubicBezTo>
                  <a:pt x="2266120" y="96461"/>
                  <a:pt x="2257985" y="109614"/>
                  <a:pt x="2248728" y="121958"/>
                </a:cubicBezTo>
                <a:cubicBezTo>
                  <a:pt x="2233323" y="142498"/>
                  <a:pt x="2227760" y="154908"/>
                  <a:pt x="2203796" y="166890"/>
                </a:cubicBezTo>
                <a:cubicBezTo>
                  <a:pt x="2195906" y="170835"/>
                  <a:pt x="2186679" y="171169"/>
                  <a:pt x="2178121" y="173308"/>
                </a:cubicBezTo>
                <a:cubicBezTo>
                  <a:pt x="2148108" y="203321"/>
                  <a:pt x="2169307" y="185236"/>
                  <a:pt x="2126770" y="211821"/>
                </a:cubicBezTo>
                <a:cubicBezTo>
                  <a:pt x="2106184" y="224688"/>
                  <a:pt x="2106188" y="227757"/>
                  <a:pt x="2081838" y="237497"/>
                </a:cubicBezTo>
                <a:cubicBezTo>
                  <a:pt x="2069275" y="242522"/>
                  <a:pt x="2054585" y="242828"/>
                  <a:pt x="2043325" y="250334"/>
                </a:cubicBezTo>
                <a:cubicBezTo>
                  <a:pt x="2023241" y="263724"/>
                  <a:pt x="1993522" y="284687"/>
                  <a:pt x="1972718" y="288847"/>
                </a:cubicBezTo>
                <a:lnTo>
                  <a:pt x="1940624" y="295266"/>
                </a:lnTo>
                <a:cubicBezTo>
                  <a:pt x="1932066" y="299545"/>
                  <a:pt x="1923257" y="303356"/>
                  <a:pt x="1914949" y="308104"/>
                </a:cubicBezTo>
                <a:cubicBezTo>
                  <a:pt x="1908251" y="311931"/>
                  <a:pt x="1902783" y="317902"/>
                  <a:pt x="1895693" y="320941"/>
                </a:cubicBezTo>
                <a:cubicBezTo>
                  <a:pt x="1887584" y="324416"/>
                  <a:pt x="1878467" y="324825"/>
                  <a:pt x="1870017" y="327360"/>
                </a:cubicBezTo>
                <a:cubicBezTo>
                  <a:pt x="1857056" y="331248"/>
                  <a:pt x="1844633" y="336916"/>
                  <a:pt x="1831504" y="340198"/>
                </a:cubicBezTo>
                <a:cubicBezTo>
                  <a:pt x="1814387" y="344477"/>
                  <a:pt x="1796892" y="347456"/>
                  <a:pt x="1780154" y="353035"/>
                </a:cubicBezTo>
                <a:cubicBezTo>
                  <a:pt x="1773735" y="355175"/>
                  <a:pt x="1766812" y="356168"/>
                  <a:pt x="1760897" y="359454"/>
                </a:cubicBezTo>
                <a:cubicBezTo>
                  <a:pt x="1709553" y="387979"/>
                  <a:pt x="1738400" y="384335"/>
                  <a:pt x="1683871" y="397967"/>
                </a:cubicBezTo>
                <a:cubicBezTo>
                  <a:pt x="1666755" y="402246"/>
                  <a:pt x="1649259" y="405226"/>
                  <a:pt x="1632521" y="410805"/>
                </a:cubicBezTo>
                <a:cubicBezTo>
                  <a:pt x="1619683" y="415084"/>
                  <a:pt x="1607136" y="420361"/>
                  <a:pt x="1594008" y="423642"/>
                </a:cubicBezTo>
                <a:cubicBezTo>
                  <a:pt x="1585449" y="425782"/>
                  <a:pt x="1576593" y="426964"/>
                  <a:pt x="1568333" y="430061"/>
                </a:cubicBezTo>
                <a:cubicBezTo>
                  <a:pt x="1559373" y="433421"/>
                  <a:pt x="1551617" y="439539"/>
                  <a:pt x="1542657" y="442899"/>
                </a:cubicBezTo>
                <a:cubicBezTo>
                  <a:pt x="1534397" y="445997"/>
                  <a:pt x="1525465" y="446895"/>
                  <a:pt x="1516982" y="449318"/>
                </a:cubicBezTo>
                <a:cubicBezTo>
                  <a:pt x="1510476" y="451177"/>
                  <a:pt x="1504231" y="453878"/>
                  <a:pt x="1497725" y="455737"/>
                </a:cubicBezTo>
                <a:cubicBezTo>
                  <a:pt x="1488128" y="458478"/>
                  <a:pt x="1463054" y="463444"/>
                  <a:pt x="1452794" y="468574"/>
                </a:cubicBezTo>
                <a:cubicBezTo>
                  <a:pt x="1445893" y="472024"/>
                  <a:pt x="1440911" y="479143"/>
                  <a:pt x="1433537" y="481412"/>
                </a:cubicBezTo>
                <a:cubicBezTo>
                  <a:pt x="1412682" y="487829"/>
                  <a:pt x="1369349" y="494250"/>
                  <a:pt x="1369349" y="494250"/>
                </a:cubicBezTo>
                <a:cubicBezTo>
                  <a:pt x="1307265" y="540813"/>
                  <a:pt x="1373427" y="495420"/>
                  <a:pt x="1324417" y="519925"/>
                </a:cubicBezTo>
                <a:cubicBezTo>
                  <a:pt x="1296720" y="533774"/>
                  <a:pt x="1314945" y="532728"/>
                  <a:pt x="1285904" y="539181"/>
                </a:cubicBezTo>
                <a:cubicBezTo>
                  <a:pt x="1273199" y="542005"/>
                  <a:pt x="1260096" y="542777"/>
                  <a:pt x="1247391" y="545600"/>
                </a:cubicBezTo>
                <a:cubicBezTo>
                  <a:pt x="1214234" y="552969"/>
                  <a:pt x="1227302" y="562451"/>
                  <a:pt x="1176784" y="564857"/>
                </a:cubicBezTo>
                <a:lnTo>
                  <a:pt x="907194" y="577694"/>
                </a:lnTo>
                <a:cubicBezTo>
                  <a:pt x="898635" y="579834"/>
                  <a:pt x="890340" y="584113"/>
                  <a:pt x="881518" y="584113"/>
                </a:cubicBezTo>
                <a:cubicBezTo>
                  <a:pt x="806601" y="584113"/>
                  <a:pt x="731365" y="585537"/>
                  <a:pt x="656860" y="577694"/>
                </a:cubicBezTo>
                <a:cubicBezTo>
                  <a:pt x="647832" y="576744"/>
                  <a:pt x="643415" y="565411"/>
                  <a:pt x="637603" y="558438"/>
                </a:cubicBezTo>
                <a:cubicBezTo>
                  <a:pt x="587103" y="497837"/>
                  <a:pt x="656946" y="577823"/>
                  <a:pt x="618347" y="519925"/>
                </a:cubicBezTo>
                <a:cubicBezTo>
                  <a:pt x="613311" y="512372"/>
                  <a:pt x="604902" y="507642"/>
                  <a:pt x="599090" y="500668"/>
                </a:cubicBezTo>
                <a:cubicBezTo>
                  <a:pt x="576756" y="473868"/>
                  <a:pt x="598608" y="485530"/>
                  <a:pt x="566996" y="474993"/>
                </a:cubicBezTo>
                <a:cubicBezTo>
                  <a:pt x="564857" y="468574"/>
                  <a:pt x="564804" y="461020"/>
                  <a:pt x="560577" y="455737"/>
                </a:cubicBezTo>
                <a:cubicBezTo>
                  <a:pt x="548314" y="440407"/>
                  <a:pt x="537569" y="444232"/>
                  <a:pt x="522064" y="436480"/>
                </a:cubicBezTo>
                <a:cubicBezTo>
                  <a:pt x="515164" y="433030"/>
                  <a:pt x="509858" y="426775"/>
                  <a:pt x="502808" y="423642"/>
                </a:cubicBezTo>
                <a:cubicBezTo>
                  <a:pt x="490442" y="418147"/>
                  <a:pt x="475555" y="418311"/>
                  <a:pt x="464295" y="410805"/>
                </a:cubicBezTo>
                <a:cubicBezTo>
                  <a:pt x="457876" y="406526"/>
                  <a:pt x="452582" y="399584"/>
                  <a:pt x="445038" y="397967"/>
                </a:cubicBezTo>
                <a:cubicBezTo>
                  <a:pt x="421930" y="393015"/>
                  <a:pt x="397967" y="393688"/>
                  <a:pt x="374431" y="391548"/>
                </a:cubicBezTo>
                <a:cubicBezTo>
                  <a:pt x="320996" y="378189"/>
                  <a:pt x="373828" y="394456"/>
                  <a:pt x="329500" y="372292"/>
                </a:cubicBezTo>
                <a:cubicBezTo>
                  <a:pt x="323448" y="369266"/>
                  <a:pt x="316158" y="369159"/>
                  <a:pt x="310243" y="365873"/>
                </a:cubicBezTo>
                <a:cubicBezTo>
                  <a:pt x="296756" y="358380"/>
                  <a:pt x="271730" y="340198"/>
                  <a:pt x="271730" y="340198"/>
                </a:cubicBezTo>
                <a:cubicBezTo>
                  <a:pt x="259107" y="321264"/>
                  <a:pt x="258170" y="317130"/>
                  <a:pt x="239636" y="301685"/>
                </a:cubicBezTo>
                <a:cubicBezTo>
                  <a:pt x="212096" y="278735"/>
                  <a:pt x="226695" y="300277"/>
                  <a:pt x="201123" y="269591"/>
                </a:cubicBezTo>
                <a:cubicBezTo>
                  <a:pt x="180961" y="245397"/>
                  <a:pt x="192235" y="238813"/>
                  <a:pt x="149773" y="224659"/>
                </a:cubicBezTo>
                <a:lnTo>
                  <a:pt x="111260" y="211821"/>
                </a:lnTo>
                <a:cubicBezTo>
                  <a:pt x="104841" y="209682"/>
                  <a:pt x="97633" y="209156"/>
                  <a:pt x="92003" y="205402"/>
                </a:cubicBezTo>
                <a:cubicBezTo>
                  <a:pt x="85584" y="201123"/>
                  <a:pt x="78673" y="197503"/>
                  <a:pt x="72747" y="192565"/>
                </a:cubicBezTo>
                <a:cubicBezTo>
                  <a:pt x="23324" y="151379"/>
                  <a:pt x="82044" y="192344"/>
                  <a:pt x="34234" y="160471"/>
                </a:cubicBezTo>
                <a:cubicBezTo>
                  <a:pt x="25675" y="147633"/>
                  <a:pt x="7748" y="137365"/>
                  <a:pt x="8558" y="121958"/>
                </a:cubicBezTo>
                <a:cubicBezTo>
                  <a:pt x="10157" y="91584"/>
                  <a:pt x="6161" y="51646"/>
                  <a:pt x="11877" y="15345"/>
                </a:cubicBezTo>
                <a:lnTo>
                  <a:pt x="16098" y="0"/>
                </a:lnTo>
                <a:lnTo>
                  <a:pt x="0" y="0"/>
                </a:lnTo>
                <a:lnTo>
                  <a:pt x="0" y="1540363"/>
                </a:lnTo>
                <a:lnTo>
                  <a:pt x="234477" y="1584265"/>
                </a:lnTo>
                <a:lnTo>
                  <a:pt x="512026" y="1634009"/>
                </a:lnTo>
                <a:lnTo>
                  <a:pt x="790802" y="1682702"/>
                </a:lnTo>
                <a:lnTo>
                  <a:pt x="1070807" y="1724388"/>
                </a:lnTo>
                <a:lnTo>
                  <a:pt x="1349583" y="1766425"/>
                </a:lnTo>
                <a:lnTo>
                  <a:pt x="1629588" y="1805660"/>
                </a:lnTo>
                <a:lnTo>
                  <a:pt x="1905908" y="1839289"/>
                </a:lnTo>
                <a:lnTo>
                  <a:pt x="2185913" y="1871167"/>
                </a:lnTo>
                <a:lnTo>
                  <a:pt x="2450068" y="1898718"/>
                </a:lnTo>
                <a:lnTo>
                  <a:pt x="3243185" y="1898718"/>
                </a:lnTo>
                <a:close/>
              </a:path>
            </a:pathLst>
          </a:custGeom>
        </p:spPr>
      </p:pic>
      <p:pic>
        <p:nvPicPr>
          <p:cNvPr id="15" name="Picture 14">
            <a:extLst>
              <a:ext uri="{FF2B5EF4-FFF2-40B4-BE49-F238E27FC236}">
                <a16:creationId xmlns:a16="http://schemas.microsoft.com/office/drawing/2014/main" id="{08625290-97B7-41E9-9685-D438F86FC9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b="18503"/>
          <a:stretch>
            <a:fillRect/>
          </a:stretch>
        </p:blipFill>
        <p:spPr>
          <a:xfrm>
            <a:off x="0" y="0"/>
            <a:ext cx="11611430" cy="5322895"/>
          </a:xfrm>
          <a:custGeom>
            <a:avLst/>
            <a:gdLst>
              <a:gd name="connsiteX0" fmla="*/ 0 w 11611430"/>
              <a:gd name="connsiteY0" fmla="*/ 0 h 5322895"/>
              <a:gd name="connsiteX1" fmla="*/ 11611430 w 11611430"/>
              <a:gd name="connsiteY1" fmla="*/ 0 h 5322895"/>
              <a:gd name="connsiteX2" fmla="*/ 11611430 w 11611430"/>
              <a:gd name="connsiteY2" fmla="*/ 4911695 h 5322895"/>
              <a:gd name="connsiteX3" fmla="*/ 11401197 w 11611430"/>
              <a:gd name="connsiteY3" fmla="*/ 4948416 h 5322895"/>
              <a:gd name="connsiteX4" fmla="*/ 11121192 w 11611430"/>
              <a:gd name="connsiteY4" fmla="*/ 4990102 h 5322895"/>
              <a:gd name="connsiteX5" fmla="*/ 10842416 w 11611430"/>
              <a:gd name="connsiteY5" fmla="*/ 5032139 h 5322895"/>
              <a:gd name="connsiteX6" fmla="*/ 10562411 w 11611430"/>
              <a:gd name="connsiteY6" fmla="*/ 5071374 h 5322895"/>
              <a:gd name="connsiteX7" fmla="*/ 10286091 w 11611430"/>
              <a:gd name="connsiteY7" fmla="*/ 5105003 h 5322895"/>
              <a:gd name="connsiteX8" fmla="*/ 10006086 w 11611430"/>
              <a:gd name="connsiteY8" fmla="*/ 5136881 h 5322895"/>
              <a:gd name="connsiteX9" fmla="*/ 9727310 w 11611430"/>
              <a:gd name="connsiteY9" fmla="*/ 5165957 h 5322895"/>
              <a:gd name="connsiteX10" fmla="*/ 9453445 w 11611430"/>
              <a:gd name="connsiteY10" fmla="*/ 5191179 h 5322895"/>
              <a:gd name="connsiteX11" fmla="*/ 9175897 w 11611430"/>
              <a:gd name="connsiteY11" fmla="*/ 5216401 h 5322895"/>
              <a:gd name="connsiteX12" fmla="*/ 8902033 w 11611430"/>
              <a:gd name="connsiteY12" fmla="*/ 5237420 h 5322895"/>
              <a:gd name="connsiteX13" fmla="*/ 8628169 w 11611430"/>
              <a:gd name="connsiteY13" fmla="*/ 5253884 h 5322895"/>
              <a:gd name="connsiteX14" fmla="*/ 8355533 w 11611430"/>
              <a:gd name="connsiteY14" fmla="*/ 5271050 h 5322895"/>
              <a:gd name="connsiteX15" fmla="*/ 8085353 w 11611430"/>
              <a:gd name="connsiteY15" fmla="*/ 5285412 h 5322895"/>
              <a:gd name="connsiteX16" fmla="*/ 7817629 w 11611430"/>
              <a:gd name="connsiteY16" fmla="*/ 5295571 h 5322895"/>
              <a:gd name="connsiteX17" fmla="*/ 7549905 w 11611430"/>
              <a:gd name="connsiteY17" fmla="*/ 5304329 h 5322895"/>
              <a:gd name="connsiteX18" fmla="*/ 7284638 w 11611430"/>
              <a:gd name="connsiteY18" fmla="*/ 5312736 h 5322895"/>
              <a:gd name="connsiteX19" fmla="*/ 7023055 w 11611430"/>
              <a:gd name="connsiteY19" fmla="*/ 5316590 h 5322895"/>
              <a:gd name="connsiteX20" fmla="*/ 6761472 w 11611430"/>
              <a:gd name="connsiteY20" fmla="*/ 5320793 h 5322895"/>
              <a:gd name="connsiteX21" fmla="*/ 6503573 w 11611430"/>
              <a:gd name="connsiteY21" fmla="*/ 5322895 h 5322895"/>
              <a:gd name="connsiteX22" fmla="*/ 6248130 w 11611430"/>
              <a:gd name="connsiteY22" fmla="*/ 5320793 h 5322895"/>
              <a:gd name="connsiteX23" fmla="*/ 5995144 w 11611430"/>
              <a:gd name="connsiteY23" fmla="*/ 5320793 h 5322895"/>
              <a:gd name="connsiteX24" fmla="*/ 5744613 w 11611430"/>
              <a:gd name="connsiteY24" fmla="*/ 5316590 h 5322895"/>
              <a:gd name="connsiteX25" fmla="*/ 5498995 w 11611430"/>
              <a:gd name="connsiteY25" fmla="*/ 5310284 h 5322895"/>
              <a:gd name="connsiteX26" fmla="*/ 5255834 w 11611430"/>
              <a:gd name="connsiteY26" fmla="*/ 5304329 h 5322895"/>
              <a:gd name="connsiteX27" fmla="*/ 5017584 w 11611430"/>
              <a:gd name="connsiteY27" fmla="*/ 5297673 h 5322895"/>
              <a:gd name="connsiteX28" fmla="*/ 4785514 w 11611430"/>
              <a:gd name="connsiteY28" fmla="*/ 5287726 h 5322895"/>
              <a:gd name="connsiteX29" fmla="*/ 4601441 w 11611430"/>
              <a:gd name="connsiteY29" fmla="*/ 4972173 h 5322895"/>
              <a:gd name="connsiteX30" fmla="*/ 4514210 w 11611430"/>
              <a:gd name="connsiteY30" fmla="*/ 4830422 h 5322895"/>
              <a:gd name="connsiteX31" fmla="*/ 4416075 w 11611430"/>
              <a:gd name="connsiteY31" fmla="*/ 4732288 h 5322895"/>
              <a:gd name="connsiteX32" fmla="*/ 4274324 w 11611430"/>
              <a:gd name="connsiteY32" fmla="*/ 4557826 h 5322895"/>
              <a:gd name="connsiteX33" fmla="*/ 4241613 w 11611430"/>
              <a:gd name="connsiteY33" fmla="*/ 4525113 h 5322895"/>
              <a:gd name="connsiteX34" fmla="*/ 4208901 w 11611430"/>
              <a:gd name="connsiteY34" fmla="*/ 4481499 h 5322895"/>
              <a:gd name="connsiteX35" fmla="*/ 4154382 w 11611430"/>
              <a:gd name="connsiteY35" fmla="*/ 4437883 h 5322895"/>
              <a:gd name="connsiteX36" fmla="*/ 4110766 w 11611430"/>
              <a:gd name="connsiteY36" fmla="*/ 4416075 h 5322895"/>
              <a:gd name="connsiteX37" fmla="*/ 4078054 w 11611430"/>
              <a:gd name="connsiteY37" fmla="*/ 4394267 h 5322895"/>
              <a:gd name="connsiteX38" fmla="*/ 4034439 w 11611430"/>
              <a:gd name="connsiteY38" fmla="*/ 4361556 h 5322895"/>
              <a:gd name="connsiteX39" fmla="*/ 3958111 w 11611430"/>
              <a:gd name="connsiteY39" fmla="*/ 4339747 h 5322895"/>
              <a:gd name="connsiteX40" fmla="*/ 3892688 w 11611430"/>
              <a:gd name="connsiteY40" fmla="*/ 4328844 h 5322895"/>
              <a:gd name="connsiteX41" fmla="*/ 3718226 w 11611430"/>
              <a:gd name="connsiteY41" fmla="*/ 4307036 h 5322895"/>
              <a:gd name="connsiteX42" fmla="*/ 3641899 w 11611430"/>
              <a:gd name="connsiteY42" fmla="*/ 4274324 h 5322895"/>
              <a:gd name="connsiteX43" fmla="*/ 3620091 w 11611430"/>
              <a:gd name="connsiteY43" fmla="*/ 4252517 h 5322895"/>
              <a:gd name="connsiteX44" fmla="*/ 3565572 w 11611430"/>
              <a:gd name="connsiteY44" fmla="*/ 4230709 h 5322895"/>
              <a:gd name="connsiteX45" fmla="*/ 3500148 w 11611430"/>
              <a:gd name="connsiteY45" fmla="*/ 4208901 h 5322895"/>
              <a:gd name="connsiteX46" fmla="*/ 3478341 w 11611430"/>
              <a:gd name="connsiteY46" fmla="*/ 4176190 h 5322895"/>
              <a:gd name="connsiteX47" fmla="*/ 3543764 w 11611430"/>
              <a:gd name="connsiteY47" fmla="*/ 4132574 h 5322895"/>
              <a:gd name="connsiteX48" fmla="*/ 3445629 w 11611430"/>
              <a:gd name="connsiteY48" fmla="*/ 4121670 h 5322895"/>
              <a:gd name="connsiteX49" fmla="*/ 3391109 w 11611430"/>
              <a:gd name="connsiteY49" fmla="*/ 4132574 h 5322895"/>
              <a:gd name="connsiteX50" fmla="*/ 3303878 w 11611430"/>
              <a:gd name="connsiteY50" fmla="*/ 4154381 h 5322895"/>
              <a:gd name="connsiteX51" fmla="*/ 3260263 w 11611430"/>
              <a:gd name="connsiteY51" fmla="*/ 4165285 h 5322895"/>
              <a:gd name="connsiteX52" fmla="*/ 3194839 w 11611430"/>
              <a:gd name="connsiteY52" fmla="*/ 4187093 h 5322895"/>
              <a:gd name="connsiteX53" fmla="*/ 3162128 w 11611430"/>
              <a:gd name="connsiteY53" fmla="*/ 4197997 h 5322895"/>
              <a:gd name="connsiteX54" fmla="*/ 3053089 w 11611430"/>
              <a:gd name="connsiteY54" fmla="*/ 4230709 h 5322895"/>
              <a:gd name="connsiteX55" fmla="*/ 2987666 w 11611430"/>
              <a:gd name="connsiteY55" fmla="*/ 4252517 h 5322895"/>
              <a:gd name="connsiteX56" fmla="*/ 2954954 w 11611430"/>
              <a:gd name="connsiteY56" fmla="*/ 4263420 h 5322895"/>
              <a:gd name="connsiteX57" fmla="*/ 2867723 w 11611430"/>
              <a:gd name="connsiteY57" fmla="*/ 4285228 h 5322895"/>
              <a:gd name="connsiteX58" fmla="*/ 2802300 w 11611430"/>
              <a:gd name="connsiteY58" fmla="*/ 4307036 h 5322895"/>
              <a:gd name="connsiteX59" fmla="*/ 2780492 w 11611430"/>
              <a:gd name="connsiteY59" fmla="*/ 4328844 h 5322895"/>
              <a:gd name="connsiteX60" fmla="*/ 2715069 w 11611430"/>
              <a:gd name="connsiteY60" fmla="*/ 4350652 h 5322895"/>
              <a:gd name="connsiteX61" fmla="*/ 2682357 w 11611430"/>
              <a:gd name="connsiteY61" fmla="*/ 4361556 h 5322895"/>
              <a:gd name="connsiteX62" fmla="*/ 2649646 w 11611430"/>
              <a:gd name="connsiteY62" fmla="*/ 4372459 h 5322895"/>
              <a:gd name="connsiteX63" fmla="*/ 2616933 w 11611430"/>
              <a:gd name="connsiteY63" fmla="*/ 4383363 h 5322895"/>
              <a:gd name="connsiteX64" fmla="*/ 2595126 w 11611430"/>
              <a:gd name="connsiteY64" fmla="*/ 4405171 h 5322895"/>
              <a:gd name="connsiteX65" fmla="*/ 2529703 w 11611430"/>
              <a:gd name="connsiteY65" fmla="*/ 4437883 h 5322895"/>
              <a:gd name="connsiteX66" fmla="*/ 2486087 w 11611430"/>
              <a:gd name="connsiteY66" fmla="*/ 4481499 h 5322895"/>
              <a:gd name="connsiteX67" fmla="*/ 2453375 w 11611430"/>
              <a:gd name="connsiteY67" fmla="*/ 4514210 h 5322895"/>
              <a:gd name="connsiteX68" fmla="*/ 2420664 w 11611430"/>
              <a:gd name="connsiteY68" fmla="*/ 4536017 h 5322895"/>
              <a:gd name="connsiteX69" fmla="*/ 2398856 w 11611430"/>
              <a:gd name="connsiteY69" fmla="*/ 4568729 h 5322895"/>
              <a:gd name="connsiteX70" fmla="*/ 2377048 w 11611430"/>
              <a:gd name="connsiteY70" fmla="*/ 4590537 h 5322895"/>
              <a:gd name="connsiteX71" fmla="*/ 2366144 w 11611430"/>
              <a:gd name="connsiteY71" fmla="*/ 4623249 h 5322895"/>
              <a:gd name="connsiteX72" fmla="*/ 2344336 w 11611430"/>
              <a:gd name="connsiteY72" fmla="*/ 4666865 h 5322895"/>
              <a:gd name="connsiteX73" fmla="*/ 2322528 w 11611430"/>
              <a:gd name="connsiteY73" fmla="*/ 4732288 h 5322895"/>
              <a:gd name="connsiteX74" fmla="*/ 2300721 w 11611430"/>
              <a:gd name="connsiteY74" fmla="*/ 4764999 h 5322895"/>
              <a:gd name="connsiteX75" fmla="*/ 2268010 w 11611430"/>
              <a:gd name="connsiteY75" fmla="*/ 4852231 h 5322895"/>
              <a:gd name="connsiteX76" fmla="*/ 2235297 w 11611430"/>
              <a:gd name="connsiteY76" fmla="*/ 4993981 h 5322895"/>
              <a:gd name="connsiteX77" fmla="*/ 2230567 w 11611430"/>
              <a:gd name="connsiteY77" fmla="*/ 5079209 h 5322895"/>
              <a:gd name="connsiteX78" fmla="*/ 2229538 w 11611430"/>
              <a:gd name="connsiteY78" fmla="*/ 5104344 h 5322895"/>
              <a:gd name="connsiteX79" fmla="*/ 1932621 w 11611430"/>
              <a:gd name="connsiteY79" fmla="*/ 5071374 h 5322895"/>
              <a:gd name="connsiteX80" fmla="*/ 1609634 w 11611430"/>
              <a:gd name="connsiteY80" fmla="*/ 5033891 h 5322895"/>
              <a:gd name="connsiteX81" fmla="*/ 1312435 w 11611430"/>
              <a:gd name="connsiteY81" fmla="*/ 4996408 h 5322895"/>
              <a:gd name="connsiteX82" fmla="*/ 1039799 w 11611430"/>
              <a:gd name="connsiteY82" fmla="*/ 4961027 h 5322895"/>
              <a:gd name="connsiteX83" fmla="*/ 797865 w 11611430"/>
              <a:gd name="connsiteY83" fmla="*/ 4927397 h 5322895"/>
              <a:gd name="connsiteX84" fmla="*/ 579265 w 11611430"/>
              <a:gd name="connsiteY84" fmla="*/ 4895519 h 5322895"/>
              <a:gd name="connsiteX85" fmla="*/ 395052 w 11611430"/>
              <a:gd name="connsiteY85" fmla="*/ 4868896 h 5322895"/>
              <a:gd name="connsiteX86" fmla="*/ 240312 w 11611430"/>
              <a:gd name="connsiteY86" fmla="*/ 4843673 h 5322895"/>
              <a:gd name="connsiteX87" fmla="*/ 27853 w 11611430"/>
              <a:gd name="connsiteY87" fmla="*/ 4807592 h 5322895"/>
              <a:gd name="connsiteX88" fmla="*/ 0 w 11611430"/>
              <a:gd name="connsiteY88" fmla="*/ 4802879 h 5322895"/>
              <a:gd name="connsiteX89" fmla="*/ 0 w 11611430"/>
              <a:gd name="connsiteY89" fmla="*/ 3753332 h 5322895"/>
              <a:gd name="connsiteX90" fmla="*/ 0 w 11611430"/>
              <a:gd name="connsiteY90" fmla="*/ 3571886 h 5322895"/>
              <a:gd name="connsiteX91" fmla="*/ 0 w 11611430"/>
              <a:gd name="connsiteY91" fmla="*/ 471948 h 5322895"/>
              <a:gd name="connsiteX92" fmla="*/ 0 w 11611430"/>
              <a:gd name="connsiteY92" fmla="*/ 213719 h 53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1611430" h="5322895">
                <a:moveTo>
                  <a:pt x="0" y="0"/>
                </a:moveTo>
                <a:lnTo>
                  <a:pt x="11611430" y="0"/>
                </a:lnTo>
                <a:lnTo>
                  <a:pt x="11611430" y="4911695"/>
                </a:lnTo>
                <a:lnTo>
                  <a:pt x="11401197" y="4948416"/>
                </a:lnTo>
                <a:lnTo>
                  <a:pt x="11121192" y="4990102"/>
                </a:lnTo>
                <a:lnTo>
                  <a:pt x="10842416" y="5032139"/>
                </a:lnTo>
                <a:lnTo>
                  <a:pt x="10562411" y="5071374"/>
                </a:lnTo>
                <a:lnTo>
                  <a:pt x="10286091" y="5105003"/>
                </a:lnTo>
                <a:lnTo>
                  <a:pt x="10006086" y="5136881"/>
                </a:lnTo>
                <a:lnTo>
                  <a:pt x="9727310" y="5165957"/>
                </a:lnTo>
                <a:lnTo>
                  <a:pt x="9453445" y="5191179"/>
                </a:lnTo>
                <a:lnTo>
                  <a:pt x="9175897" y="5216401"/>
                </a:lnTo>
                <a:lnTo>
                  <a:pt x="8902033" y="5237420"/>
                </a:lnTo>
                <a:lnTo>
                  <a:pt x="8628169" y="5253884"/>
                </a:lnTo>
                <a:lnTo>
                  <a:pt x="8355533" y="5271050"/>
                </a:lnTo>
                <a:lnTo>
                  <a:pt x="8085353" y="5285412"/>
                </a:lnTo>
                <a:lnTo>
                  <a:pt x="7817629" y="5295571"/>
                </a:lnTo>
                <a:lnTo>
                  <a:pt x="7549905" y="5304329"/>
                </a:lnTo>
                <a:lnTo>
                  <a:pt x="7284638" y="5312736"/>
                </a:lnTo>
                <a:lnTo>
                  <a:pt x="7023055" y="5316590"/>
                </a:lnTo>
                <a:lnTo>
                  <a:pt x="6761472" y="5320793"/>
                </a:lnTo>
                <a:lnTo>
                  <a:pt x="6503573" y="5322895"/>
                </a:lnTo>
                <a:lnTo>
                  <a:pt x="6248130" y="5320793"/>
                </a:lnTo>
                <a:lnTo>
                  <a:pt x="5995144" y="5320793"/>
                </a:lnTo>
                <a:lnTo>
                  <a:pt x="5744613" y="5316590"/>
                </a:lnTo>
                <a:lnTo>
                  <a:pt x="5498995" y="5310284"/>
                </a:lnTo>
                <a:lnTo>
                  <a:pt x="5255834" y="5304329"/>
                </a:lnTo>
                <a:lnTo>
                  <a:pt x="5017584" y="5297673"/>
                </a:lnTo>
                <a:lnTo>
                  <a:pt x="4785514" y="5287726"/>
                </a:lnTo>
                <a:lnTo>
                  <a:pt x="4601441" y="4972173"/>
                </a:lnTo>
                <a:cubicBezTo>
                  <a:pt x="4573183" y="4924429"/>
                  <a:pt x="4553441" y="4869653"/>
                  <a:pt x="4514210" y="4830422"/>
                </a:cubicBezTo>
                <a:cubicBezTo>
                  <a:pt x="4481500" y="4797711"/>
                  <a:pt x="4446637" y="4767016"/>
                  <a:pt x="4416075" y="4732288"/>
                </a:cubicBezTo>
                <a:cubicBezTo>
                  <a:pt x="4366574" y="4676037"/>
                  <a:pt x="4327307" y="4610810"/>
                  <a:pt x="4274324" y="4557826"/>
                </a:cubicBezTo>
                <a:cubicBezTo>
                  <a:pt x="4263420" y="4546922"/>
                  <a:pt x="4251649" y="4536822"/>
                  <a:pt x="4241613" y="4525113"/>
                </a:cubicBezTo>
                <a:cubicBezTo>
                  <a:pt x="4229786" y="4511315"/>
                  <a:pt x="4220536" y="4495459"/>
                  <a:pt x="4208901" y="4481499"/>
                </a:cubicBezTo>
                <a:cubicBezTo>
                  <a:pt x="4192618" y="4461959"/>
                  <a:pt x="4176792" y="4450689"/>
                  <a:pt x="4154382" y="4437883"/>
                </a:cubicBezTo>
                <a:cubicBezTo>
                  <a:pt x="4140269" y="4429818"/>
                  <a:pt x="4124878" y="4424139"/>
                  <a:pt x="4110766" y="4416075"/>
                </a:cubicBezTo>
                <a:cubicBezTo>
                  <a:pt x="4099388" y="4409573"/>
                  <a:pt x="4088718" y="4401884"/>
                  <a:pt x="4078054" y="4394267"/>
                </a:cubicBezTo>
                <a:cubicBezTo>
                  <a:pt x="4063266" y="4383705"/>
                  <a:pt x="4050217" y="4370572"/>
                  <a:pt x="4034439" y="4361556"/>
                </a:cubicBezTo>
                <a:cubicBezTo>
                  <a:pt x="4023246" y="4355160"/>
                  <a:pt x="3966283" y="4341382"/>
                  <a:pt x="3958111" y="4339747"/>
                </a:cubicBezTo>
                <a:cubicBezTo>
                  <a:pt x="3936432" y="4335411"/>
                  <a:pt x="3914626" y="4331587"/>
                  <a:pt x="3892688" y="4328844"/>
                </a:cubicBezTo>
                <a:cubicBezTo>
                  <a:pt x="3823740" y="4320226"/>
                  <a:pt x="3782100" y="4321230"/>
                  <a:pt x="3718226" y="4307036"/>
                </a:cubicBezTo>
                <a:cubicBezTo>
                  <a:pt x="3696418" y="4302190"/>
                  <a:pt x="3658568" y="4285437"/>
                  <a:pt x="3641899" y="4274324"/>
                </a:cubicBezTo>
                <a:cubicBezTo>
                  <a:pt x="3633345" y="4268622"/>
                  <a:pt x="3629017" y="4257617"/>
                  <a:pt x="3620091" y="4252517"/>
                </a:cubicBezTo>
                <a:cubicBezTo>
                  <a:pt x="3603097" y="4242806"/>
                  <a:pt x="3583967" y="4237398"/>
                  <a:pt x="3565572" y="4230709"/>
                </a:cubicBezTo>
                <a:cubicBezTo>
                  <a:pt x="3543968" y="4222853"/>
                  <a:pt x="3500148" y="4208901"/>
                  <a:pt x="3500148" y="4208901"/>
                </a:cubicBezTo>
                <a:cubicBezTo>
                  <a:pt x="3475771" y="4184523"/>
                  <a:pt x="3478341" y="4197373"/>
                  <a:pt x="3478341" y="4176190"/>
                </a:cubicBezTo>
                <a:lnTo>
                  <a:pt x="3543764" y="4132574"/>
                </a:lnTo>
                <a:cubicBezTo>
                  <a:pt x="3511052" y="4128939"/>
                  <a:pt x="3478542" y="4121670"/>
                  <a:pt x="3445629" y="4121670"/>
                </a:cubicBezTo>
                <a:cubicBezTo>
                  <a:pt x="3427096" y="4121670"/>
                  <a:pt x="3409168" y="4128407"/>
                  <a:pt x="3391109" y="4132574"/>
                </a:cubicBezTo>
                <a:cubicBezTo>
                  <a:pt x="3361904" y="4139313"/>
                  <a:pt x="3332955" y="4147112"/>
                  <a:pt x="3303878" y="4154381"/>
                </a:cubicBezTo>
                <a:cubicBezTo>
                  <a:pt x="3289340" y="4158016"/>
                  <a:pt x="3274480" y="4160547"/>
                  <a:pt x="3260263" y="4165285"/>
                </a:cubicBezTo>
                <a:lnTo>
                  <a:pt x="3194839" y="4187093"/>
                </a:lnTo>
                <a:cubicBezTo>
                  <a:pt x="3183935" y="4190728"/>
                  <a:pt x="3173278" y="4195209"/>
                  <a:pt x="3162128" y="4197997"/>
                </a:cubicBezTo>
                <a:cubicBezTo>
                  <a:pt x="3096214" y="4214476"/>
                  <a:pt x="3132724" y="4204163"/>
                  <a:pt x="3053089" y="4230709"/>
                </a:cubicBezTo>
                <a:lnTo>
                  <a:pt x="2987666" y="4252517"/>
                </a:lnTo>
                <a:cubicBezTo>
                  <a:pt x="2976762" y="4256151"/>
                  <a:pt x="2966105" y="4260632"/>
                  <a:pt x="2954954" y="4263420"/>
                </a:cubicBezTo>
                <a:cubicBezTo>
                  <a:pt x="2925877" y="4270689"/>
                  <a:pt x="2896157" y="4275751"/>
                  <a:pt x="2867723" y="4285228"/>
                </a:cubicBezTo>
                <a:lnTo>
                  <a:pt x="2802300" y="4307036"/>
                </a:lnTo>
                <a:cubicBezTo>
                  <a:pt x="2795031" y="4314305"/>
                  <a:pt x="2789687" y="4324247"/>
                  <a:pt x="2780492" y="4328844"/>
                </a:cubicBezTo>
                <a:cubicBezTo>
                  <a:pt x="2759931" y="4339124"/>
                  <a:pt x="2736876" y="4343382"/>
                  <a:pt x="2715069" y="4350652"/>
                </a:cubicBezTo>
                <a:lnTo>
                  <a:pt x="2682357" y="4361556"/>
                </a:lnTo>
                <a:lnTo>
                  <a:pt x="2649646" y="4372459"/>
                </a:lnTo>
                <a:lnTo>
                  <a:pt x="2616933" y="4383363"/>
                </a:lnTo>
                <a:cubicBezTo>
                  <a:pt x="2609664" y="4390632"/>
                  <a:pt x="2603941" y="4399883"/>
                  <a:pt x="2595126" y="4405171"/>
                </a:cubicBezTo>
                <a:cubicBezTo>
                  <a:pt x="2530624" y="4443872"/>
                  <a:pt x="2594048" y="4382729"/>
                  <a:pt x="2529703" y="4437883"/>
                </a:cubicBezTo>
                <a:cubicBezTo>
                  <a:pt x="2514092" y="4451263"/>
                  <a:pt x="2500625" y="4466960"/>
                  <a:pt x="2486087" y="4481499"/>
                </a:cubicBezTo>
                <a:cubicBezTo>
                  <a:pt x="2475183" y="4492403"/>
                  <a:pt x="2466206" y="4505657"/>
                  <a:pt x="2453375" y="4514210"/>
                </a:cubicBezTo>
                <a:lnTo>
                  <a:pt x="2420664" y="4536017"/>
                </a:lnTo>
                <a:cubicBezTo>
                  <a:pt x="2413395" y="4546922"/>
                  <a:pt x="2407042" y="4558496"/>
                  <a:pt x="2398856" y="4568729"/>
                </a:cubicBezTo>
                <a:cubicBezTo>
                  <a:pt x="2392434" y="4576756"/>
                  <a:pt x="2382337" y="4581722"/>
                  <a:pt x="2377048" y="4590537"/>
                </a:cubicBezTo>
                <a:cubicBezTo>
                  <a:pt x="2371134" y="4600393"/>
                  <a:pt x="2370672" y="4612684"/>
                  <a:pt x="2366144" y="4623249"/>
                </a:cubicBezTo>
                <a:cubicBezTo>
                  <a:pt x="2359741" y="4638189"/>
                  <a:pt x="2350374" y="4651772"/>
                  <a:pt x="2344336" y="4666865"/>
                </a:cubicBezTo>
                <a:cubicBezTo>
                  <a:pt x="2335799" y="4688208"/>
                  <a:pt x="2335280" y="4713161"/>
                  <a:pt x="2322528" y="4732288"/>
                </a:cubicBezTo>
                <a:cubicBezTo>
                  <a:pt x="2315259" y="4743192"/>
                  <a:pt x="2306582" y="4753278"/>
                  <a:pt x="2300721" y="4764999"/>
                </a:cubicBezTo>
                <a:cubicBezTo>
                  <a:pt x="2296862" y="4772717"/>
                  <a:pt x="2272055" y="4834699"/>
                  <a:pt x="2268010" y="4852231"/>
                </a:cubicBezTo>
                <a:cubicBezTo>
                  <a:pt x="2231919" y="5008621"/>
                  <a:pt x="2261653" y="4914917"/>
                  <a:pt x="2235297" y="4993981"/>
                </a:cubicBezTo>
                <a:cubicBezTo>
                  <a:pt x="2233101" y="5029118"/>
                  <a:pt x="2231590" y="5057039"/>
                  <a:pt x="2230567" y="5079209"/>
                </a:cubicBezTo>
                <a:lnTo>
                  <a:pt x="2229538" y="5104344"/>
                </a:lnTo>
                <a:lnTo>
                  <a:pt x="1932621" y="5071374"/>
                </a:lnTo>
                <a:lnTo>
                  <a:pt x="1609634" y="5033891"/>
                </a:lnTo>
                <a:lnTo>
                  <a:pt x="1312435" y="4996408"/>
                </a:lnTo>
                <a:lnTo>
                  <a:pt x="1039799" y="4961027"/>
                </a:lnTo>
                <a:lnTo>
                  <a:pt x="797865" y="4927397"/>
                </a:lnTo>
                <a:lnTo>
                  <a:pt x="579265" y="4895519"/>
                </a:lnTo>
                <a:lnTo>
                  <a:pt x="395052" y="4868896"/>
                </a:lnTo>
                <a:lnTo>
                  <a:pt x="240312" y="4843673"/>
                </a:lnTo>
                <a:lnTo>
                  <a:pt x="27853" y="4807592"/>
                </a:lnTo>
                <a:lnTo>
                  <a:pt x="0" y="4802879"/>
                </a:lnTo>
                <a:lnTo>
                  <a:pt x="0" y="3753332"/>
                </a:lnTo>
                <a:lnTo>
                  <a:pt x="0" y="3571886"/>
                </a:lnTo>
                <a:lnTo>
                  <a:pt x="0" y="471948"/>
                </a:lnTo>
                <a:lnTo>
                  <a:pt x="0" y="213719"/>
                </a:lnTo>
                <a:close/>
              </a:path>
            </a:pathLst>
          </a:custGeom>
        </p:spPr>
      </p:pic>
      <p:sp>
        <p:nvSpPr>
          <p:cNvPr id="2" name="Rectangle 1"/>
          <p:cNvSpPr/>
          <p:nvPr/>
        </p:nvSpPr>
        <p:spPr>
          <a:xfrm>
            <a:off x="1871209" y="792337"/>
            <a:ext cx="8449582" cy="2421464"/>
          </a:xfrm>
          <a:prstGeom prst="rect">
            <a:avLst/>
          </a:prstGeom>
        </p:spPr>
        <p:txBody>
          <a:bodyPr vert="horz" lIns="91440" tIns="45720" rIns="91440" bIns="45720" rtlCol="0" anchor="b">
            <a:normAutofit/>
          </a:bodyPr>
          <a:lstStyle/>
          <a:p>
            <a:pPr algn="ctr">
              <a:spcBef>
                <a:spcPct val="0"/>
              </a:spcBef>
              <a:spcAft>
                <a:spcPts val="600"/>
              </a:spcAft>
            </a:pPr>
            <a:r>
              <a:rPr lang="en-US" sz="4800" b="0" cap="all" spc="0" dirty="0">
                <a:ln w="3175" cmpd="sng">
                  <a:noFill/>
                </a:ln>
                <a:latin typeface="+mj-lt"/>
                <a:ea typeface="+mj-ea"/>
                <a:cs typeface="+mj-cs"/>
              </a:rPr>
              <a:t>Getting the</a:t>
            </a:r>
            <a:br>
              <a:rPr lang="en-US" sz="4800" b="0" cap="all" spc="0" dirty="0">
                <a:ln w="3175" cmpd="sng">
                  <a:noFill/>
                </a:ln>
                <a:latin typeface="+mj-lt"/>
                <a:ea typeface="+mj-ea"/>
                <a:cs typeface="+mj-cs"/>
              </a:rPr>
            </a:br>
            <a:r>
              <a:rPr lang="en-US" sz="4800" b="0" cap="all" spc="0" dirty="0">
                <a:ln w="3175" cmpd="sng">
                  <a:noFill/>
                </a:ln>
                <a:latin typeface="+mj-lt"/>
                <a:ea typeface="+mj-ea"/>
                <a:cs typeface="+mj-cs"/>
              </a:rPr>
              <a:t>Job Done</a:t>
            </a:r>
          </a:p>
        </p:txBody>
      </p:sp>
    </p:spTree>
    <p:extLst>
      <p:ext uri="{BB962C8B-B14F-4D97-AF65-F5344CB8AC3E}">
        <p14:creationId xmlns:p14="http://schemas.microsoft.com/office/powerpoint/2010/main" val="2896036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Getting the Job Done</a:t>
            </a:r>
          </a:p>
        </p:txBody>
      </p:sp>
      <p:sp>
        <p:nvSpPr>
          <p:cNvPr id="3" name="Content Placeholder 2"/>
          <p:cNvSpPr>
            <a:spLocks noGrp="1"/>
          </p:cNvSpPr>
          <p:nvPr>
            <p:ph sz="half" idx="1"/>
          </p:nvPr>
        </p:nvSpPr>
        <p:spPr>
          <a:xfrm>
            <a:off x="802178" y="2261420"/>
            <a:ext cx="4002936" cy="3637935"/>
          </a:xfrm>
        </p:spPr>
        <p:txBody>
          <a:bodyPr vert="horz" lIns="91440" tIns="45720" rIns="91440" bIns="45720" rtlCol="0" anchor="ctr">
            <a:normAutofit/>
          </a:bodyPr>
          <a:lstStyle/>
          <a:p>
            <a:r>
              <a:rPr lang="en-US" dirty="0"/>
              <a:t>Be transparent with your customers and set clear goals and action items</a:t>
            </a:r>
          </a:p>
          <a:p>
            <a:r>
              <a:rPr lang="en-US" dirty="0"/>
              <a:t>Establish upcoming steps or actions that you each need to take</a:t>
            </a:r>
          </a:p>
          <a:p>
            <a:endParaRPr lang="en-US" dirty="0"/>
          </a:p>
        </p:txBody>
      </p:sp>
      <p:pic>
        <p:nvPicPr>
          <p:cNvPr id="5"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421581" y="796413"/>
            <a:ext cx="5831935"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8540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C668FA-2417-47B5-B454-2D55FC17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7FEBA57-8992-46BB-BCF0-5A83FE8E01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2B4CDDF6-55C3-415A-8D8B-7E03C3D61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unge_hallway_single_text_1308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21162" y="800007"/>
            <a:ext cx="9335321" cy="5251118"/>
          </a:xfrm>
          <a:prstGeom prst="rect">
            <a:avLst/>
          </a:prstGeom>
        </p:spPr>
      </p:pic>
    </p:spTree>
    <p:extLst>
      <p:ext uri="{BB962C8B-B14F-4D97-AF65-F5344CB8AC3E}">
        <p14:creationId xmlns:p14="http://schemas.microsoft.com/office/powerpoint/2010/main" val="22679538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Getting the Job Done</a:t>
            </a:r>
          </a:p>
        </p:txBody>
      </p:sp>
      <p:sp>
        <p:nvSpPr>
          <p:cNvPr id="4" name="Content Placeholder 3"/>
          <p:cNvSpPr>
            <a:spLocks noGrp="1"/>
          </p:cNvSpPr>
          <p:nvPr>
            <p:ph sz="half" idx="2"/>
          </p:nvPr>
        </p:nvSpPr>
        <p:spPr>
          <a:xfrm>
            <a:off x="802178" y="2261420"/>
            <a:ext cx="4002936" cy="3637935"/>
          </a:xfrm>
        </p:spPr>
        <p:txBody>
          <a:bodyPr vert="horz" lIns="91440" tIns="45720" rIns="91440" bIns="45720" rtlCol="0" anchor="ctr">
            <a:normAutofit/>
          </a:bodyPr>
          <a:lstStyle/>
          <a:p>
            <a:r>
              <a:rPr lang="en-US"/>
              <a:t>Keep your commitments. Do what you say you are going to do. Keep your promises. </a:t>
            </a:r>
          </a:p>
          <a:p>
            <a:r>
              <a:rPr lang="en-US" dirty="0"/>
              <a:t>Customers should know within what timeframe they should expect a response</a:t>
            </a:r>
          </a:p>
          <a:p>
            <a:pPr lvl="1"/>
            <a:r>
              <a:rPr lang="en-US" dirty="0"/>
              <a:t>Team members should understand and execute this expectation</a:t>
            </a:r>
          </a:p>
          <a:p>
            <a:r>
              <a:rPr lang="en-US" dirty="0"/>
              <a:t>Developing a communication plan for your customers can be an invaluable tool to help you stay on track</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454424983"/>
              </p:ext>
            </p:extLst>
          </p:nvPr>
        </p:nvGraphicFramePr>
        <p:xfrm>
          <a:off x="5289752" y="1775246"/>
          <a:ext cx="6095595" cy="3145280"/>
        </p:xfrm>
        <a:graphic>
          <a:graphicData uri="http://schemas.openxmlformats.org/drawingml/2006/table">
            <a:tbl>
              <a:tblPr firstRow="1" bandRow="1">
                <a:tableStyleId>{5C22544A-7EE6-4342-B048-85BDC9FD1C3A}</a:tableStyleId>
              </a:tblPr>
              <a:tblGrid>
                <a:gridCol w="1258758">
                  <a:extLst>
                    <a:ext uri="{9D8B030D-6E8A-4147-A177-3AD203B41FA5}">
                      <a16:colId xmlns:a16="http://schemas.microsoft.com/office/drawing/2014/main" val="286881706"/>
                    </a:ext>
                  </a:extLst>
                </a:gridCol>
                <a:gridCol w="1234489">
                  <a:extLst>
                    <a:ext uri="{9D8B030D-6E8A-4147-A177-3AD203B41FA5}">
                      <a16:colId xmlns:a16="http://schemas.microsoft.com/office/drawing/2014/main" val="3169714774"/>
                    </a:ext>
                  </a:extLst>
                </a:gridCol>
                <a:gridCol w="1248647">
                  <a:extLst>
                    <a:ext uri="{9D8B030D-6E8A-4147-A177-3AD203B41FA5}">
                      <a16:colId xmlns:a16="http://schemas.microsoft.com/office/drawing/2014/main" val="2903535075"/>
                    </a:ext>
                  </a:extLst>
                </a:gridCol>
                <a:gridCol w="1119212">
                  <a:extLst>
                    <a:ext uri="{9D8B030D-6E8A-4147-A177-3AD203B41FA5}">
                      <a16:colId xmlns:a16="http://schemas.microsoft.com/office/drawing/2014/main" val="3088217264"/>
                    </a:ext>
                  </a:extLst>
                </a:gridCol>
                <a:gridCol w="1234489">
                  <a:extLst>
                    <a:ext uri="{9D8B030D-6E8A-4147-A177-3AD203B41FA5}">
                      <a16:colId xmlns:a16="http://schemas.microsoft.com/office/drawing/2014/main" val="1789508489"/>
                    </a:ext>
                  </a:extLst>
                </a:gridCol>
              </a:tblGrid>
              <a:tr h="629056">
                <a:tc>
                  <a:txBody>
                    <a:bodyPr/>
                    <a:lstStyle/>
                    <a:p>
                      <a:pPr algn="ctr"/>
                      <a:r>
                        <a:rPr lang="en-US" sz="1500"/>
                        <a:t>Customer</a:t>
                      </a:r>
                    </a:p>
                  </a:txBody>
                  <a:tcPr marL="116492" marR="116492" marT="58246" marB="58246" anchor="ctr">
                    <a:cell3D prstMaterial="dkEdge">
                      <a:bevel w="50800" prst="hardEdge"/>
                      <a:lightRig rig="flood" dir="t"/>
                    </a:cell3D>
                  </a:tcPr>
                </a:tc>
                <a:tc>
                  <a:txBody>
                    <a:bodyPr/>
                    <a:lstStyle/>
                    <a:p>
                      <a:pPr algn="ctr"/>
                      <a:r>
                        <a:rPr lang="en-US" sz="1500"/>
                        <a:t>Date contacted</a:t>
                      </a:r>
                    </a:p>
                  </a:txBody>
                  <a:tcPr marL="116492" marR="116492" marT="58246" marB="58246" anchor="ctr">
                    <a:cell3D prstMaterial="dkEdge">
                      <a:bevel w="50800" prst="hardEdge"/>
                      <a:lightRig rig="flood" dir="t"/>
                    </a:cell3D>
                  </a:tcPr>
                </a:tc>
                <a:tc>
                  <a:txBody>
                    <a:bodyPr/>
                    <a:lstStyle/>
                    <a:p>
                      <a:pPr algn="ctr"/>
                      <a:r>
                        <a:rPr lang="en-US" sz="1500"/>
                        <a:t>Topic discussed</a:t>
                      </a:r>
                    </a:p>
                  </a:txBody>
                  <a:tcPr marL="116492" marR="116492" marT="58246" marB="58246" anchor="ctr">
                    <a:cell3D prstMaterial="dkEdge">
                      <a:bevel w="50800" prst="hardEdge"/>
                      <a:lightRig rig="flood" dir="t"/>
                    </a:cell3D>
                  </a:tcPr>
                </a:tc>
                <a:tc>
                  <a:txBody>
                    <a:bodyPr/>
                    <a:lstStyle/>
                    <a:p>
                      <a:pPr algn="ctr"/>
                      <a:r>
                        <a:rPr lang="en-US" sz="1500"/>
                        <a:t>Channel</a:t>
                      </a:r>
                    </a:p>
                  </a:txBody>
                  <a:tcPr marL="116492" marR="116492" marT="58246" marB="58246" anchor="ctr">
                    <a:cell3D prstMaterial="dkEdge">
                      <a:bevel w="50800" prst="hardEdge"/>
                      <a:lightRig rig="flood" dir="t"/>
                    </a:cell3D>
                  </a:tcPr>
                </a:tc>
                <a:tc>
                  <a:txBody>
                    <a:bodyPr/>
                    <a:lstStyle/>
                    <a:p>
                      <a:pPr algn="ctr"/>
                      <a:r>
                        <a:rPr lang="en-US" sz="1500"/>
                        <a:t>Follow up</a:t>
                      </a:r>
                    </a:p>
                  </a:txBody>
                  <a:tcPr marL="116492" marR="116492" marT="58246" marB="58246" anchor="ctr">
                    <a:cell3D prstMaterial="dkEdge">
                      <a:bevel w="50800" prst="hardEdge"/>
                      <a:lightRig rig="flood" dir="t"/>
                    </a:cell3D>
                  </a:tcPr>
                </a:tc>
                <a:extLst>
                  <a:ext uri="{0D108BD9-81ED-4DB2-BD59-A6C34878D82A}">
                    <a16:rowId xmlns:a16="http://schemas.microsoft.com/office/drawing/2014/main" val="2821952078"/>
                  </a:ext>
                </a:extLst>
              </a:tr>
              <a:tr h="629056">
                <a:tc>
                  <a:txBody>
                    <a:bodyPr/>
                    <a:lstStyle/>
                    <a:p>
                      <a:r>
                        <a:rPr lang="en-US" sz="1500" b="1"/>
                        <a:t>Jake Peralta</a:t>
                      </a:r>
                    </a:p>
                  </a:txBody>
                  <a:tcPr marL="116492" marR="116492" marT="58246" marB="58246">
                    <a:cell3D prstMaterial="dkEdge">
                      <a:bevel w="50800" prst="hardEdge"/>
                      <a:lightRig rig="flood" dir="t"/>
                    </a:cell3D>
                  </a:tcPr>
                </a:tc>
                <a:tc>
                  <a:txBody>
                    <a:bodyPr/>
                    <a:lstStyle/>
                    <a:p>
                      <a:r>
                        <a:rPr lang="en-US" sz="1500" b="1"/>
                        <a:t>9/11/2020</a:t>
                      </a:r>
                    </a:p>
                  </a:txBody>
                  <a:tcPr marL="116492" marR="116492" marT="58246" marB="58246">
                    <a:cell3D prstMaterial="dkEdge">
                      <a:bevel w="50800" prst="hardEdge"/>
                      <a:lightRig rig="flood" dir="t"/>
                    </a:cell3D>
                  </a:tcPr>
                </a:tc>
                <a:tc>
                  <a:txBody>
                    <a:bodyPr/>
                    <a:lstStyle/>
                    <a:p>
                      <a:r>
                        <a:rPr lang="en-US" sz="1500" b="1"/>
                        <a:t>Financial planning</a:t>
                      </a:r>
                    </a:p>
                  </a:txBody>
                  <a:tcPr marL="116492" marR="116492" marT="58246" marB="58246">
                    <a:cell3D prstMaterial="dkEdge">
                      <a:bevel w="50800" prst="hardEdge"/>
                      <a:lightRig rig="flood" dir="t"/>
                    </a:cell3D>
                  </a:tcPr>
                </a:tc>
                <a:tc>
                  <a:txBody>
                    <a:bodyPr/>
                    <a:lstStyle/>
                    <a:p>
                      <a:r>
                        <a:rPr lang="en-US" sz="1500" b="1"/>
                        <a:t>Email</a:t>
                      </a:r>
                    </a:p>
                  </a:txBody>
                  <a:tcPr marL="116492" marR="116492" marT="58246" marB="58246">
                    <a:cell3D prstMaterial="dkEdge">
                      <a:bevel w="50800" prst="hardEdge"/>
                      <a:lightRig rig="flood" dir="t"/>
                    </a:cell3D>
                  </a:tcPr>
                </a:tc>
                <a:tc>
                  <a:txBody>
                    <a:bodyPr/>
                    <a:lstStyle/>
                    <a:p>
                      <a:r>
                        <a:rPr lang="en-US" sz="1500" b="1"/>
                        <a:t>9/18/2020</a:t>
                      </a:r>
                    </a:p>
                  </a:txBody>
                  <a:tcPr marL="116492" marR="116492" marT="58246" marB="58246">
                    <a:cell3D prstMaterial="dkEdge">
                      <a:bevel w="50800" prst="hardEdge"/>
                      <a:lightRig rig="flood" dir="t"/>
                    </a:cell3D>
                  </a:tcPr>
                </a:tc>
                <a:extLst>
                  <a:ext uri="{0D108BD9-81ED-4DB2-BD59-A6C34878D82A}">
                    <a16:rowId xmlns:a16="http://schemas.microsoft.com/office/drawing/2014/main" val="1264978503"/>
                  </a:ext>
                </a:extLst>
              </a:tr>
              <a:tr h="629056">
                <a:tc>
                  <a:txBody>
                    <a:bodyPr/>
                    <a:lstStyle/>
                    <a:p>
                      <a:r>
                        <a:rPr lang="en-US" sz="1500" b="1"/>
                        <a:t>Amy Santiago</a:t>
                      </a:r>
                    </a:p>
                  </a:txBody>
                  <a:tcPr marL="116492" marR="116492" marT="58246" marB="58246">
                    <a:cell3D prstMaterial="dkEdge">
                      <a:bevel w="50800" prst="hardEdge"/>
                      <a:lightRig rig="flood" dir="t"/>
                    </a:cell3D>
                  </a:tcPr>
                </a:tc>
                <a:tc>
                  <a:txBody>
                    <a:bodyPr/>
                    <a:lstStyle/>
                    <a:p>
                      <a:r>
                        <a:rPr lang="en-US" sz="1500" b="1"/>
                        <a:t>9/12/2020</a:t>
                      </a:r>
                    </a:p>
                  </a:txBody>
                  <a:tcPr marL="116492" marR="116492" marT="58246" marB="58246">
                    <a:cell3D prstMaterial="dkEdge">
                      <a:bevel w="50800" prst="hardEdge"/>
                      <a:lightRig rig="flood" dir="t"/>
                    </a:cell3D>
                  </a:tcPr>
                </a:tc>
                <a:tc>
                  <a:txBody>
                    <a:bodyPr/>
                    <a:lstStyle/>
                    <a:p>
                      <a:r>
                        <a:rPr lang="en-US" sz="1500" b="1"/>
                        <a:t>Mortgage referral</a:t>
                      </a:r>
                    </a:p>
                  </a:txBody>
                  <a:tcPr marL="116492" marR="116492" marT="58246" marB="58246">
                    <a:cell3D prstMaterial="dkEdge">
                      <a:bevel w="50800" prst="hardEdge"/>
                      <a:lightRig rig="flood" dir="t"/>
                    </a:cell3D>
                  </a:tcPr>
                </a:tc>
                <a:tc>
                  <a:txBody>
                    <a:bodyPr/>
                    <a:lstStyle/>
                    <a:p>
                      <a:r>
                        <a:rPr lang="en-US" sz="1500" b="1"/>
                        <a:t>Teams</a:t>
                      </a:r>
                      <a:r>
                        <a:rPr lang="en-US" sz="1500" b="1" baseline="0"/>
                        <a:t> meeting</a:t>
                      </a:r>
                      <a:endParaRPr lang="en-US" sz="1500" b="1"/>
                    </a:p>
                  </a:txBody>
                  <a:tcPr marL="116492" marR="116492" marT="58246" marB="58246">
                    <a:cell3D prstMaterial="dkEdge">
                      <a:bevel w="50800" prst="hardEdge"/>
                      <a:lightRig rig="flood" dir="t"/>
                    </a:cell3D>
                  </a:tcPr>
                </a:tc>
                <a:tc>
                  <a:txBody>
                    <a:bodyPr/>
                    <a:lstStyle/>
                    <a:p>
                      <a:r>
                        <a:rPr lang="en-US" sz="1500" b="1"/>
                        <a:t>9/21/2020</a:t>
                      </a:r>
                    </a:p>
                  </a:txBody>
                  <a:tcPr marL="116492" marR="116492" marT="58246" marB="58246">
                    <a:cell3D prstMaterial="dkEdge">
                      <a:bevel w="50800" prst="hardEdge"/>
                      <a:lightRig rig="flood" dir="t"/>
                    </a:cell3D>
                  </a:tcPr>
                </a:tc>
                <a:extLst>
                  <a:ext uri="{0D108BD9-81ED-4DB2-BD59-A6C34878D82A}">
                    <a16:rowId xmlns:a16="http://schemas.microsoft.com/office/drawing/2014/main" val="305860304"/>
                  </a:ext>
                </a:extLst>
              </a:tr>
              <a:tr h="629056">
                <a:tc>
                  <a:txBody>
                    <a:bodyPr/>
                    <a:lstStyle/>
                    <a:p>
                      <a:r>
                        <a:rPr lang="en-US" sz="1500" b="1"/>
                        <a:t>Raymond Holt</a:t>
                      </a:r>
                    </a:p>
                  </a:txBody>
                  <a:tcPr marL="116492" marR="116492" marT="58246" marB="58246">
                    <a:cell3D prstMaterial="dkEdge">
                      <a:bevel w="50800" prst="hardEdge"/>
                      <a:lightRig rig="flood" dir="t"/>
                    </a:cell3D>
                  </a:tcPr>
                </a:tc>
                <a:tc>
                  <a:txBody>
                    <a:bodyPr/>
                    <a:lstStyle/>
                    <a:p>
                      <a:r>
                        <a:rPr lang="en-US" sz="1500" b="1"/>
                        <a:t>9/13/2020</a:t>
                      </a:r>
                    </a:p>
                  </a:txBody>
                  <a:tcPr marL="116492" marR="116492" marT="58246" marB="58246">
                    <a:cell3D prstMaterial="dkEdge">
                      <a:bevel w="50800" prst="hardEdge"/>
                      <a:lightRig rig="flood" dir="t"/>
                    </a:cell3D>
                  </a:tcPr>
                </a:tc>
                <a:tc>
                  <a:txBody>
                    <a:bodyPr/>
                    <a:lstStyle/>
                    <a:p>
                      <a:r>
                        <a:rPr lang="en-US" sz="1500" b="1"/>
                        <a:t>HELOC</a:t>
                      </a:r>
                    </a:p>
                  </a:txBody>
                  <a:tcPr marL="116492" marR="116492" marT="58246" marB="58246">
                    <a:cell3D prstMaterial="dkEdge">
                      <a:bevel w="50800" prst="hardEdge"/>
                      <a:lightRig rig="flood" dir="t"/>
                    </a:cell3D>
                  </a:tcPr>
                </a:tc>
                <a:tc>
                  <a:txBody>
                    <a:bodyPr/>
                    <a:lstStyle/>
                    <a:p>
                      <a:r>
                        <a:rPr lang="en-US" sz="1500" b="1"/>
                        <a:t>Phone call</a:t>
                      </a:r>
                    </a:p>
                  </a:txBody>
                  <a:tcPr marL="116492" marR="116492" marT="58246" marB="58246">
                    <a:cell3D prstMaterial="dkEdge">
                      <a:bevel w="50800" prst="hardEdge"/>
                      <a:lightRig rig="flood" dir="t"/>
                    </a:cell3D>
                  </a:tcPr>
                </a:tc>
                <a:tc>
                  <a:txBody>
                    <a:bodyPr/>
                    <a:lstStyle/>
                    <a:p>
                      <a:r>
                        <a:rPr lang="en-US" sz="1500" b="1"/>
                        <a:t>9/17/2020</a:t>
                      </a:r>
                    </a:p>
                  </a:txBody>
                  <a:tcPr marL="116492" marR="116492" marT="58246" marB="58246">
                    <a:cell3D prstMaterial="dkEdge">
                      <a:bevel w="50800" prst="hardEdge"/>
                      <a:lightRig rig="flood" dir="t"/>
                    </a:cell3D>
                  </a:tcPr>
                </a:tc>
                <a:extLst>
                  <a:ext uri="{0D108BD9-81ED-4DB2-BD59-A6C34878D82A}">
                    <a16:rowId xmlns:a16="http://schemas.microsoft.com/office/drawing/2014/main" val="516192619"/>
                  </a:ext>
                </a:extLst>
              </a:tr>
              <a:tr h="629056">
                <a:tc>
                  <a:txBody>
                    <a:bodyPr/>
                    <a:lstStyle/>
                    <a:p>
                      <a:r>
                        <a:rPr lang="en-US" sz="1500" b="1"/>
                        <a:t>Rosa Diaz</a:t>
                      </a:r>
                    </a:p>
                  </a:txBody>
                  <a:tcPr marL="116492" marR="116492" marT="58246" marB="58246">
                    <a:cell3D prstMaterial="dkEdge">
                      <a:bevel w="50800" prst="hardEdge"/>
                      <a:lightRig rig="flood" dir="t"/>
                    </a:cell3D>
                  </a:tcPr>
                </a:tc>
                <a:tc>
                  <a:txBody>
                    <a:bodyPr/>
                    <a:lstStyle/>
                    <a:p>
                      <a:r>
                        <a:rPr lang="en-US" sz="1500" b="1"/>
                        <a:t>9/13/2020</a:t>
                      </a:r>
                    </a:p>
                  </a:txBody>
                  <a:tcPr marL="116492" marR="116492" marT="58246" marB="58246">
                    <a:cell3D prstMaterial="dkEdge">
                      <a:bevel w="50800" prst="hardEdge"/>
                      <a:lightRig rig="flood" dir="t"/>
                    </a:cell3D>
                  </a:tcPr>
                </a:tc>
                <a:tc>
                  <a:txBody>
                    <a:bodyPr/>
                    <a:lstStyle/>
                    <a:p>
                      <a:r>
                        <a:rPr lang="en-US" sz="1500" b="1"/>
                        <a:t>Aviation referral</a:t>
                      </a:r>
                    </a:p>
                  </a:txBody>
                  <a:tcPr marL="116492" marR="116492" marT="58246" marB="58246">
                    <a:cell3D prstMaterial="dkEdge">
                      <a:bevel w="50800" prst="hardEdge"/>
                      <a:lightRig rig="flood" dir="t"/>
                    </a:cell3D>
                  </a:tcPr>
                </a:tc>
                <a:tc>
                  <a:txBody>
                    <a:bodyPr/>
                    <a:lstStyle/>
                    <a:p>
                      <a:r>
                        <a:rPr lang="en-US" sz="1500" b="1"/>
                        <a:t>Email</a:t>
                      </a:r>
                    </a:p>
                  </a:txBody>
                  <a:tcPr marL="116492" marR="116492" marT="58246" marB="58246">
                    <a:cell3D prstMaterial="dkEdge">
                      <a:bevel w="50800" prst="hardEdge"/>
                      <a:lightRig rig="flood" dir="t"/>
                    </a:cell3D>
                  </a:tcPr>
                </a:tc>
                <a:tc>
                  <a:txBody>
                    <a:bodyPr/>
                    <a:lstStyle/>
                    <a:p>
                      <a:r>
                        <a:rPr lang="en-US" sz="1500" b="1"/>
                        <a:t>9/23/2020</a:t>
                      </a:r>
                    </a:p>
                  </a:txBody>
                  <a:tcPr marL="116492" marR="116492" marT="58246" marB="58246">
                    <a:cell3D prstMaterial="dkEdge">
                      <a:bevel w="50800" prst="hardEdge"/>
                      <a:lightRig rig="flood" dir="t"/>
                    </a:cell3D>
                  </a:tcPr>
                </a:tc>
                <a:extLst>
                  <a:ext uri="{0D108BD9-81ED-4DB2-BD59-A6C34878D82A}">
                    <a16:rowId xmlns:a16="http://schemas.microsoft.com/office/drawing/2014/main" val="1518781419"/>
                  </a:ext>
                </a:extLst>
              </a:tr>
            </a:tbl>
          </a:graphicData>
        </a:graphic>
      </p:graphicFrame>
    </p:spTree>
    <p:extLst>
      <p:ext uri="{BB962C8B-B14F-4D97-AF65-F5344CB8AC3E}">
        <p14:creationId xmlns:p14="http://schemas.microsoft.com/office/powerpoint/2010/main" val="176428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left)">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825909" y="808055"/>
            <a:ext cx="3979205" cy="1453363"/>
          </a:xfrm>
        </p:spPr>
        <p:txBody>
          <a:bodyPr vert="horz" lIns="91440" tIns="45720" rIns="91440" bIns="45720" rtlCol="0" anchor="ctr">
            <a:normAutofit/>
          </a:bodyPr>
          <a:lstStyle/>
          <a:p>
            <a:r>
              <a:rPr lang="en-US" dirty="0"/>
              <a:t>Getting the Job Done</a:t>
            </a:r>
          </a:p>
        </p:txBody>
      </p:sp>
      <p:sp>
        <p:nvSpPr>
          <p:cNvPr id="3" name="Content Placeholder 2"/>
          <p:cNvSpPr>
            <a:spLocks noGrp="1"/>
          </p:cNvSpPr>
          <p:nvPr>
            <p:ph sz="half" idx="1"/>
          </p:nvPr>
        </p:nvSpPr>
        <p:spPr>
          <a:xfrm>
            <a:off x="802178" y="2261420"/>
            <a:ext cx="4002936" cy="3637935"/>
          </a:xfrm>
        </p:spPr>
        <p:txBody>
          <a:bodyPr vert="horz" lIns="91440" tIns="45720" rIns="91440" bIns="45720" rtlCol="0" anchor="ctr">
            <a:normAutofit/>
          </a:bodyPr>
          <a:lstStyle/>
          <a:p>
            <a:r>
              <a:rPr lang="en-US" dirty="0"/>
              <a:t>Make sure that each communication is meaningful and contains important information </a:t>
            </a:r>
          </a:p>
          <a:p>
            <a:r>
              <a:rPr lang="en-US" dirty="0"/>
              <a:t>If you send too many messages without useful content, you run the risk of your customer becoming frustrated or ignoring your communications altogether</a:t>
            </a:r>
          </a:p>
          <a:p>
            <a:endParaRPr lang="en-US" dirty="0"/>
          </a:p>
        </p:txBody>
      </p:sp>
      <p:pic>
        <p:nvPicPr>
          <p:cNvPr id="5"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289752" y="1252524"/>
            <a:ext cx="6095593" cy="419072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4207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8C668FA-2417-47B5-B454-2D55FC17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97FEBA57-8992-46BB-BCF0-5A83FE8E01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Rectangle 74">
            <a:extLst>
              <a:ext uri="{FF2B5EF4-FFF2-40B4-BE49-F238E27FC236}">
                <a16:creationId xmlns:a16="http://schemas.microsoft.com/office/drawing/2014/main" id="{2B4CDDF6-55C3-415A-8D8B-7E03C3D61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inking Outside The Box is Thinking Inside the Box – Driven Forward"/>
          <p:cNvPicPr>
            <a:picLocks noChangeAspect="1" noChangeArrowheads="1"/>
          </p:cNvPicPr>
          <p:nvPr/>
        </p:nvPicPr>
        <p:blipFill rotWithShape="1">
          <a:blip r:embed="rId4">
            <a:extLst>
              <a:ext uri="{28A0092B-C50C-407E-A947-70E740481C1C}">
                <a14:useLocalDpi xmlns:a14="http://schemas.microsoft.com/office/drawing/2010/main" val="0"/>
              </a:ext>
            </a:extLst>
          </a:blip>
          <a:srcRect l="5346"/>
          <a:stretch/>
        </p:blipFill>
        <p:spPr bwMode="auto">
          <a:xfrm>
            <a:off x="2797172" y="800007"/>
            <a:ext cx="6583300" cy="525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508257"/>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id="{CBECFFDC-94DB-4DA3-94FE-22FEDDA8FA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2" name="Picture 1" descr="Typebar ready to print a question mark"/>
          <p:cNvPicPr>
            <a:picLocks noChangeAspect="1"/>
          </p:cNvPicPr>
          <p:nvPr/>
        </p:nvPicPr>
        <p:blipFill rotWithShape="1">
          <a:blip r:embed="rId5">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pic>
        <p:nvPicPr>
          <p:cNvPr id="103" name="Picture 102">
            <a:extLst>
              <a:ext uri="{FF2B5EF4-FFF2-40B4-BE49-F238E27FC236}">
                <a16:creationId xmlns:a16="http://schemas.microsoft.com/office/drawing/2014/main" id="{F28C5E77-0080-4457-B42A-3E5420A7C8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5" name="Rectangle 104">
            <a:extLst>
              <a:ext uri="{FF2B5EF4-FFF2-40B4-BE49-F238E27FC236}">
                <a16:creationId xmlns:a16="http://schemas.microsoft.com/office/drawing/2014/main" id="{DE6F2CF7-0423-4CC7-90FD-1FEBA0CA5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712912" y="2125133"/>
            <a:ext cx="8736013" cy="2607734"/>
          </a:xfrm>
          <a:prstGeom prst="rect">
            <a:avLst/>
          </a:prstGeom>
          <a:solidFill>
            <a:schemeClr val="bg1">
              <a:alpha val="7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solidFill>
                <a:schemeClr val="tx1"/>
              </a:solidFill>
            </a:endParaRPr>
          </a:p>
        </p:txBody>
      </p:sp>
      <p:sp>
        <p:nvSpPr>
          <p:cNvPr id="4" name="Rectangle 3">
            <a:extLst>
              <a:ext uri="{FF2B5EF4-FFF2-40B4-BE49-F238E27FC236}">
                <a16:creationId xmlns:a16="http://schemas.microsoft.com/office/drawing/2014/main" id="{4B230133-E341-436F-8FC5-FE2401E31411}"/>
              </a:ext>
            </a:extLst>
          </p:cNvPr>
          <p:cNvSpPr/>
          <p:nvPr/>
        </p:nvSpPr>
        <p:spPr>
          <a:xfrm>
            <a:off x="4397332" y="2967335"/>
            <a:ext cx="339734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Questions?</a:t>
            </a:r>
          </a:p>
        </p:txBody>
      </p:sp>
    </p:spTree>
    <p:extLst>
      <p:ext uri="{BB962C8B-B14F-4D97-AF65-F5344CB8AC3E}">
        <p14:creationId xmlns:p14="http://schemas.microsoft.com/office/powerpoint/2010/main" val="1302781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C668FA-2417-47B5-B454-2D55FC17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7FEBA57-8992-46BB-BCF0-5A83FE8E01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2B4CDDF6-55C3-415A-8D8B-7E03C3D61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ustom_exit_signs_17050">
            <a:hlinkClick r:id="" action="ppaction://media"/>
          </p:cNvPr>
          <p:cNvPicPr>
            <a:picLocks noChangeAspect="1"/>
          </p:cNvPicPr>
          <p:nvPr>
            <a:videoFile r:link="rId1"/>
            <p:extLst>
              <p:ext uri="{DAA4B4D4-6D71-4841-9C94-3DE7FCFB9230}">
                <p14:media xmlns:p14="http://schemas.microsoft.com/office/powerpoint/2010/main" r:embed="rId2">
                  <p14:trim st="20042" end="1460"/>
                </p14:media>
              </p:ext>
            </p:extLst>
          </p:nvPr>
        </p:nvPicPr>
        <p:blipFill>
          <a:blip r:embed="rId6"/>
          <a:stretch>
            <a:fillRect/>
          </a:stretch>
        </p:blipFill>
        <p:spPr>
          <a:xfrm>
            <a:off x="1421162" y="800007"/>
            <a:ext cx="9335321" cy="5251118"/>
          </a:xfrm>
          <a:prstGeom prst="rect">
            <a:avLst/>
          </a:prstGeom>
        </p:spPr>
      </p:pic>
    </p:spTree>
    <p:extLst>
      <p:ext uri="{BB962C8B-B14F-4D97-AF65-F5344CB8AC3E}">
        <p14:creationId xmlns:p14="http://schemas.microsoft.com/office/powerpoint/2010/main" val="32888180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Topics</a:t>
            </a:r>
          </a:p>
        </p:txBody>
      </p:sp>
      <p:sp>
        <p:nvSpPr>
          <p:cNvPr id="3" name="Content Placeholder 2"/>
          <p:cNvSpPr>
            <a:spLocks noGrp="1"/>
          </p:cNvSpPr>
          <p:nvPr>
            <p:ph idx="1"/>
          </p:nvPr>
        </p:nvSpPr>
        <p:spPr>
          <a:xfrm>
            <a:off x="3086401" y="1826828"/>
            <a:ext cx="6019198" cy="2817361"/>
          </a:xfrm>
          <a:ln w="38100">
            <a:solidFill>
              <a:schemeClr val="accent5">
                <a:lumMod val="50000"/>
              </a:schemeClr>
            </a:solidFill>
          </a:ln>
          <a:effectLst>
            <a:glow rad="101600">
              <a:schemeClr val="accent1">
                <a:satMod val="175000"/>
                <a:alpha val="40000"/>
              </a:schemeClr>
            </a:glow>
          </a:effectLst>
        </p:spPr>
        <p:txBody>
          <a:bodyPr anchor="ctr"/>
          <a:lstStyle/>
          <a:p>
            <a:r>
              <a:rPr lang="en-US" dirty="0"/>
              <a:t>Preparing for virtual communication</a:t>
            </a:r>
          </a:p>
          <a:p>
            <a:r>
              <a:rPr lang="en-US" dirty="0"/>
              <a:t>The “human factor” of communicating virtually</a:t>
            </a:r>
          </a:p>
          <a:p>
            <a:r>
              <a:rPr lang="en-US" dirty="0"/>
              <a:t>Getting the job done even when you’re not seeing your customers in person</a:t>
            </a:r>
          </a:p>
        </p:txBody>
      </p:sp>
    </p:spTree>
    <p:extLst>
      <p:ext uri="{BB962C8B-B14F-4D97-AF65-F5344CB8AC3E}">
        <p14:creationId xmlns:p14="http://schemas.microsoft.com/office/powerpoint/2010/main" val="17439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BD78ED-75E1-4879-B369-BC61F7C45E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a:extLst>
              <a:ext uri="{FF2B5EF4-FFF2-40B4-BE49-F238E27FC236}">
                <a16:creationId xmlns:a16="http://schemas.microsoft.com/office/drawing/2014/main" id="{C04F8797-ED77-4C70-AAEA-0DE48267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AD06229-FEB7-4CC9-8BE7-1A9457B9C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322895"/>
          </a:xfrm>
          <a:custGeom>
            <a:avLst/>
            <a:gdLst>
              <a:gd name="connsiteX0" fmla="*/ 0 w 12192000"/>
              <a:gd name="connsiteY0" fmla="*/ 0 h 5322895"/>
              <a:gd name="connsiteX1" fmla="*/ 12192000 w 12192000"/>
              <a:gd name="connsiteY1" fmla="*/ 0 h 5322895"/>
              <a:gd name="connsiteX2" fmla="*/ 12192000 w 12192000"/>
              <a:gd name="connsiteY2" fmla="*/ 213719 h 5322895"/>
              <a:gd name="connsiteX3" fmla="*/ 12192000 w 12192000"/>
              <a:gd name="connsiteY3" fmla="*/ 471948 h 5322895"/>
              <a:gd name="connsiteX4" fmla="*/ 12192000 w 12192000"/>
              <a:gd name="connsiteY4" fmla="*/ 3571886 h 5322895"/>
              <a:gd name="connsiteX5" fmla="*/ 12192000 w 12192000"/>
              <a:gd name="connsiteY5" fmla="*/ 3753332 h 5322895"/>
              <a:gd name="connsiteX6" fmla="*/ 12192000 w 12192000"/>
              <a:gd name="connsiteY6" fmla="*/ 4806077 h 5322895"/>
              <a:gd name="connsiteX7" fmla="*/ 11957522 w 12192000"/>
              <a:gd name="connsiteY7" fmla="*/ 4849979 h 5322895"/>
              <a:gd name="connsiteX8" fmla="*/ 11679973 w 12192000"/>
              <a:gd name="connsiteY8" fmla="*/ 4899723 h 5322895"/>
              <a:gd name="connsiteX9" fmla="*/ 11401197 w 12192000"/>
              <a:gd name="connsiteY9" fmla="*/ 4948416 h 5322895"/>
              <a:gd name="connsiteX10" fmla="*/ 11121192 w 12192000"/>
              <a:gd name="connsiteY10" fmla="*/ 4990102 h 5322895"/>
              <a:gd name="connsiteX11" fmla="*/ 10842416 w 12192000"/>
              <a:gd name="connsiteY11" fmla="*/ 5032139 h 5322895"/>
              <a:gd name="connsiteX12" fmla="*/ 10562411 w 12192000"/>
              <a:gd name="connsiteY12" fmla="*/ 5071374 h 5322895"/>
              <a:gd name="connsiteX13" fmla="*/ 10286091 w 12192000"/>
              <a:gd name="connsiteY13" fmla="*/ 5105003 h 5322895"/>
              <a:gd name="connsiteX14" fmla="*/ 10006086 w 12192000"/>
              <a:gd name="connsiteY14" fmla="*/ 5136881 h 5322895"/>
              <a:gd name="connsiteX15" fmla="*/ 9727310 w 12192000"/>
              <a:gd name="connsiteY15" fmla="*/ 5165957 h 5322895"/>
              <a:gd name="connsiteX16" fmla="*/ 9453445 w 12192000"/>
              <a:gd name="connsiteY16" fmla="*/ 5191179 h 5322895"/>
              <a:gd name="connsiteX17" fmla="*/ 9175897 w 12192000"/>
              <a:gd name="connsiteY17" fmla="*/ 5216401 h 5322895"/>
              <a:gd name="connsiteX18" fmla="*/ 8902033 w 12192000"/>
              <a:gd name="connsiteY18" fmla="*/ 5237420 h 5322895"/>
              <a:gd name="connsiteX19" fmla="*/ 8628169 w 12192000"/>
              <a:gd name="connsiteY19" fmla="*/ 5253884 h 5322895"/>
              <a:gd name="connsiteX20" fmla="*/ 8355533 w 12192000"/>
              <a:gd name="connsiteY20" fmla="*/ 5271050 h 5322895"/>
              <a:gd name="connsiteX21" fmla="*/ 8085353 w 12192000"/>
              <a:gd name="connsiteY21" fmla="*/ 5285412 h 5322895"/>
              <a:gd name="connsiteX22" fmla="*/ 7817629 w 12192000"/>
              <a:gd name="connsiteY22" fmla="*/ 5295571 h 5322895"/>
              <a:gd name="connsiteX23" fmla="*/ 7549905 w 12192000"/>
              <a:gd name="connsiteY23" fmla="*/ 5304329 h 5322895"/>
              <a:gd name="connsiteX24" fmla="*/ 7284638 w 12192000"/>
              <a:gd name="connsiteY24" fmla="*/ 5312736 h 5322895"/>
              <a:gd name="connsiteX25" fmla="*/ 7023055 w 12192000"/>
              <a:gd name="connsiteY25" fmla="*/ 5316590 h 5322895"/>
              <a:gd name="connsiteX26" fmla="*/ 6761472 w 12192000"/>
              <a:gd name="connsiteY26" fmla="*/ 5320793 h 5322895"/>
              <a:gd name="connsiteX27" fmla="*/ 6503573 w 12192000"/>
              <a:gd name="connsiteY27" fmla="*/ 5322895 h 5322895"/>
              <a:gd name="connsiteX28" fmla="*/ 6248130 w 12192000"/>
              <a:gd name="connsiteY28" fmla="*/ 5320793 h 5322895"/>
              <a:gd name="connsiteX29" fmla="*/ 5995144 w 12192000"/>
              <a:gd name="connsiteY29" fmla="*/ 5320793 h 5322895"/>
              <a:gd name="connsiteX30" fmla="*/ 5744613 w 12192000"/>
              <a:gd name="connsiteY30" fmla="*/ 5316590 h 5322895"/>
              <a:gd name="connsiteX31" fmla="*/ 5498995 w 12192000"/>
              <a:gd name="connsiteY31" fmla="*/ 5310284 h 5322895"/>
              <a:gd name="connsiteX32" fmla="*/ 5255834 w 12192000"/>
              <a:gd name="connsiteY32" fmla="*/ 5304329 h 5322895"/>
              <a:gd name="connsiteX33" fmla="*/ 5017584 w 12192000"/>
              <a:gd name="connsiteY33" fmla="*/ 5297673 h 5322895"/>
              <a:gd name="connsiteX34" fmla="*/ 4780562 w 12192000"/>
              <a:gd name="connsiteY34" fmla="*/ 5287514 h 5322895"/>
              <a:gd name="connsiteX35" fmla="*/ 4547227 w 12192000"/>
              <a:gd name="connsiteY35" fmla="*/ 5276654 h 5322895"/>
              <a:gd name="connsiteX36" fmla="*/ 4318800 w 12192000"/>
              <a:gd name="connsiteY36" fmla="*/ 5266846 h 5322895"/>
              <a:gd name="connsiteX37" fmla="*/ 3873004 w 12192000"/>
              <a:gd name="connsiteY37" fmla="*/ 5239171 h 5322895"/>
              <a:gd name="connsiteX38" fmla="*/ 3445628 w 12192000"/>
              <a:gd name="connsiteY38" fmla="*/ 5209746 h 5322895"/>
              <a:gd name="connsiteX39" fmla="*/ 3035446 w 12192000"/>
              <a:gd name="connsiteY39" fmla="*/ 5178918 h 5322895"/>
              <a:gd name="connsiteX40" fmla="*/ 2647370 w 12192000"/>
              <a:gd name="connsiteY40" fmla="*/ 5144939 h 5322895"/>
              <a:gd name="connsiteX41" fmla="*/ 2276487 w 12192000"/>
              <a:gd name="connsiteY41" fmla="*/ 5109557 h 5322895"/>
              <a:gd name="connsiteX42" fmla="*/ 1932621 w 12192000"/>
              <a:gd name="connsiteY42" fmla="*/ 5071374 h 5322895"/>
              <a:gd name="connsiteX43" fmla="*/ 1609634 w 12192000"/>
              <a:gd name="connsiteY43" fmla="*/ 5033891 h 5322895"/>
              <a:gd name="connsiteX44" fmla="*/ 1312435 w 12192000"/>
              <a:gd name="connsiteY44" fmla="*/ 4996408 h 5322895"/>
              <a:gd name="connsiteX45" fmla="*/ 1039799 w 12192000"/>
              <a:gd name="connsiteY45" fmla="*/ 4961027 h 5322895"/>
              <a:gd name="connsiteX46" fmla="*/ 797865 w 12192000"/>
              <a:gd name="connsiteY46" fmla="*/ 4927397 h 5322895"/>
              <a:gd name="connsiteX47" fmla="*/ 579265 w 12192000"/>
              <a:gd name="connsiteY47" fmla="*/ 4895519 h 5322895"/>
              <a:gd name="connsiteX48" fmla="*/ 395052 w 12192000"/>
              <a:gd name="connsiteY48" fmla="*/ 4868896 h 5322895"/>
              <a:gd name="connsiteX49" fmla="*/ 240312 w 12192000"/>
              <a:gd name="connsiteY49" fmla="*/ 4843673 h 5322895"/>
              <a:gd name="connsiteX50" fmla="*/ 27853 w 12192000"/>
              <a:gd name="connsiteY50" fmla="*/ 4807592 h 5322895"/>
              <a:gd name="connsiteX51" fmla="*/ 0 w 12192000"/>
              <a:gd name="connsiteY51" fmla="*/ 4802879 h 5322895"/>
              <a:gd name="connsiteX52" fmla="*/ 0 w 12192000"/>
              <a:gd name="connsiteY52" fmla="*/ 3753332 h 5322895"/>
              <a:gd name="connsiteX53" fmla="*/ 0 w 12192000"/>
              <a:gd name="connsiteY53" fmla="*/ 3571886 h 5322895"/>
              <a:gd name="connsiteX54" fmla="*/ 0 w 12192000"/>
              <a:gd name="connsiteY54" fmla="*/ 471948 h 5322895"/>
              <a:gd name="connsiteX55" fmla="*/ 0 w 12192000"/>
              <a:gd name="connsiteY55" fmla="*/ 213719 h 53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5322895">
                <a:moveTo>
                  <a:pt x="0" y="0"/>
                </a:moveTo>
                <a:lnTo>
                  <a:pt x="12192000" y="0"/>
                </a:lnTo>
                <a:lnTo>
                  <a:pt x="12192000" y="213719"/>
                </a:lnTo>
                <a:lnTo>
                  <a:pt x="12192000" y="471948"/>
                </a:lnTo>
                <a:lnTo>
                  <a:pt x="12192000" y="3571886"/>
                </a:lnTo>
                <a:lnTo>
                  <a:pt x="12192000" y="3753332"/>
                </a:lnTo>
                <a:lnTo>
                  <a:pt x="12192000" y="4806077"/>
                </a:lnTo>
                <a:lnTo>
                  <a:pt x="11957522" y="4849979"/>
                </a:lnTo>
                <a:lnTo>
                  <a:pt x="11679973" y="4899723"/>
                </a:lnTo>
                <a:lnTo>
                  <a:pt x="11401197" y="4948416"/>
                </a:lnTo>
                <a:lnTo>
                  <a:pt x="11121192" y="4990102"/>
                </a:lnTo>
                <a:lnTo>
                  <a:pt x="10842416" y="5032139"/>
                </a:lnTo>
                <a:lnTo>
                  <a:pt x="10562411" y="5071374"/>
                </a:lnTo>
                <a:lnTo>
                  <a:pt x="10286091" y="5105003"/>
                </a:lnTo>
                <a:lnTo>
                  <a:pt x="10006086" y="5136881"/>
                </a:lnTo>
                <a:lnTo>
                  <a:pt x="9727310" y="5165957"/>
                </a:lnTo>
                <a:lnTo>
                  <a:pt x="9453445" y="5191179"/>
                </a:lnTo>
                <a:lnTo>
                  <a:pt x="9175897" y="5216401"/>
                </a:lnTo>
                <a:lnTo>
                  <a:pt x="8902033" y="5237420"/>
                </a:lnTo>
                <a:lnTo>
                  <a:pt x="8628169" y="5253884"/>
                </a:lnTo>
                <a:lnTo>
                  <a:pt x="8355533" y="5271050"/>
                </a:lnTo>
                <a:lnTo>
                  <a:pt x="8085353" y="5285412"/>
                </a:lnTo>
                <a:lnTo>
                  <a:pt x="7817629" y="5295571"/>
                </a:lnTo>
                <a:lnTo>
                  <a:pt x="7549905" y="5304329"/>
                </a:lnTo>
                <a:lnTo>
                  <a:pt x="7284638" y="5312736"/>
                </a:lnTo>
                <a:lnTo>
                  <a:pt x="7023055" y="5316590"/>
                </a:lnTo>
                <a:lnTo>
                  <a:pt x="6761472" y="5320793"/>
                </a:lnTo>
                <a:lnTo>
                  <a:pt x="6503573" y="5322895"/>
                </a:lnTo>
                <a:lnTo>
                  <a:pt x="6248130" y="5320793"/>
                </a:lnTo>
                <a:lnTo>
                  <a:pt x="5995144" y="5320793"/>
                </a:lnTo>
                <a:lnTo>
                  <a:pt x="5744613" y="5316590"/>
                </a:lnTo>
                <a:lnTo>
                  <a:pt x="5498995" y="5310284"/>
                </a:lnTo>
                <a:lnTo>
                  <a:pt x="5255834" y="5304329"/>
                </a:lnTo>
                <a:lnTo>
                  <a:pt x="5017584" y="5297673"/>
                </a:lnTo>
                <a:lnTo>
                  <a:pt x="4780562" y="5287514"/>
                </a:lnTo>
                <a:lnTo>
                  <a:pt x="4547227" y="5276654"/>
                </a:lnTo>
                <a:lnTo>
                  <a:pt x="4318800" y="5266846"/>
                </a:lnTo>
                <a:lnTo>
                  <a:pt x="3873004" y="5239171"/>
                </a:lnTo>
                <a:lnTo>
                  <a:pt x="3445628" y="5209746"/>
                </a:lnTo>
                <a:lnTo>
                  <a:pt x="3035446" y="5178918"/>
                </a:lnTo>
                <a:lnTo>
                  <a:pt x="2647370" y="5144939"/>
                </a:lnTo>
                <a:lnTo>
                  <a:pt x="2276487" y="5109557"/>
                </a:lnTo>
                <a:lnTo>
                  <a:pt x="1932621" y="5071374"/>
                </a:lnTo>
                <a:lnTo>
                  <a:pt x="1609634" y="5033891"/>
                </a:lnTo>
                <a:lnTo>
                  <a:pt x="1312435" y="4996408"/>
                </a:lnTo>
                <a:lnTo>
                  <a:pt x="1039799" y="4961027"/>
                </a:lnTo>
                <a:lnTo>
                  <a:pt x="797865" y="4927397"/>
                </a:lnTo>
                <a:lnTo>
                  <a:pt x="579265" y="4895519"/>
                </a:lnTo>
                <a:lnTo>
                  <a:pt x="395052" y="4868896"/>
                </a:lnTo>
                <a:lnTo>
                  <a:pt x="240312" y="4843673"/>
                </a:lnTo>
                <a:lnTo>
                  <a:pt x="27853" y="4807592"/>
                </a:lnTo>
                <a:lnTo>
                  <a:pt x="0" y="4802879"/>
                </a:lnTo>
                <a:lnTo>
                  <a:pt x="0" y="3753332"/>
                </a:lnTo>
                <a:lnTo>
                  <a:pt x="0" y="3571886"/>
                </a:lnTo>
                <a:lnTo>
                  <a:pt x="0" y="471948"/>
                </a:lnTo>
                <a:lnTo>
                  <a:pt x="0" y="213719"/>
                </a:lnTo>
                <a:close/>
              </a:path>
            </a:pathLst>
          </a:custGeom>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42B44E02-2041-49BE-AF61-F91454DC3A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60549" r="62095"/>
          <a:stretch/>
        </p:blipFill>
        <p:spPr>
          <a:xfrm flipH="1">
            <a:off x="8948814" y="3265714"/>
            <a:ext cx="3243185" cy="1898718"/>
          </a:xfrm>
          <a:custGeom>
            <a:avLst/>
            <a:gdLst>
              <a:gd name="connsiteX0" fmla="*/ 220380 w 3243185"/>
              <a:gd name="connsiteY0" fmla="*/ 404386 h 1898718"/>
              <a:gd name="connsiteX1" fmla="*/ 278149 w 3243185"/>
              <a:gd name="connsiteY1" fmla="*/ 410805 h 1898718"/>
              <a:gd name="connsiteX2" fmla="*/ 297405 w 3243185"/>
              <a:gd name="connsiteY2" fmla="*/ 423642 h 1898718"/>
              <a:gd name="connsiteX3" fmla="*/ 316662 w 3243185"/>
              <a:gd name="connsiteY3" fmla="*/ 430061 h 1898718"/>
              <a:gd name="connsiteX4" fmla="*/ 355175 w 3243185"/>
              <a:gd name="connsiteY4" fmla="*/ 455737 h 1898718"/>
              <a:gd name="connsiteX5" fmla="*/ 406525 w 3243185"/>
              <a:gd name="connsiteY5" fmla="*/ 468574 h 1898718"/>
              <a:gd name="connsiteX6" fmla="*/ 425782 w 3243185"/>
              <a:gd name="connsiteY6" fmla="*/ 481412 h 1898718"/>
              <a:gd name="connsiteX7" fmla="*/ 445038 w 3243185"/>
              <a:gd name="connsiteY7" fmla="*/ 487831 h 1898718"/>
              <a:gd name="connsiteX8" fmla="*/ 483551 w 3243185"/>
              <a:gd name="connsiteY8" fmla="*/ 526344 h 1898718"/>
              <a:gd name="connsiteX9" fmla="*/ 483551 w 3243185"/>
              <a:gd name="connsiteY9" fmla="*/ 609788 h 1898718"/>
              <a:gd name="connsiteX10" fmla="*/ 445038 w 3243185"/>
              <a:gd name="connsiteY10" fmla="*/ 635464 h 1898718"/>
              <a:gd name="connsiteX11" fmla="*/ 246055 w 3243185"/>
              <a:gd name="connsiteY11" fmla="*/ 629045 h 1898718"/>
              <a:gd name="connsiteX12" fmla="*/ 233217 w 3243185"/>
              <a:gd name="connsiteY12" fmla="*/ 609788 h 1898718"/>
              <a:gd name="connsiteX13" fmla="*/ 213961 w 3243185"/>
              <a:gd name="connsiteY13" fmla="*/ 603370 h 1898718"/>
              <a:gd name="connsiteX14" fmla="*/ 188285 w 3243185"/>
              <a:gd name="connsiteY14" fmla="*/ 564857 h 1898718"/>
              <a:gd name="connsiteX15" fmla="*/ 175448 w 3243185"/>
              <a:gd name="connsiteY15" fmla="*/ 526344 h 1898718"/>
              <a:gd name="connsiteX16" fmla="*/ 220380 w 3243185"/>
              <a:gd name="connsiteY16" fmla="*/ 404386 h 1898718"/>
              <a:gd name="connsiteX17" fmla="*/ 3243185 w 3243185"/>
              <a:gd name="connsiteY17" fmla="*/ 0 h 1898718"/>
              <a:gd name="connsiteX18" fmla="*/ 2298567 w 3243185"/>
              <a:gd name="connsiteY18" fmla="*/ 0 h 1898718"/>
              <a:gd name="connsiteX19" fmla="*/ 2293659 w 3243185"/>
              <a:gd name="connsiteY19" fmla="*/ 51351 h 1898718"/>
              <a:gd name="connsiteX20" fmla="*/ 2274403 w 3243185"/>
              <a:gd name="connsiteY20" fmla="*/ 83445 h 1898718"/>
              <a:gd name="connsiteX21" fmla="*/ 2248728 w 3243185"/>
              <a:gd name="connsiteY21" fmla="*/ 121958 h 1898718"/>
              <a:gd name="connsiteX22" fmla="*/ 2203796 w 3243185"/>
              <a:gd name="connsiteY22" fmla="*/ 166890 h 1898718"/>
              <a:gd name="connsiteX23" fmla="*/ 2178121 w 3243185"/>
              <a:gd name="connsiteY23" fmla="*/ 173308 h 1898718"/>
              <a:gd name="connsiteX24" fmla="*/ 2126770 w 3243185"/>
              <a:gd name="connsiteY24" fmla="*/ 211821 h 1898718"/>
              <a:gd name="connsiteX25" fmla="*/ 2081838 w 3243185"/>
              <a:gd name="connsiteY25" fmla="*/ 237497 h 1898718"/>
              <a:gd name="connsiteX26" fmla="*/ 2043325 w 3243185"/>
              <a:gd name="connsiteY26" fmla="*/ 250334 h 1898718"/>
              <a:gd name="connsiteX27" fmla="*/ 1972718 w 3243185"/>
              <a:gd name="connsiteY27" fmla="*/ 288847 h 1898718"/>
              <a:gd name="connsiteX28" fmla="*/ 1940624 w 3243185"/>
              <a:gd name="connsiteY28" fmla="*/ 295266 h 1898718"/>
              <a:gd name="connsiteX29" fmla="*/ 1914949 w 3243185"/>
              <a:gd name="connsiteY29" fmla="*/ 308104 h 1898718"/>
              <a:gd name="connsiteX30" fmla="*/ 1895693 w 3243185"/>
              <a:gd name="connsiteY30" fmla="*/ 320941 h 1898718"/>
              <a:gd name="connsiteX31" fmla="*/ 1870017 w 3243185"/>
              <a:gd name="connsiteY31" fmla="*/ 327360 h 1898718"/>
              <a:gd name="connsiteX32" fmla="*/ 1831504 w 3243185"/>
              <a:gd name="connsiteY32" fmla="*/ 340198 h 1898718"/>
              <a:gd name="connsiteX33" fmla="*/ 1780154 w 3243185"/>
              <a:gd name="connsiteY33" fmla="*/ 353035 h 1898718"/>
              <a:gd name="connsiteX34" fmla="*/ 1760897 w 3243185"/>
              <a:gd name="connsiteY34" fmla="*/ 359454 h 1898718"/>
              <a:gd name="connsiteX35" fmla="*/ 1683871 w 3243185"/>
              <a:gd name="connsiteY35" fmla="*/ 397967 h 1898718"/>
              <a:gd name="connsiteX36" fmla="*/ 1632521 w 3243185"/>
              <a:gd name="connsiteY36" fmla="*/ 410805 h 1898718"/>
              <a:gd name="connsiteX37" fmla="*/ 1594008 w 3243185"/>
              <a:gd name="connsiteY37" fmla="*/ 423642 h 1898718"/>
              <a:gd name="connsiteX38" fmla="*/ 1568333 w 3243185"/>
              <a:gd name="connsiteY38" fmla="*/ 430061 h 1898718"/>
              <a:gd name="connsiteX39" fmla="*/ 1542657 w 3243185"/>
              <a:gd name="connsiteY39" fmla="*/ 442899 h 1898718"/>
              <a:gd name="connsiteX40" fmla="*/ 1516982 w 3243185"/>
              <a:gd name="connsiteY40" fmla="*/ 449318 h 1898718"/>
              <a:gd name="connsiteX41" fmla="*/ 1497725 w 3243185"/>
              <a:gd name="connsiteY41" fmla="*/ 455737 h 1898718"/>
              <a:gd name="connsiteX42" fmla="*/ 1452794 w 3243185"/>
              <a:gd name="connsiteY42" fmla="*/ 468574 h 1898718"/>
              <a:gd name="connsiteX43" fmla="*/ 1433537 w 3243185"/>
              <a:gd name="connsiteY43" fmla="*/ 481412 h 1898718"/>
              <a:gd name="connsiteX44" fmla="*/ 1369349 w 3243185"/>
              <a:gd name="connsiteY44" fmla="*/ 494250 h 1898718"/>
              <a:gd name="connsiteX45" fmla="*/ 1324417 w 3243185"/>
              <a:gd name="connsiteY45" fmla="*/ 519925 h 1898718"/>
              <a:gd name="connsiteX46" fmla="*/ 1285904 w 3243185"/>
              <a:gd name="connsiteY46" fmla="*/ 539181 h 1898718"/>
              <a:gd name="connsiteX47" fmla="*/ 1247391 w 3243185"/>
              <a:gd name="connsiteY47" fmla="*/ 545600 h 1898718"/>
              <a:gd name="connsiteX48" fmla="*/ 1176784 w 3243185"/>
              <a:gd name="connsiteY48" fmla="*/ 564857 h 1898718"/>
              <a:gd name="connsiteX49" fmla="*/ 907194 w 3243185"/>
              <a:gd name="connsiteY49" fmla="*/ 577694 h 1898718"/>
              <a:gd name="connsiteX50" fmla="*/ 881518 w 3243185"/>
              <a:gd name="connsiteY50" fmla="*/ 584113 h 1898718"/>
              <a:gd name="connsiteX51" fmla="*/ 656860 w 3243185"/>
              <a:gd name="connsiteY51" fmla="*/ 577694 h 1898718"/>
              <a:gd name="connsiteX52" fmla="*/ 637603 w 3243185"/>
              <a:gd name="connsiteY52" fmla="*/ 558438 h 1898718"/>
              <a:gd name="connsiteX53" fmla="*/ 618347 w 3243185"/>
              <a:gd name="connsiteY53" fmla="*/ 519925 h 1898718"/>
              <a:gd name="connsiteX54" fmla="*/ 599090 w 3243185"/>
              <a:gd name="connsiteY54" fmla="*/ 500668 h 1898718"/>
              <a:gd name="connsiteX55" fmla="*/ 566996 w 3243185"/>
              <a:gd name="connsiteY55" fmla="*/ 474993 h 1898718"/>
              <a:gd name="connsiteX56" fmla="*/ 560577 w 3243185"/>
              <a:gd name="connsiteY56" fmla="*/ 455737 h 1898718"/>
              <a:gd name="connsiteX57" fmla="*/ 522064 w 3243185"/>
              <a:gd name="connsiteY57" fmla="*/ 436480 h 1898718"/>
              <a:gd name="connsiteX58" fmla="*/ 502808 w 3243185"/>
              <a:gd name="connsiteY58" fmla="*/ 423642 h 1898718"/>
              <a:gd name="connsiteX59" fmla="*/ 464295 w 3243185"/>
              <a:gd name="connsiteY59" fmla="*/ 410805 h 1898718"/>
              <a:gd name="connsiteX60" fmla="*/ 445038 w 3243185"/>
              <a:gd name="connsiteY60" fmla="*/ 397967 h 1898718"/>
              <a:gd name="connsiteX61" fmla="*/ 374431 w 3243185"/>
              <a:gd name="connsiteY61" fmla="*/ 391548 h 1898718"/>
              <a:gd name="connsiteX62" fmla="*/ 329500 w 3243185"/>
              <a:gd name="connsiteY62" fmla="*/ 372292 h 1898718"/>
              <a:gd name="connsiteX63" fmla="*/ 310243 w 3243185"/>
              <a:gd name="connsiteY63" fmla="*/ 365873 h 1898718"/>
              <a:gd name="connsiteX64" fmla="*/ 271730 w 3243185"/>
              <a:gd name="connsiteY64" fmla="*/ 340198 h 1898718"/>
              <a:gd name="connsiteX65" fmla="*/ 239636 w 3243185"/>
              <a:gd name="connsiteY65" fmla="*/ 301685 h 1898718"/>
              <a:gd name="connsiteX66" fmla="*/ 201123 w 3243185"/>
              <a:gd name="connsiteY66" fmla="*/ 269591 h 1898718"/>
              <a:gd name="connsiteX67" fmla="*/ 149773 w 3243185"/>
              <a:gd name="connsiteY67" fmla="*/ 224659 h 1898718"/>
              <a:gd name="connsiteX68" fmla="*/ 111260 w 3243185"/>
              <a:gd name="connsiteY68" fmla="*/ 211821 h 1898718"/>
              <a:gd name="connsiteX69" fmla="*/ 92003 w 3243185"/>
              <a:gd name="connsiteY69" fmla="*/ 205402 h 1898718"/>
              <a:gd name="connsiteX70" fmla="*/ 72747 w 3243185"/>
              <a:gd name="connsiteY70" fmla="*/ 192565 h 1898718"/>
              <a:gd name="connsiteX71" fmla="*/ 34234 w 3243185"/>
              <a:gd name="connsiteY71" fmla="*/ 160471 h 1898718"/>
              <a:gd name="connsiteX72" fmla="*/ 8558 w 3243185"/>
              <a:gd name="connsiteY72" fmla="*/ 121958 h 1898718"/>
              <a:gd name="connsiteX73" fmla="*/ 11877 w 3243185"/>
              <a:gd name="connsiteY73" fmla="*/ 15345 h 1898718"/>
              <a:gd name="connsiteX74" fmla="*/ 16098 w 3243185"/>
              <a:gd name="connsiteY74" fmla="*/ 0 h 1898718"/>
              <a:gd name="connsiteX75" fmla="*/ 0 w 3243185"/>
              <a:gd name="connsiteY75" fmla="*/ 0 h 1898718"/>
              <a:gd name="connsiteX76" fmla="*/ 0 w 3243185"/>
              <a:gd name="connsiteY76" fmla="*/ 1540363 h 1898718"/>
              <a:gd name="connsiteX77" fmla="*/ 234477 w 3243185"/>
              <a:gd name="connsiteY77" fmla="*/ 1584265 h 1898718"/>
              <a:gd name="connsiteX78" fmla="*/ 512026 w 3243185"/>
              <a:gd name="connsiteY78" fmla="*/ 1634009 h 1898718"/>
              <a:gd name="connsiteX79" fmla="*/ 790802 w 3243185"/>
              <a:gd name="connsiteY79" fmla="*/ 1682702 h 1898718"/>
              <a:gd name="connsiteX80" fmla="*/ 1070807 w 3243185"/>
              <a:gd name="connsiteY80" fmla="*/ 1724388 h 1898718"/>
              <a:gd name="connsiteX81" fmla="*/ 1349583 w 3243185"/>
              <a:gd name="connsiteY81" fmla="*/ 1766425 h 1898718"/>
              <a:gd name="connsiteX82" fmla="*/ 1629588 w 3243185"/>
              <a:gd name="connsiteY82" fmla="*/ 1805660 h 1898718"/>
              <a:gd name="connsiteX83" fmla="*/ 1905908 w 3243185"/>
              <a:gd name="connsiteY83" fmla="*/ 1839289 h 1898718"/>
              <a:gd name="connsiteX84" fmla="*/ 2185913 w 3243185"/>
              <a:gd name="connsiteY84" fmla="*/ 1871167 h 1898718"/>
              <a:gd name="connsiteX85" fmla="*/ 2450068 w 3243185"/>
              <a:gd name="connsiteY85" fmla="*/ 1898718 h 1898718"/>
              <a:gd name="connsiteX86" fmla="*/ 3243185 w 3243185"/>
              <a:gd name="connsiteY86" fmla="*/ 1898718 h 189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243185" h="1898718">
                <a:moveTo>
                  <a:pt x="220380" y="404386"/>
                </a:moveTo>
                <a:cubicBezTo>
                  <a:pt x="239636" y="406526"/>
                  <a:pt x="259352" y="406106"/>
                  <a:pt x="278149" y="410805"/>
                </a:cubicBezTo>
                <a:cubicBezTo>
                  <a:pt x="285633" y="412676"/>
                  <a:pt x="290505" y="420192"/>
                  <a:pt x="297405" y="423642"/>
                </a:cubicBezTo>
                <a:cubicBezTo>
                  <a:pt x="303457" y="426669"/>
                  <a:pt x="310747" y="426775"/>
                  <a:pt x="316662" y="430061"/>
                </a:cubicBezTo>
                <a:cubicBezTo>
                  <a:pt x="330149" y="437554"/>
                  <a:pt x="340537" y="450857"/>
                  <a:pt x="355175" y="455737"/>
                </a:cubicBezTo>
                <a:cubicBezTo>
                  <a:pt x="384781" y="465606"/>
                  <a:pt x="367797" y="460829"/>
                  <a:pt x="406525" y="468574"/>
                </a:cubicBezTo>
                <a:cubicBezTo>
                  <a:pt x="412944" y="472853"/>
                  <a:pt x="418882" y="477962"/>
                  <a:pt x="425782" y="481412"/>
                </a:cubicBezTo>
                <a:cubicBezTo>
                  <a:pt x="431834" y="484438"/>
                  <a:pt x="439698" y="483676"/>
                  <a:pt x="445038" y="487831"/>
                </a:cubicBezTo>
                <a:cubicBezTo>
                  <a:pt x="459369" y="498977"/>
                  <a:pt x="483551" y="526344"/>
                  <a:pt x="483551" y="526344"/>
                </a:cubicBezTo>
                <a:cubicBezTo>
                  <a:pt x="493199" y="555288"/>
                  <a:pt x="501991" y="572910"/>
                  <a:pt x="483551" y="609788"/>
                </a:cubicBezTo>
                <a:cubicBezTo>
                  <a:pt x="476651" y="623588"/>
                  <a:pt x="445038" y="635464"/>
                  <a:pt x="445038" y="635464"/>
                </a:cubicBezTo>
                <a:cubicBezTo>
                  <a:pt x="378711" y="633324"/>
                  <a:pt x="311935" y="637030"/>
                  <a:pt x="246055" y="629045"/>
                </a:cubicBezTo>
                <a:cubicBezTo>
                  <a:pt x="238396" y="628117"/>
                  <a:pt x="239242" y="614607"/>
                  <a:pt x="233217" y="609788"/>
                </a:cubicBezTo>
                <a:cubicBezTo>
                  <a:pt x="227934" y="605562"/>
                  <a:pt x="220380" y="605509"/>
                  <a:pt x="213961" y="603370"/>
                </a:cubicBezTo>
                <a:cubicBezTo>
                  <a:pt x="205402" y="590532"/>
                  <a:pt x="193165" y="579494"/>
                  <a:pt x="188285" y="564857"/>
                </a:cubicBezTo>
                <a:lnTo>
                  <a:pt x="175448" y="526344"/>
                </a:lnTo>
                <a:cubicBezTo>
                  <a:pt x="182293" y="423657"/>
                  <a:pt x="212891" y="424712"/>
                  <a:pt x="220380" y="404386"/>
                </a:cubicBezTo>
                <a:close/>
                <a:moveTo>
                  <a:pt x="3243185" y="0"/>
                </a:moveTo>
                <a:lnTo>
                  <a:pt x="2298567" y="0"/>
                </a:lnTo>
                <a:lnTo>
                  <a:pt x="2293659" y="51351"/>
                </a:lnTo>
                <a:cubicBezTo>
                  <a:pt x="2291895" y="63701"/>
                  <a:pt x="2281101" y="72919"/>
                  <a:pt x="2274403" y="83445"/>
                </a:cubicBezTo>
                <a:cubicBezTo>
                  <a:pt x="2266120" y="96461"/>
                  <a:pt x="2257985" y="109614"/>
                  <a:pt x="2248728" y="121958"/>
                </a:cubicBezTo>
                <a:cubicBezTo>
                  <a:pt x="2233323" y="142498"/>
                  <a:pt x="2227760" y="154908"/>
                  <a:pt x="2203796" y="166890"/>
                </a:cubicBezTo>
                <a:cubicBezTo>
                  <a:pt x="2195906" y="170835"/>
                  <a:pt x="2186679" y="171169"/>
                  <a:pt x="2178121" y="173308"/>
                </a:cubicBezTo>
                <a:cubicBezTo>
                  <a:pt x="2148108" y="203321"/>
                  <a:pt x="2169307" y="185236"/>
                  <a:pt x="2126770" y="211821"/>
                </a:cubicBezTo>
                <a:cubicBezTo>
                  <a:pt x="2106184" y="224688"/>
                  <a:pt x="2106188" y="227757"/>
                  <a:pt x="2081838" y="237497"/>
                </a:cubicBezTo>
                <a:cubicBezTo>
                  <a:pt x="2069275" y="242522"/>
                  <a:pt x="2054585" y="242828"/>
                  <a:pt x="2043325" y="250334"/>
                </a:cubicBezTo>
                <a:cubicBezTo>
                  <a:pt x="2023241" y="263724"/>
                  <a:pt x="1993522" y="284687"/>
                  <a:pt x="1972718" y="288847"/>
                </a:cubicBezTo>
                <a:lnTo>
                  <a:pt x="1940624" y="295266"/>
                </a:lnTo>
                <a:cubicBezTo>
                  <a:pt x="1932066" y="299545"/>
                  <a:pt x="1923257" y="303356"/>
                  <a:pt x="1914949" y="308104"/>
                </a:cubicBezTo>
                <a:cubicBezTo>
                  <a:pt x="1908251" y="311931"/>
                  <a:pt x="1902783" y="317902"/>
                  <a:pt x="1895693" y="320941"/>
                </a:cubicBezTo>
                <a:cubicBezTo>
                  <a:pt x="1887584" y="324416"/>
                  <a:pt x="1878467" y="324825"/>
                  <a:pt x="1870017" y="327360"/>
                </a:cubicBezTo>
                <a:cubicBezTo>
                  <a:pt x="1857056" y="331248"/>
                  <a:pt x="1844633" y="336916"/>
                  <a:pt x="1831504" y="340198"/>
                </a:cubicBezTo>
                <a:cubicBezTo>
                  <a:pt x="1814387" y="344477"/>
                  <a:pt x="1796892" y="347456"/>
                  <a:pt x="1780154" y="353035"/>
                </a:cubicBezTo>
                <a:cubicBezTo>
                  <a:pt x="1773735" y="355175"/>
                  <a:pt x="1766812" y="356168"/>
                  <a:pt x="1760897" y="359454"/>
                </a:cubicBezTo>
                <a:cubicBezTo>
                  <a:pt x="1709553" y="387979"/>
                  <a:pt x="1738400" y="384335"/>
                  <a:pt x="1683871" y="397967"/>
                </a:cubicBezTo>
                <a:cubicBezTo>
                  <a:pt x="1666755" y="402246"/>
                  <a:pt x="1649259" y="405226"/>
                  <a:pt x="1632521" y="410805"/>
                </a:cubicBezTo>
                <a:cubicBezTo>
                  <a:pt x="1619683" y="415084"/>
                  <a:pt x="1607136" y="420361"/>
                  <a:pt x="1594008" y="423642"/>
                </a:cubicBezTo>
                <a:cubicBezTo>
                  <a:pt x="1585449" y="425782"/>
                  <a:pt x="1576593" y="426964"/>
                  <a:pt x="1568333" y="430061"/>
                </a:cubicBezTo>
                <a:cubicBezTo>
                  <a:pt x="1559373" y="433421"/>
                  <a:pt x="1551617" y="439539"/>
                  <a:pt x="1542657" y="442899"/>
                </a:cubicBezTo>
                <a:cubicBezTo>
                  <a:pt x="1534397" y="445997"/>
                  <a:pt x="1525465" y="446895"/>
                  <a:pt x="1516982" y="449318"/>
                </a:cubicBezTo>
                <a:cubicBezTo>
                  <a:pt x="1510476" y="451177"/>
                  <a:pt x="1504231" y="453878"/>
                  <a:pt x="1497725" y="455737"/>
                </a:cubicBezTo>
                <a:cubicBezTo>
                  <a:pt x="1488128" y="458478"/>
                  <a:pt x="1463054" y="463444"/>
                  <a:pt x="1452794" y="468574"/>
                </a:cubicBezTo>
                <a:cubicBezTo>
                  <a:pt x="1445893" y="472024"/>
                  <a:pt x="1440911" y="479143"/>
                  <a:pt x="1433537" y="481412"/>
                </a:cubicBezTo>
                <a:cubicBezTo>
                  <a:pt x="1412682" y="487829"/>
                  <a:pt x="1369349" y="494250"/>
                  <a:pt x="1369349" y="494250"/>
                </a:cubicBezTo>
                <a:cubicBezTo>
                  <a:pt x="1307265" y="540813"/>
                  <a:pt x="1373427" y="495420"/>
                  <a:pt x="1324417" y="519925"/>
                </a:cubicBezTo>
                <a:cubicBezTo>
                  <a:pt x="1296720" y="533774"/>
                  <a:pt x="1314945" y="532728"/>
                  <a:pt x="1285904" y="539181"/>
                </a:cubicBezTo>
                <a:cubicBezTo>
                  <a:pt x="1273199" y="542005"/>
                  <a:pt x="1260096" y="542777"/>
                  <a:pt x="1247391" y="545600"/>
                </a:cubicBezTo>
                <a:cubicBezTo>
                  <a:pt x="1214234" y="552969"/>
                  <a:pt x="1227302" y="562451"/>
                  <a:pt x="1176784" y="564857"/>
                </a:cubicBezTo>
                <a:lnTo>
                  <a:pt x="907194" y="577694"/>
                </a:lnTo>
                <a:cubicBezTo>
                  <a:pt x="898635" y="579834"/>
                  <a:pt x="890340" y="584113"/>
                  <a:pt x="881518" y="584113"/>
                </a:cubicBezTo>
                <a:cubicBezTo>
                  <a:pt x="806601" y="584113"/>
                  <a:pt x="731365" y="585537"/>
                  <a:pt x="656860" y="577694"/>
                </a:cubicBezTo>
                <a:cubicBezTo>
                  <a:pt x="647832" y="576744"/>
                  <a:pt x="643415" y="565411"/>
                  <a:pt x="637603" y="558438"/>
                </a:cubicBezTo>
                <a:cubicBezTo>
                  <a:pt x="587103" y="497837"/>
                  <a:pt x="656946" y="577823"/>
                  <a:pt x="618347" y="519925"/>
                </a:cubicBezTo>
                <a:cubicBezTo>
                  <a:pt x="613311" y="512372"/>
                  <a:pt x="604902" y="507642"/>
                  <a:pt x="599090" y="500668"/>
                </a:cubicBezTo>
                <a:cubicBezTo>
                  <a:pt x="576756" y="473868"/>
                  <a:pt x="598608" y="485530"/>
                  <a:pt x="566996" y="474993"/>
                </a:cubicBezTo>
                <a:cubicBezTo>
                  <a:pt x="564857" y="468574"/>
                  <a:pt x="564804" y="461020"/>
                  <a:pt x="560577" y="455737"/>
                </a:cubicBezTo>
                <a:cubicBezTo>
                  <a:pt x="548314" y="440407"/>
                  <a:pt x="537569" y="444232"/>
                  <a:pt x="522064" y="436480"/>
                </a:cubicBezTo>
                <a:cubicBezTo>
                  <a:pt x="515164" y="433030"/>
                  <a:pt x="509858" y="426775"/>
                  <a:pt x="502808" y="423642"/>
                </a:cubicBezTo>
                <a:cubicBezTo>
                  <a:pt x="490442" y="418147"/>
                  <a:pt x="475555" y="418311"/>
                  <a:pt x="464295" y="410805"/>
                </a:cubicBezTo>
                <a:cubicBezTo>
                  <a:pt x="457876" y="406526"/>
                  <a:pt x="452582" y="399584"/>
                  <a:pt x="445038" y="397967"/>
                </a:cubicBezTo>
                <a:cubicBezTo>
                  <a:pt x="421930" y="393015"/>
                  <a:pt x="397967" y="393688"/>
                  <a:pt x="374431" y="391548"/>
                </a:cubicBezTo>
                <a:cubicBezTo>
                  <a:pt x="320996" y="378189"/>
                  <a:pt x="373828" y="394456"/>
                  <a:pt x="329500" y="372292"/>
                </a:cubicBezTo>
                <a:cubicBezTo>
                  <a:pt x="323448" y="369266"/>
                  <a:pt x="316158" y="369159"/>
                  <a:pt x="310243" y="365873"/>
                </a:cubicBezTo>
                <a:cubicBezTo>
                  <a:pt x="296756" y="358380"/>
                  <a:pt x="271730" y="340198"/>
                  <a:pt x="271730" y="340198"/>
                </a:cubicBezTo>
                <a:cubicBezTo>
                  <a:pt x="259107" y="321264"/>
                  <a:pt x="258170" y="317130"/>
                  <a:pt x="239636" y="301685"/>
                </a:cubicBezTo>
                <a:cubicBezTo>
                  <a:pt x="212096" y="278735"/>
                  <a:pt x="226695" y="300277"/>
                  <a:pt x="201123" y="269591"/>
                </a:cubicBezTo>
                <a:cubicBezTo>
                  <a:pt x="180961" y="245397"/>
                  <a:pt x="192235" y="238813"/>
                  <a:pt x="149773" y="224659"/>
                </a:cubicBezTo>
                <a:lnTo>
                  <a:pt x="111260" y="211821"/>
                </a:lnTo>
                <a:cubicBezTo>
                  <a:pt x="104841" y="209682"/>
                  <a:pt x="97633" y="209156"/>
                  <a:pt x="92003" y="205402"/>
                </a:cubicBezTo>
                <a:cubicBezTo>
                  <a:pt x="85584" y="201123"/>
                  <a:pt x="78673" y="197503"/>
                  <a:pt x="72747" y="192565"/>
                </a:cubicBezTo>
                <a:cubicBezTo>
                  <a:pt x="23324" y="151379"/>
                  <a:pt x="82044" y="192344"/>
                  <a:pt x="34234" y="160471"/>
                </a:cubicBezTo>
                <a:cubicBezTo>
                  <a:pt x="25675" y="147633"/>
                  <a:pt x="7748" y="137365"/>
                  <a:pt x="8558" y="121958"/>
                </a:cubicBezTo>
                <a:cubicBezTo>
                  <a:pt x="10157" y="91584"/>
                  <a:pt x="6161" y="51646"/>
                  <a:pt x="11877" y="15345"/>
                </a:cubicBezTo>
                <a:lnTo>
                  <a:pt x="16098" y="0"/>
                </a:lnTo>
                <a:lnTo>
                  <a:pt x="0" y="0"/>
                </a:lnTo>
                <a:lnTo>
                  <a:pt x="0" y="1540363"/>
                </a:lnTo>
                <a:lnTo>
                  <a:pt x="234477" y="1584265"/>
                </a:lnTo>
                <a:lnTo>
                  <a:pt x="512026" y="1634009"/>
                </a:lnTo>
                <a:lnTo>
                  <a:pt x="790802" y="1682702"/>
                </a:lnTo>
                <a:lnTo>
                  <a:pt x="1070807" y="1724388"/>
                </a:lnTo>
                <a:lnTo>
                  <a:pt x="1349583" y="1766425"/>
                </a:lnTo>
                <a:lnTo>
                  <a:pt x="1629588" y="1805660"/>
                </a:lnTo>
                <a:lnTo>
                  <a:pt x="1905908" y="1839289"/>
                </a:lnTo>
                <a:lnTo>
                  <a:pt x="2185913" y="1871167"/>
                </a:lnTo>
                <a:lnTo>
                  <a:pt x="2450068" y="1898718"/>
                </a:lnTo>
                <a:lnTo>
                  <a:pt x="3243185" y="1898718"/>
                </a:lnTo>
                <a:close/>
              </a:path>
            </a:pathLst>
          </a:custGeom>
        </p:spPr>
      </p:pic>
      <p:pic>
        <p:nvPicPr>
          <p:cNvPr id="15" name="Picture 14">
            <a:extLst>
              <a:ext uri="{FF2B5EF4-FFF2-40B4-BE49-F238E27FC236}">
                <a16:creationId xmlns:a16="http://schemas.microsoft.com/office/drawing/2014/main" id="{08625290-97B7-41E9-9685-D438F86FC9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b="18503"/>
          <a:stretch>
            <a:fillRect/>
          </a:stretch>
        </p:blipFill>
        <p:spPr>
          <a:xfrm>
            <a:off x="0" y="0"/>
            <a:ext cx="11611430" cy="5322895"/>
          </a:xfrm>
          <a:custGeom>
            <a:avLst/>
            <a:gdLst>
              <a:gd name="connsiteX0" fmla="*/ 0 w 11611430"/>
              <a:gd name="connsiteY0" fmla="*/ 0 h 5322895"/>
              <a:gd name="connsiteX1" fmla="*/ 11611430 w 11611430"/>
              <a:gd name="connsiteY1" fmla="*/ 0 h 5322895"/>
              <a:gd name="connsiteX2" fmla="*/ 11611430 w 11611430"/>
              <a:gd name="connsiteY2" fmla="*/ 4911695 h 5322895"/>
              <a:gd name="connsiteX3" fmla="*/ 11401197 w 11611430"/>
              <a:gd name="connsiteY3" fmla="*/ 4948416 h 5322895"/>
              <a:gd name="connsiteX4" fmla="*/ 11121192 w 11611430"/>
              <a:gd name="connsiteY4" fmla="*/ 4990102 h 5322895"/>
              <a:gd name="connsiteX5" fmla="*/ 10842416 w 11611430"/>
              <a:gd name="connsiteY5" fmla="*/ 5032139 h 5322895"/>
              <a:gd name="connsiteX6" fmla="*/ 10562411 w 11611430"/>
              <a:gd name="connsiteY6" fmla="*/ 5071374 h 5322895"/>
              <a:gd name="connsiteX7" fmla="*/ 10286091 w 11611430"/>
              <a:gd name="connsiteY7" fmla="*/ 5105003 h 5322895"/>
              <a:gd name="connsiteX8" fmla="*/ 10006086 w 11611430"/>
              <a:gd name="connsiteY8" fmla="*/ 5136881 h 5322895"/>
              <a:gd name="connsiteX9" fmla="*/ 9727310 w 11611430"/>
              <a:gd name="connsiteY9" fmla="*/ 5165957 h 5322895"/>
              <a:gd name="connsiteX10" fmla="*/ 9453445 w 11611430"/>
              <a:gd name="connsiteY10" fmla="*/ 5191179 h 5322895"/>
              <a:gd name="connsiteX11" fmla="*/ 9175897 w 11611430"/>
              <a:gd name="connsiteY11" fmla="*/ 5216401 h 5322895"/>
              <a:gd name="connsiteX12" fmla="*/ 8902033 w 11611430"/>
              <a:gd name="connsiteY12" fmla="*/ 5237420 h 5322895"/>
              <a:gd name="connsiteX13" fmla="*/ 8628169 w 11611430"/>
              <a:gd name="connsiteY13" fmla="*/ 5253884 h 5322895"/>
              <a:gd name="connsiteX14" fmla="*/ 8355533 w 11611430"/>
              <a:gd name="connsiteY14" fmla="*/ 5271050 h 5322895"/>
              <a:gd name="connsiteX15" fmla="*/ 8085353 w 11611430"/>
              <a:gd name="connsiteY15" fmla="*/ 5285412 h 5322895"/>
              <a:gd name="connsiteX16" fmla="*/ 7817629 w 11611430"/>
              <a:gd name="connsiteY16" fmla="*/ 5295571 h 5322895"/>
              <a:gd name="connsiteX17" fmla="*/ 7549905 w 11611430"/>
              <a:gd name="connsiteY17" fmla="*/ 5304329 h 5322895"/>
              <a:gd name="connsiteX18" fmla="*/ 7284638 w 11611430"/>
              <a:gd name="connsiteY18" fmla="*/ 5312736 h 5322895"/>
              <a:gd name="connsiteX19" fmla="*/ 7023055 w 11611430"/>
              <a:gd name="connsiteY19" fmla="*/ 5316590 h 5322895"/>
              <a:gd name="connsiteX20" fmla="*/ 6761472 w 11611430"/>
              <a:gd name="connsiteY20" fmla="*/ 5320793 h 5322895"/>
              <a:gd name="connsiteX21" fmla="*/ 6503573 w 11611430"/>
              <a:gd name="connsiteY21" fmla="*/ 5322895 h 5322895"/>
              <a:gd name="connsiteX22" fmla="*/ 6248130 w 11611430"/>
              <a:gd name="connsiteY22" fmla="*/ 5320793 h 5322895"/>
              <a:gd name="connsiteX23" fmla="*/ 5995144 w 11611430"/>
              <a:gd name="connsiteY23" fmla="*/ 5320793 h 5322895"/>
              <a:gd name="connsiteX24" fmla="*/ 5744613 w 11611430"/>
              <a:gd name="connsiteY24" fmla="*/ 5316590 h 5322895"/>
              <a:gd name="connsiteX25" fmla="*/ 5498995 w 11611430"/>
              <a:gd name="connsiteY25" fmla="*/ 5310284 h 5322895"/>
              <a:gd name="connsiteX26" fmla="*/ 5255834 w 11611430"/>
              <a:gd name="connsiteY26" fmla="*/ 5304329 h 5322895"/>
              <a:gd name="connsiteX27" fmla="*/ 5017584 w 11611430"/>
              <a:gd name="connsiteY27" fmla="*/ 5297673 h 5322895"/>
              <a:gd name="connsiteX28" fmla="*/ 4785514 w 11611430"/>
              <a:gd name="connsiteY28" fmla="*/ 5287726 h 5322895"/>
              <a:gd name="connsiteX29" fmla="*/ 4601441 w 11611430"/>
              <a:gd name="connsiteY29" fmla="*/ 4972173 h 5322895"/>
              <a:gd name="connsiteX30" fmla="*/ 4514210 w 11611430"/>
              <a:gd name="connsiteY30" fmla="*/ 4830422 h 5322895"/>
              <a:gd name="connsiteX31" fmla="*/ 4416075 w 11611430"/>
              <a:gd name="connsiteY31" fmla="*/ 4732288 h 5322895"/>
              <a:gd name="connsiteX32" fmla="*/ 4274324 w 11611430"/>
              <a:gd name="connsiteY32" fmla="*/ 4557826 h 5322895"/>
              <a:gd name="connsiteX33" fmla="*/ 4241613 w 11611430"/>
              <a:gd name="connsiteY33" fmla="*/ 4525113 h 5322895"/>
              <a:gd name="connsiteX34" fmla="*/ 4208901 w 11611430"/>
              <a:gd name="connsiteY34" fmla="*/ 4481499 h 5322895"/>
              <a:gd name="connsiteX35" fmla="*/ 4154382 w 11611430"/>
              <a:gd name="connsiteY35" fmla="*/ 4437883 h 5322895"/>
              <a:gd name="connsiteX36" fmla="*/ 4110766 w 11611430"/>
              <a:gd name="connsiteY36" fmla="*/ 4416075 h 5322895"/>
              <a:gd name="connsiteX37" fmla="*/ 4078054 w 11611430"/>
              <a:gd name="connsiteY37" fmla="*/ 4394267 h 5322895"/>
              <a:gd name="connsiteX38" fmla="*/ 4034439 w 11611430"/>
              <a:gd name="connsiteY38" fmla="*/ 4361556 h 5322895"/>
              <a:gd name="connsiteX39" fmla="*/ 3958111 w 11611430"/>
              <a:gd name="connsiteY39" fmla="*/ 4339747 h 5322895"/>
              <a:gd name="connsiteX40" fmla="*/ 3892688 w 11611430"/>
              <a:gd name="connsiteY40" fmla="*/ 4328844 h 5322895"/>
              <a:gd name="connsiteX41" fmla="*/ 3718226 w 11611430"/>
              <a:gd name="connsiteY41" fmla="*/ 4307036 h 5322895"/>
              <a:gd name="connsiteX42" fmla="*/ 3641899 w 11611430"/>
              <a:gd name="connsiteY42" fmla="*/ 4274324 h 5322895"/>
              <a:gd name="connsiteX43" fmla="*/ 3620091 w 11611430"/>
              <a:gd name="connsiteY43" fmla="*/ 4252517 h 5322895"/>
              <a:gd name="connsiteX44" fmla="*/ 3565572 w 11611430"/>
              <a:gd name="connsiteY44" fmla="*/ 4230709 h 5322895"/>
              <a:gd name="connsiteX45" fmla="*/ 3500148 w 11611430"/>
              <a:gd name="connsiteY45" fmla="*/ 4208901 h 5322895"/>
              <a:gd name="connsiteX46" fmla="*/ 3478341 w 11611430"/>
              <a:gd name="connsiteY46" fmla="*/ 4176190 h 5322895"/>
              <a:gd name="connsiteX47" fmla="*/ 3543764 w 11611430"/>
              <a:gd name="connsiteY47" fmla="*/ 4132574 h 5322895"/>
              <a:gd name="connsiteX48" fmla="*/ 3445629 w 11611430"/>
              <a:gd name="connsiteY48" fmla="*/ 4121670 h 5322895"/>
              <a:gd name="connsiteX49" fmla="*/ 3391109 w 11611430"/>
              <a:gd name="connsiteY49" fmla="*/ 4132574 h 5322895"/>
              <a:gd name="connsiteX50" fmla="*/ 3303878 w 11611430"/>
              <a:gd name="connsiteY50" fmla="*/ 4154381 h 5322895"/>
              <a:gd name="connsiteX51" fmla="*/ 3260263 w 11611430"/>
              <a:gd name="connsiteY51" fmla="*/ 4165285 h 5322895"/>
              <a:gd name="connsiteX52" fmla="*/ 3194839 w 11611430"/>
              <a:gd name="connsiteY52" fmla="*/ 4187093 h 5322895"/>
              <a:gd name="connsiteX53" fmla="*/ 3162128 w 11611430"/>
              <a:gd name="connsiteY53" fmla="*/ 4197997 h 5322895"/>
              <a:gd name="connsiteX54" fmla="*/ 3053089 w 11611430"/>
              <a:gd name="connsiteY54" fmla="*/ 4230709 h 5322895"/>
              <a:gd name="connsiteX55" fmla="*/ 2987666 w 11611430"/>
              <a:gd name="connsiteY55" fmla="*/ 4252517 h 5322895"/>
              <a:gd name="connsiteX56" fmla="*/ 2954954 w 11611430"/>
              <a:gd name="connsiteY56" fmla="*/ 4263420 h 5322895"/>
              <a:gd name="connsiteX57" fmla="*/ 2867723 w 11611430"/>
              <a:gd name="connsiteY57" fmla="*/ 4285228 h 5322895"/>
              <a:gd name="connsiteX58" fmla="*/ 2802300 w 11611430"/>
              <a:gd name="connsiteY58" fmla="*/ 4307036 h 5322895"/>
              <a:gd name="connsiteX59" fmla="*/ 2780492 w 11611430"/>
              <a:gd name="connsiteY59" fmla="*/ 4328844 h 5322895"/>
              <a:gd name="connsiteX60" fmla="*/ 2715069 w 11611430"/>
              <a:gd name="connsiteY60" fmla="*/ 4350652 h 5322895"/>
              <a:gd name="connsiteX61" fmla="*/ 2682357 w 11611430"/>
              <a:gd name="connsiteY61" fmla="*/ 4361556 h 5322895"/>
              <a:gd name="connsiteX62" fmla="*/ 2649646 w 11611430"/>
              <a:gd name="connsiteY62" fmla="*/ 4372459 h 5322895"/>
              <a:gd name="connsiteX63" fmla="*/ 2616933 w 11611430"/>
              <a:gd name="connsiteY63" fmla="*/ 4383363 h 5322895"/>
              <a:gd name="connsiteX64" fmla="*/ 2595126 w 11611430"/>
              <a:gd name="connsiteY64" fmla="*/ 4405171 h 5322895"/>
              <a:gd name="connsiteX65" fmla="*/ 2529703 w 11611430"/>
              <a:gd name="connsiteY65" fmla="*/ 4437883 h 5322895"/>
              <a:gd name="connsiteX66" fmla="*/ 2486087 w 11611430"/>
              <a:gd name="connsiteY66" fmla="*/ 4481499 h 5322895"/>
              <a:gd name="connsiteX67" fmla="*/ 2453375 w 11611430"/>
              <a:gd name="connsiteY67" fmla="*/ 4514210 h 5322895"/>
              <a:gd name="connsiteX68" fmla="*/ 2420664 w 11611430"/>
              <a:gd name="connsiteY68" fmla="*/ 4536017 h 5322895"/>
              <a:gd name="connsiteX69" fmla="*/ 2398856 w 11611430"/>
              <a:gd name="connsiteY69" fmla="*/ 4568729 h 5322895"/>
              <a:gd name="connsiteX70" fmla="*/ 2377048 w 11611430"/>
              <a:gd name="connsiteY70" fmla="*/ 4590537 h 5322895"/>
              <a:gd name="connsiteX71" fmla="*/ 2366144 w 11611430"/>
              <a:gd name="connsiteY71" fmla="*/ 4623249 h 5322895"/>
              <a:gd name="connsiteX72" fmla="*/ 2344336 w 11611430"/>
              <a:gd name="connsiteY72" fmla="*/ 4666865 h 5322895"/>
              <a:gd name="connsiteX73" fmla="*/ 2322528 w 11611430"/>
              <a:gd name="connsiteY73" fmla="*/ 4732288 h 5322895"/>
              <a:gd name="connsiteX74" fmla="*/ 2300721 w 11611430"/>
              <a:gd name="connsiteY74" fmla="*/ 4764999 h 5322895"/>
              <a:gd name="connsiteX75" fmla="*/ 2268010 w 11611430"/>
              <a:gd name="connsiteY75" fmla="*/ 4852231 h 5322895"/>
              <a:gd name="connsiteX76" fmla="*/ 2235297 w 11611430"/>
              <a:gd name="connsiteY76" fmla="*/ 4993981 h 5322895"/>
              <a:gd name="connsiteX77" fmla="*/ 2230567 w 11611430"/>
              <a:gd name="connsiteY77" fmla="*/ 5079209 h 5322895"/>
              <a:gd name="connsiteX78" fmla="*/ 2229538 w 11611430"/>
              <a:gd name="connsiteY78" fmla="*/ 5104344 h 5322895"/>
              <a:gd name="connsiteX79" fmla="*/ 1932621 w 11611430"/>
              <a:gd name="connsiteY79" fmla="*/ 5071374 h 5322895"/>
              <a:gd name="connsiteX80" fmla="*/ 1609634 w 11611430"/>
              <a:gd name="connsiteY80" fmla="*/ 5033891 h 5322895"/>
              <a:gd name="connsiteX81" fmla="*/ 1312435 w 11611430"/>
              <a:gd name="connsiteY81" fmla="*/ 4996408 h 5322895"/>
              <a:gd name="connsiteX82" fmla="*/ 1039799 w 11611430"/>
              <a:gd name="connsiteY82" fmla="*/ 4961027 h 5322895"/>
              <a:gd name="connsiteX83" fmla="*/ 797865 w 11611430"/>
              <a:gd name="connsiteY83" fmla="*/ 4927397 h 5322895"/>
              <a:gd name="connsiteX84" fmla="*/ 579265 w 11611430"/>
              <a:gd name="connsiteY84" fmla="*/ 4895519 h 5322895"/>
              <a:gd name="connsiteX85" fmla="*/ 395052 w 11611430"/>
              <a:gd name="connsiteY85" fmla="*/ 4868896 h 5322895"/>
              <a:gd name="connsiteX86" fmla="*/ 240312 w 11611430"/>
              <a:gd name="connsiteY86" fmla="*/ 4843673 h 5322895"/>
              <a:gd name="connsiteX87" fmla="*/ 27853 w 11611430"/>
              <a:gd name="connsiteY87" fmla="*/ 4807592 h 5322895"/>
              <a:gd name="connsiteX88" fmla="*/ 0 w 11611430"/>
              <a:gd name="connsiteY88" fmla="*/ 4802879 h 5322895"/>
              <a:gd name="connsiteX89" fmla="*/ 0 w 11611430"/>
              <a:gd name="connsiteY89" fmla="*/ 3753332 h 5322895"/>
              <a:gd name="connsiteX90" fmla="*/ 0 w 11611430"/>
              <a:gd name="connsiteY90" fmla="*/ 3571886 h 5322895"/>
              <a:gd name="connsiteX91" fmla="*/ 0 w 11611430"/>
              <a:gd name="connsiteY91" fmla="*/ 471948 h 5322895"/>
              <a:gd name="connsiteX92" fmla="*/ 0 w 11611430"/>
              <a:gd name="connsiteY92" fmla="*/ 213719 h 53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1611430" h="5322895">
                <a:moveTo>
                  <a:pt x="0" y="0"/>
                </a:moveTo>
                <a:lnTo>
                  <a:pt x="11611430" y="0"/>
                </a:lnTo>
                <a:lnTo>
                  <a:pt x="11611430" y="4911695"/>
                </a:lnTo>
                <a:lnTo>
                  <a:pt x="11401197" y="4948416"/>
                </a:lnTo>
                <a:lnTo>
                  <a:pt x="11121192" y="4990102"/>
                </a:lnTo>
                <a:lnTo>
                  <a:pt x="10842416" y="5032139"/>
                </a:lnTo>
                <a:lnTo>
                  <a:pt x="10562411" y="5071374"/>
                </a:lnTo>
                <a:lnTo>
                  <a:pt x="10286091" y="5105003"/>
                </a:lnTo>
                <a:lnTo>
                  <a:pt x="10006086" y="5136881"/>
                </a:lnTo>
                <a:lnTo>
                  <a:pt x="9727310" y="5165957"/>
                </a:lnTo>
                <a:lnTo>
                  <a:pt x="9453445" y="5191179"/>
                </a:lnTo>
                <a:lnTo>
                  <a:pt x="9175897" y="5216401"/>
                </a:lnTo>
                <a:lnTo>
                  <a:pt x="8902033" y="5237420"/>
                </a:lnTo>
                <a:lnTo>
                  <a:pt x="8628169" y="5253884"/>
                </a:lnTo>
                <a:lnTo>
                  <a:pt x="8355533" y="5271050"/>
                </a:lnTo>
                <a:lnTo>
                  <a:pt x="8085353" y="5285412"/>
                </a:lnTo>
                <a:lnTo>
                  <a:pt x="7817629" y="5295571"/>
                </a:lnTo>
                <a:lnTo>
                  <a:pt x="7549905" y="5304329"/>
                </a:lnTo>
                <a:lnTo>
                  <a:pt x="7284638" y="5312736"/>
                </a:lnTo>
                <a:lnTo>
                  <a:pt x="7023055" y="5316590"/>
                </a:lnTo>
                <a:lnTo>
                  <a:pt x="6761472" y="5320793"/>
                </a:lnTo>
                <a:lnTo>
                  <a:pt x="6503573" y="5322895"/>
                </a:lnTo>
                <a:lnTo>
                  <a:pt x="6248130" y="5320793"/>
                </a:lnTo>
                <a:lnTo>
                  <a:pt x="5995144" y="5320793"/>
                </a:lnTo>
                <a:lnTo>
                  <a:pt x="5744613" y="5316590"/>
                </a:lnTo>
                <a:lnTo>
                  <a:pt x="5498995" y="5310284"/>
                </a:lnTo>
                <a:lnTo>
                  <a:pt x="5255834" y="5304329"/>
                </a:lnTo>
                <a:lnTo>
                  <a:pt x="5017584" y="5297673"/>
                </a:lnTo>
                <a:lnTo>
                  <a:pt x="4785514" y="5287726"/>
                </a:lnTo>
                <a:lnTo>
                  <a:pt x="4601441" y="4972173"/>
                </a:lnTo>
                <a:cubicBezTo>
                  <a:pt x="4573183" y="4924429"/>
                  <a:pt x="4553441" y="4869653"/>
                  <a:pt x="4514210" y="4830422"/>
                </a:cubicBezTo>
                <a:cubicBezTo>
                  <a:pt x="4481500" y="4797711"/>
                  <a:pt x="4446637" y="4767016"/>
                  <a:pt x="4416075" y="4732288"/>
                </a:cubicBezTo>
                <a:cubicBezTo>
                  <a:pt x="4366574" y="4676037"/>
                  <a:pt x="4327307" y="4610810"/>
                  <a:pt x="4274324" y="4557826"/>
                </a:cubicBezTo>
                <a:cubicBezTo>
                  <a:pt x="4263420" y="4546922"/>
                  <a:pt x="4251649" y="4536822"/>
                  <a:pt x="4241613" y="4525113"/>
                </a:cubicBezTo>
                <a:cubicBezTo>
                  <a:pt x="4229786" y="4511315"/>
                  <a:pt x="4220536" y="4495459"/>
                  <a:pt x="4208901" y="4481499"/>
                </a:cubicBezTo>
                <a:cubicBezTo>
                  <a:pt x="4192618" y="4461959"/>
                  <a:pt x="4176792" y="4450689"/>
                  <a:pt x="4154382" y="4437883"/>
                </a:cubicBezTo>
                <a:cubicBezTo>
                  <a:pt x="4140269" y="4429818"/>
                  <a:pt x="4124878" y="4424139"/>
                  <a:pt x="4110766" y="4416075"/>
                </a:cubicBezTo>
                <a:cubicBezTo>
                  <a:pt x="4099388" y="4409573"/>
                  <a:pt x="4088718" y="4401884"/>
                  <a:pt x="4078054" y="4394267"/>
                </a:cubicBezTo>
                <a:cubicBezTo>
                  <a:pt x="4063266" y="4383705"/>
                  <a:pt x="4050217" y="4370572"/>
                  <a:pt x="4034439" y="4361556"/>
                </a:cubicBezTo>
                <a:cubicBezTo>
                  <a:pt x="4023246" y="4355160"/>
                  <a:pt x="3966283" y="4341382"/>
                  <a:pt x="3958111" y="4339747"/>
                </a:cubicBezTo>
                <a:cubicBezTo>
                  <a:pt x="3936432" y="4335411"/>
                  <a:pt x="3914626" y="4331587"/>
                  <a:pt x="3892688" y="4328844"/>
                </a:cubicBezTo>
                <a:cubicBezTo>
                  <a:pt x="3823740" y="4320226"/>
                  <a:pt x="3782100" y="4321230"/>
                  <a:pt x="3718226" y="4307036"/>
                </a:cubicBezTo>
                <a:cubicBezTo>
                  <a:pt x="3696418" y="4302190"/>
                  <a:pt x="3658568" y="4285437"/>
                  <a:pt x="3641899" y="4274324"/>
                </a:cubicBezTo>
                <a:cubicBezTo>
                  <a:pt x="3633345" y="4268622"/>
                  <a:pt x="3629017" y="4257617"/>
                  <a:pt x="3620091" y="4252517"/>
                </a:cubicBezTo>
                <a:cubicBezTo>
                  <a:pt x="3603097" y="4242806"/>
                  <a:pt x="3583967" y="4237398"/>
                  <a:pt x="3565572" y="4230709"/>
                </a:cubicBezTo>
                <a:cubicBezTo>
                  <a:pt x="3543968" y="4222853"/>
                  <a:pt x="3500148" y="4208901"/>
                  <a:pt x="3500148" y="4208901"/>
                </a:cubicBezTo>
                <a:cubicBezTo>
                  <a:pt x="3475771" y="4184523"/>
                  <a:pt x="3478341" y="4197373"/>
                  <a:pt x="3478341" y="4176190"/>
                </a:cubicBezTo>
                <a:lnTo>
                  <a:pt x="3543764" y="4132574"/>
                </a:lnTo>
                <a:cubicBezTo>
                  <a:pt x="3511052" y="4128939"/>
                  <a:pt x="3478542" y="4121670"/>
                  <a:pt x="3445629" y="4121670"/>
                </a:cubicBezTo>
                <a:cubicBezTo>
                  <a:pt x="3427096" y="4121670"/>
                  <a:pt x="3409168" y="4128407"/>
                  <a:pt x="3391109" y="4132574"/>
                </a:cubicBezTo>
                <a:cubicBezTo>
                  <a:pt x="3361904" y="4139313"/>
                  <a:pt x="3332955" y="4147112"/>
                  <a:pt x="3303878" y="4154381"/>
                </a:cubicBezTo>
                <a:cubicBezTo>
                  <a:pt x="3289340" y="4158016"/>
                  <a:pt x="3274480" y="4160547"/>
                  <a:pt x="3260263" y="4165285"/>
                </a:cubicBezTo>
                <a:lnTo>
                  <a:pt x="3194839" y="4187093"/>
                </a:lnTo>
                <a:cubicBezTo>
                  <a:pt x="3183935" y="4190728"/>
                  <a:pt x="3173278" y="4195209"/>
                  <a:pt x="3162128" y="4197997"/>
                </a:cubicBezTo>
                <a:cubicBezTo>
                  <a:pt x="3096214" y="4214476"/>
                  <a:pt x="3132724" y="4204163"/>
                  <a:pt x="3053089" y="4230709"/>
                </a:cubicBezTo>
                <a:lnTo>
                  <a:pt x="2987666" y="4252517"/>
                </a:lnTo>
                <a:cubicBezTo>
                  <a:pt x="2976762" y="4256151"/>
                  <a:pt x="2966105" y="4260632"/>
                  <a:pt x="2954954" y="4263420"/>
                </a:cubicBezTo>
                <a:cubicBezTo>
                  <a:pt x="2925877" y="4270689"/>
                  <a:pt x="2896157" y="4275751"/>
                  <a:pt x="2867723" y="4285228"/>
                </a:cubicBezTo>
                <a:lnTo>
                  <a:pt x="2802300" y="4307036"/>
                </a:lnTo>
                <a:cubicBezTo>
                  <a:pt x="2795031" y="4314305"/>
                  <a:pt x="2789687" y="4324247"/>
                  <a:pt x="2780492" y="4328844"/>
                </a:cubicBezTo>
                <a:cubicBezTo>
                  <a:pt x="2759931" y="4339124"/>
                  <a:pt x="2736876" y="4343382"/>
                  <a:pt x="2715069" y="4350652"/>
                </a:cubicBezTo>
                <a:lnTo>
                  <a:pt x="2682357" y="4361556"/>
                </a:lnTo>
                <a:lnTo>
                  <a:pt x="2649646" y="4372459"/>
                </a:lnTo>
                <a:lnTo>
                  <a:pt x="2616933" y="4383363"/>
                </a:lnTo>
                <a:cubicBezTo>
                  <a:pt x="2609664" y="4390632"/>
                  <a:pt x="2603941" y="4399883"/>
                  <a:pt x="2595126" y="4405171"/>
                </a:cubicBezTo>
                <a:cubicBezTo>
                  <a:pt x="2530624" y="4443872"/>
                  <a:pt x="2594048" y="4382729"/>
                  <a:pt x="2529703" y="4437883"/>
                </a:cubicBezTo>
                <a:cubicBezTo>
                  <a:pt x="2514092" y="4451263"/>
                  <a:pt x="2500625" y="4466960"/>
                  <a:pt x="2486087" y="4481499"/>
                </a:cubicBezTo>
                <a:cubicBezTo>
                  <a:pt x="2475183" y="4492403"/>
                  <a:pt x="2466206" y="4505657"/>
                  <a:pt x="2453375" y="4514210"/>
                </a:cubicBezTo>
                <a:lnTo>
                  <a:pt x="2420664" y="4536017"/>
                </a:lnTo>
                <a:cubicBezTo>
                  <a:pt x="2413395" y="4546922"/>
                  <a:pt x="2407042" y="4558496"/>
                  <a:pt x="2398856" y="4568729"/>
                </a:cubicBezTo>
                <a:cubicBezTo>
                  <a:pt x="2392434" y="4576756"/>
                  <a:pt x="2382337" y="4581722"/>
                  <a:pt x="2377048" y="4590537"/>
                </a:cubicBezTo>
                <a:cubicBezTo>
                  <a:pt x="2371134" y="4600393"/>
                  <a:pt x="2370672" y="4612684"/>
                  <a:pt x="2366144" y="4623249"/>
                </a:cubicBezTo>
                <a:cubicBezTo>
                  <a:pt x="2359741" y="4638189"/>
                  <a:pt x="2350374" y="4651772"/>
                  <a:pt x="2344336" y="4666865"/>
                </a:cubicBezTo>
                <a:cubicBezTo>
                  <a:pt x="2335799" y="4688208"/>
                  <a:pt x="2335280" y="4713161"/>
                  <a:pt x="2322528" y="4732288"/>
                </a:cubicBezTo>
                <a:cubicBezTo>
                  <a:pt x="2315259" y="4743192"/>
                  <a:pt x="2306582" y="4753278"/>
                  <a:pt x="2300721" y="4764999"/>
                </a:cubicBezTo>
                <a:cubicBezTo>
                  <a:pt x="2296862" y="4772717"/>
                  <a:pt x="2272055" y="4834699"/>
                  <a:pt x="2268010" y="4852231"/>
                </a:cubicBezTo>
                <a:cubicBezTo>
                  <a:pt x="2231919" y="5008621"/>
                  <a:pt x="2261653" y="4914917"/>
                  <a:pt x="2235297" y="4993981"/>
                </a:cubicBezTo>
                <a:cubicBezTo>
                  <a:pt x="2233101" y="5029118"/>
                  <a:pt x="2231590" y="5057039"/>
                  <a:pt x="2230567" y="5079209"/>
                </a:cubicBezTo>
                <a:lnTo>
                  <a:pt x="2229538" y="5104344"/>
                </a:lnTo>
                <a:lnTo>
                  <a:pt x="1932621" y="5071374"/>
                </a:lnTo>
                <a:lnTo>
                  <a:pt x="1609634" y="5033891"/>
                </a:lnTo>
                <a:lnTo>
                  <a:pt x="1312435" y="4996408"/>
                </a:lnTo>
                <a:lnTo>
                  <a:pt x="1039799" y="4961027"/>
                </a:lnTo>
                <a:lnTo>
                  <a:pt x="797865" y="4927397"/>
                </a:lnTo>
                <a:lnTo>
                  <a:pt x="579265" y="4895519"/>
                </a:lnTo>
                <a:lnTo>
                  <a:pt x="395052" y="4868896"/>
                </a:lnTo>
                <a:lnTo>
                  <a:pt x="240312" y="4843673"/>
                </a:lnTo>
                <a:lnTo>
                  <a:pt x="27853" y="4807592"/>
                </a:lnTo>
                <a:lnTo>
                  <a:pt x="0" y="4802879"/>
                </a:lnTo>
                <a:lnTo>
                  <a:pt x="0" y="3753332"/>
                </a:lnTo>
                <a:lnTo>
                  <a:pt x="0" y="3571886"/>
                </a:lnTo>
                <a:lnTo>
                  <a:pt x="0" y="471948"/>
                </a:lnTo>
                <a:lnTo>
                  <a:pt x="0" y="213719"/>
                </a:lnTo>
                <a:close/>
              </a:path>
            </a:pathLst>
          </a:custGeom>
        </p:spPr>
      </p:pic>
      <p:sp>
        <p:nvSpPr>
          <p:cNvPr id="2" name="Rectangle 1"/>
          <p:cNvSpPr/>
          <p:nvPr/>
        </p:nvSpPr>
        <p:spPr>
          <a:xfrm>
            <a:off x="1871209" y="792337"/>
            <a:ext cx="8449582" cy="2421464"/>
          </a:xfrm>
          <a:prstGeom prst="rect">
            <a:avLst/>
          </a:prstGeom>
        </p:spPr>
        <p:txBody>
          <a:bodyPr vert="horz" lIns="91440" tIns="45720" rIns="91440" bIns="45720" rtlCol="0" anchor="b">
            <a:normAutofit/>
          </a:bodyPr>
          <a:lstStyle/>
          <a:p>
            <a:pPr algn="ctr">
              <a:spcBef>
                <a:spcPct val="0"/>
              </a:spcBef>
              <a:spcAft>
                <a:spcPts val="600"/>
              </a:spcAft>
            </a:pPr>
            <a:r>
              <a:rPr lang="en-US" sz="4800" b="0" cap="all" spc="0" dirty="0">
                <a:ln w="3175" cmpd="sng">
                  <a:noFill/>
                </a:ln>
                <a:latin typeface="+mj-lt"/>
                <a:ea typeface="+mj-ea"/>
                <a:cs typeface="+mj-cs"/>
              </a:rPr>
              <a:t>Preparing for </a:t>
            </a:r>
            <a:br>
              <a:rPr lang="en-US" sz="4800" b="0" cap="all" spc="0" dirty="0">
                <a:ln w="3175" cmpd="sng">
                  <a:noFill/>
                </a:ln>
                <a:latin typeface="+mj-lt"/>
                <a:ea typeface="+mj-ea"/>
                <a:cs typeface="+mj-cs"/>
              </a:rPr>
            </a:br>
            <a:r>
              <a:rPr lang="en-US" sz="4800" b="0" cap="all" spc="0" dirty="0">
                <a:ln w="3175" cmpd="sng">
                  <a:noFill/>
                </a:ln>
                <a:latin typeface="+mj-lt"/>
                <a:ea typeface="+mj-ea"/>
                <a:cs typeface="+mj-cs"/>
              </a:rPr>
              <a:t>Communication</a:t>
            </a:r>
          </a:p>
        </p:txBody>
      </p:sp>
    </p:spTree>
    <p:extLst>
      <p:ext uri="{BB962C8B-B14F-4D97-AF65-F5344CB8AC3E}">
        <p14:creationId xmlns:p14="http://schemas.microsoft.com/office/powerpoint/2010/main" val="2411962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231" r="7175" b="-2"/>
          <a:stretch/>
        </p:blipFill>
        <p:spPr>
          <a:xfrm>
            <a:off x="20" y="10"/>
            <a:ext cx="4003019" cy="3388883"/>
          </a:xfrm>
          <a:prstGeom prst="rect">
            <a:avLst/>
          </a:prstGeom>
        </p:spPr>
      </p:pic>
      <p:pic>
        <p:nvPicPr>
          <p:cNvPr id="2050" name="Picture 2" descr="Microsoft Teams Review | PCMag"/>
          <p:cNvPicPr>
            <a:picLocks noChangeAspect="1" noChangeArrowheads="1"/>
          </p:cNvPicPr>
          <p:nvPr/>
        </p:nvPicPr>
        <p:blipFill rotWithShape="1">
          <a:blip r:embed="rId4">
            <a:extLst>
              <a:ext uri="{28A0092B-C50C-407E-A947-70E740481C1C}">
                <a14:useLocalDpi xmlns:a14="http://schemas.microsoft.com/office/drawing/2010/main" val="0"/>
              </a:ext>
            </a:extLst>
          </a:blip>
          <a:srcRect l="12128" r="21430" b="2"/>
          <a:stretch/>
        </p:blipFill>
        <p:spPr bwMode="auto">
          <a:xfrm>
            <a:off x="20" y="3469102"/>
            <a:ext cx="400301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8301" r="6563"/>
          <a:stretch/>
        </p:blipFill>
        <p:spPr>
          <a:xfrm>
            <a:off x="4094479" y="10"/>
            <a:ext cx="4014047" cy="6857990"/>
          </a:xfrm>
          <a:prstGeom prst="rect">
            <a:avLst/>
          </a:prstGeom>
        </p:spPr>
      </p:pic>
      <p:pic>
        <p:nvPicPr>
          <p:cNvPr id="5" name="Picture 4" descr="Shape&#10;&#10;Description automatically generated with low confidence"/>
          <p:cNvPicPr>
            <a:picLocks noChangeAspect="1"/>
          </p:cNvPicPr>
          <p:nvPr/>
        </p:nvPicPr>
        <p:blipFill rotWithShape="1">
          <a:blip r:embed="rId6">
            <a:extLst>
              <a:ext uri="{28A0092B-C50C-407E-A947-70E740481C1C}">
                <a14:useLocalDpi xmlns:a14="http://schemas.microsoft.com/office/drawing/2010/main" val="0"/>
              </a:ext>
            </a:extLst>
          </a:blip>
          <a:srcRect l="8122" r="4916" b="2"/>
          <a:stretch/>
        </p:blipFill>
        <p:spPr>
          <a:xfrm>
            <a:off x="8188960" y="10"/>
            <a:ext cx="4003039" cy="3383270"/>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r="16659" b="1"/>
          <a:stretch/>
        </p:blipFill>
        <p:spPr>
          <a:xfrm>
            <a:off x="8199966" y="3469102"/>
            <a:ext cx="3992034" cy="3388893"/>
          </a:xfrm>
          <a:prstGeom prst="rect">
            <a:avLst/>
          </a:prstGeom>
        </p:spPr>
      </p:pic>
    </p:spTree>
    <p:extLst>
      <p:ext uri="{BB962C8B-B14F-4D97-AF65-F5344CB8AC3E}">
        <p14:creationId xmlns:p14="http://schemas.microsoft.com/office/powerpoint/2010/main" val="372596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style.rotation</p:attrName>
                                        </p:attrNameLst>
                                      </p:cBhvr>
                                      <p:tavLst>
                                        <p:tav tm="0">
                                          <p:val>
                                            <p:fltVal val="90"/>
                                          </p:val>
                                        </p:tav>
                                        <p:tav tm="100000">
                                          <p:val>
                                            <p:fltVal val="0"/>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style.rotation</p:attrName>
                                        </p:attrNameLst>
                                      </p:cBhvr>
                                      <p:tavLst>
                                        <p:tav tm="0">
                                          <p:val>
                                            <p:fltVal val="90"/>
                                          </p:val>
                                        </p:tav>
                                        <p:tav tm="100000">
                                          <p:val>
                                            <p:fltVal val="0"/>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style.rotation</p:attrName>
                                        </p:attrNameLst>
                                      </p:cBhvr>
                                      <p:tavLst>
                                        <p:tav tm="0">
                                          <p:val>
                                            <p:fltVal val="90"/>
                                          </p:val>
                                        </p:tav>
                                        <p:tav tm="100000">
                                          <p:val>
                                            <p:fltVal val="0"/>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visible"/>
                                      </p:to>
                                    </p:set>
                                    <p:anim calcmode="lin" valueType="num">
                                      <p:cBhvr>
                                        <p:cTn id="39" dur="500" fill="hold"/>
                                        <p:tgtEl>
                                          <p:spTgt spid="2050"/>
                                        </p:tgtEl>
                                        <p:attrNameLst>
                                          <p:attrName>ppt_w</p:attrName>
                                        </p:attrNameLst>
                                      </p:cBhvr>
                                      <p:tavLst>
                                        <p:tav tm="0">
                                          <p:val>
                                            <p:fltVal val="0"/>
                                          </p:val>
                                        </p:tav>
                                        <p:tav tm="100000">
                                          <p:val>
                                            <p:strVal val="#ppt_w"/>
                                          </p:val>
                                        </p:tav>
                                      </p:tavLst>
                                    </p:anim>
                                    <p:anim calcmode="lin" valueType="num">
                                      <p:cBhvr>
                                        <p:cTn id="40" dur="500" fill="hold"/>
                                        <p:tgtEl>
                                          <p:spTgt spid="2050"/>
                                        </p:tgtEl>
                                        <p:attrNameLst>
                                          <p:attrName>ppt_h</p:attrName>
                                        </p:attrNameLst>
                                      </p:cBhvr>
                                      <p:tavLst>
                                        <p:tav tm="0">
                                          <p:val>
                                            <p:fltVal val="0"/>
                                          </p:val>
                                        </p:tav>
                                        <p:tav tm="100000">
                                          <p:val>
                                            <p:strVal val="#ppt_h"/>
                                          </p:val>
                                        </p:tav>
                                      </p:tavLst>
                                    </p:anim>
                                    <p:anim calcmode="lin" valueType="num">
                                      <p:cBhvr>
                                        <p:cTn id="41" dur="500" fill="hold"/>
                                        <p:tgtEl>
                                          <p:spTgt spid="2050"/>
                                        </p:tgtEl>
                                        <p:attrNameLst>
                                          <p:attrName>style.rotation</p:attrName>
                                        </p:attrNameLst>
                                      </p:cBhvr>
                                      <p:tavLst>
                                        <p:tav tm="0">
                                          <p:val>
                                            <p:fltVal val="90"/>
                                          </p:val>
                                        </p:tav>
                                        <p:tav tm="100000">
                                          <p:val>
                                            <p:fltVal val="0"/>
                                          </p:val>
                                        </p:tav>
                                      </p:tavLst>
                                    </p:anim>
                                    <p:animEffect transition="in" filter="fade">
                                      <p:cBhvr>
                                        <p:cTn id="4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7865806" y="643463"/>
            <a:ext cx="3706762" cy="1608124"/>
          </a:xfrm>
        </p:spPr>
        <p:txBody>
          <a:bodyPr vert="horz" lIns="91440" tIns="45720" rIns="91440" bIns="45720" rtlCol="0" anchor="ctr">
            <a:normAutofit/>
          </a:bodyPr>
          <a:lstStyle/>
          <a:p>
            <a:r>
              <a:rPr lang="en-US" dirty="0"/>
              <a:t>Preparing for Communication</a:t>
            </a:r>
          </a:p>
        </p:txBody>
      </p:sp>
      <p:pic>
        <p:nvPicPr>
          <p:cNvPr id="5" name="Content Placeholder 4"/>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l="15136" r="24842" b="1"/>
          <a:stretch/>
        </p:blipFill>
        <p:spPr>
          <a:xfrm>
            <a:off x="20" y="975"/>
            <a:ext cx="7552924" cy="6858000"/>
          </a:xfrm>
          <a:prstGeom prst="rect">
            <a:avLst/>
          </a:prstGeom>
        </p:spPr>
      </p:pic>
      <p:sp>
        <p:nvSpPr>
          <p:cNvPr id="3" name="Content Placeholder 2"/>
          <p:cNvSpPr>
            <a:spLocks noGrp="1"/>
          </p:cNvSpPr>
          <p:nvPr>
            <p:ph sz="half" idx="1"/>
          </p:nvPr>
        </p:nvSpPr>
        <p:spPr>
          <a:xfrm>
            <a:off x="7865806" y="2251587"/>
            <a:ext cx="3706762" cy="3972232"/>
          </a:xfrm>
        </p:spPr>
        <p:txBody>
          <a:bodyPr vert="horz" lIns="91440" tIns="45720" rIns="91440" bIns="45720" rtlCol="0" anchor="ctr">
            <a:normAutofit/>
          </a:bodyPr>
          <a:lstStyle/>
          <a:p>
            <a:r>
              <a:rPr lang="en-US" dirty="0"/>
              <a:t>Establish guidelines for when a particular channel should and should not be used  </a:t>
            </a:r>
          </a:p>
          <a:p>
            <a:r>
              <a:rPr lang="en-US" dirty="0"/>
              <a:t>Just like you shouldn’t break up with a boyfriend or girlfriend over text, there are certain rules for professional virtual communication that need to be set!</a:t>
            </a:r>
          </a:p>
        </p:txBody>
      </p:sp>
    </p:spTree>
    <p:extLst>
      <p:ext uri="{BB962C8B-B14F-4D97-AF65-F5344CB8AC3E}">
        <p14:creationId xmlns:p14="http://schemas.microsoft.com/office/powerpoint/2010/main" val="145750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xplosion 2 6"/>
          <p:cNvSpPr/>
          <p:nvPr/>
        </p:nvSpPr>
        <p:spPr>
          <a:xfrm>
            <a:off x="246742" y="3670774"/>
            <a:ext cx="4601029" cy="2452915"/>
          </a:xfrm>
          <a:prstGeom prst="irregularSeal2">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Rectangle 1"/>
          <p:cNvSpPr/>
          <p:nvPr/>
        </p:nvSpPr>
        <p:spPr>
          <a:xfrm>
            <a:off x="1129126" y="964363"/>
            <a:ext cx="2531463" cy="923330"/>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Sender</a:t>
            </a:r>
          </a:p>
        </p:txBody>
      </p:sp>
      <p:sp>
        <p:nvSpPr>
          <p:cNvPr id="4" name="Rectangle 3"/>
          <p:cNvSpPr/>
          <p:nvPr/>
        </p:nvSpPr>
        <p:spPr>
          <a:xfrm>
            <a:off x="7918488" y="4597179"/>
            <a:ext cx="3070071" cy="923330"/>
          </a:xfrm>
          <a:prstGeom prst="rect">
            <a:avLst/>
          </a:prstGeom>
        </p:spPr>
        <p:style>
          <a:lnRef idx="1">
            <a:schemeClr val="accent1"/>
          </a:lnRef>
          <a:fillRef idx="2">
            <a:schemeClr val="accent1"/>
          </a:fillRef>
          <a:effectRef idx="1">
            <a:schemeClr val="accent1"/>
          </a:effectRef>
          <a:fontRef idx="minor">
            <a:schemeClr val="dk1"/>
          </a:fontRef>
        </p:style>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Receiver</a:t>
            </a:r>
          </a:p>
        </p:txBody>
      </p:sp>
      <p:sp>
        <p:nvSpPr>
          <p:cNvPr id="5" name="Rectangle 4"/>
          <p:cNvSpPr/>
          <p:nvPr/>
        </p:nvSpPr>
        <p:spPr>
          <a:xfrm>
            <a:off x="936765" y="4435567"/>
            <a:ext cx="2916183"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Channel</a:t>
            </a:r>
          </a:p>
        </p:txBody>
      </p:sp>
      <p:sp>
        <p:nvSpPr>
          <p:cNvPr id="6" name="Rectangle 5"/>
          <p:cNvSpPr/>
          <p:nvPr/>
        </p:nvSpPr>
        <p:spPr>
          <a:xfrm>
            <a:off x="7750629" y="964363"/>
            <a:ext cx="3368504" cy="923330"/>
          </a:xfrm>
          <a:prstGeom prst="rect">
            <a:avLst/>
          </a:prstGeom>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Message</a:t>
            </a:r>
          </a:p>
        </p:txBody>
      </p:sp>
      <p:cxnSp>
        <p:nvCxnSpPr>
          <p:cNvPr id="11" name="Straight Arrow Connector 10"/>
          <p:cNvCxnSpPr/>
          <p:nvPr/>
        </p:nvCxnSpPr>
        <p:spPr>
          <a:xfrm flipV="1">
            <a:off x="4018547" y="1426028"/>
            <a:ext cx="3470826" cy="5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194630" y="1612232"/>
            <a:ext cx="3313075" cy="2205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325257" y="5035732"/>
            <a:ext cx="32789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483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12</TotalTime>
  <Words>2403</Words>
  <Application>Microsoft Office PowerPoint</Application>
  <PresentationFormat>Widescreen</PresentationFormat>
  <Paragraphs>198</Paragraphs>
  <Slides>33</Slides>
  <Notes>28</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Celestial</vt:lpstr>
      <vt:lpstr>Communicating and leading virtually</vt:lpstr>
      <vt:lpstr>PowerPoint Presentation</vt:lpstr>
      <vt:lpstr>PowerPoint Presentation</vt:lpstr>
      <vt:lpstr>PowerPoint Presentation</vt:lpstr>
      <vt:lpstr>Today’s Topics</vt:lpstr>
      <vt:lpstr>PowerPoint Presentation</vt:lpstr>
      <vt:lpstr>PowerPoint Presentation</vt:lpstr>
      <vt:lpstr>Preparing for Communication</vt:lpstr>
      <vt:lpstr>PowerPoint Presentation</vt:lpstr>
      <vt:lpstr>PowerPoint Presentation</vt:lpstr>
      <vt:lpstr>PowerPoint Presentation</vt:lpstr>
      <vt:lpstr>Preparing for Communication</vt:lpstr>
      <vt:lpstr>Preparing for Communication</vt:lpstr>
      <vt:lpstr>Preparing for Communication</vt:lpstr>
      <vt:lpstr>PowerPoint Presentation</vt:lpstr>
      <vt:lpstr>PowerPoint Presentation</vt:lpstr>
      <vt:lpstr>PowerPoint Presentation</vt:lpstr>
      <vt:lpstr>Communicating </vt:lpstr>
      <vt:lpstr>Communicating</vt:lpstr>
      <vt:lpstr>Communicating</vt:lpstr>
      <vt:lpstr>Communicating</vt:lpstr>
      <vt:lpstr>Communicating</vt:lpstr>
      <vt:lpstr>PowerPoint Presentation</vt:lpstr>
      <vt:lpstr>PowerPoint Presentation</vt:lpstr>
      <vt:lpstr>Communicating</vt:lpstr>
      <vt:lpstr>Communicating</vt:lpstr>
      <vt:lpstr>Communicating</vt:lpstr>
      <vt:lpstr>PowerPoint Presentation</vt:lpstr>
      <vt:lpstr>Getting the Job Done</vt:lpstr>
      <vt:lpstr>Getting the Job Done</vt:lpstr>
      <vt:lpstr>Getting the Job Done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Young, Kimberly</dc:creator>
  <cp:lastModifiedBy>Young, Kimberly</cp:lastModifiedBy>
  <cp:revision>1</cp:revision>
  <dcterms:created xsi:type="dcterms:W3CDTF">2021-07-09T15:41:57Z</dcterms:created>
  <dcterms:modified xsi:type="dcterms:W3CDTF">2021-07-16T20:29:27Z</dcterms:modified>
</cp:coreProperties>
</file>