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9" r:id="rId3"/>
    <p:sldId id="261" r:id="rId4"/>
    <p:sldId id="289" r:id="rId5"/>
    <p:sldId id="263" r:id="rId6"/>
    <p:sldId id="264" r:id="rId7"/>
    <p:sldId id="265" r:id="rId8"/>
    <p:sldId id="268" r:id="rId9"/>
    <p:sldId id="278" r:id="rId10"/>
    <p:sldId id="257" r:id="rId11"/>
    <p:sldId id="279" r:id="rId12"/>
    <p:sldId id="280" r:id="rId13"/>
    <p:sldId id="258" r:id="rId14"/>
    <p:sldId id="267" r:id="rId15"/>
    <p:sldId id="269" r:id="rId16"/>
    <p:sldId id="290" r:id="rId17"/>
    <p:sldId id="286" r:id="rId18"/>
    <p:sldId id="287" r:id="rId19"/>
    <p:sldId id="270" r:id="rId20"/>
    <p:sldId id="291" r:id="rId21"/>
    <p:sldId id="285" r:id="rId22"/>
    <p:sldId id="292" r:id="rId23"/>
    <p:sldId id="283" r:id="rId24"/>
    <p:sldId id="266" r:id="rId25"/>
    <p:sldId id="271" r:id="rId26"/>
    <p:sldId id="281" r:id="rId27"/>
    <p:sldId id="272" r:id="rId28"/>
    <p:sldId id="273" r:id="rId29"/>
    <p:sldId id="276" r:id="rId30"/>
    <p:sldId id="274" r:id="rId31"/>
    <p:sldId id="277" r:id="rId32"/>
    <p:sldId id="294" r:id="rId33"/>
    <p:sldId id="295" r:id="rId34"/>
    <p:sldId id="288" r:id="rId35"/>
    <p:sldId id="29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64D"/>
    <a:srgbClr val="3A50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96E02-C075-432B-B273-2A9EAFB97AA1}" v="105" dt="2021-07-16T20:28:23.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82746" autoAdjust="0"/>
  </p:normalViewPr>
  <p:slideViewPr>
    <p:cSldViewPr snapToGrid="0">
      <p:cViewPr varScale="1">
        <p:scale>
          <a:sx n="74" d="100"/>
          <a:sy n="74" d="100"/>
        </p:scale>
        <p:origin x="11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Kimberly" userId="ff8ad6cf-2d73-4f8b-976d-198e6df20a90" providerId="ADAL" clId="{91E96E02-C075-432B-B273-2A9EAFB97AA1}"/>
    <pc:docChg chg="undo custSel addSld delSld modSld sldOrd">
      <pc:chgData name="Young, Kimberly" userId="ff8ad6cf-2d73-4f8b-976d-198e6df20a90" providerId="ADAL" clId="{91E96E02-C075-432B-B273-2A9EAFB97AA1}" dt="2021-07-16T20:28:28.145" v="650" actId="1076"/>
      <pc:docMkLst>
        <pc:docMk/>
      </pc:docMkLst>
      <pc:sldChg chg="addSp delSp modSp mod setClrOvrMap delDesignElem">
        <pc:chgData name="Young, Kimberly" userId="ff8ad6cf-2d73-4f8b-976d-198e6df20a90" providerId="ADAL" clId="{91E96E02-C075-432B-B273-2A9EAFB97AA1}" dt="2021-07-09T14:18:34.428" v="32" actId="26606"/>
        <pc:sldMkLst>
          <pc:docMk/>
          <pc:sldMk cId="1157004511" sldId="256"/>
        </pc:sldMkLst>
        <pc:spChg chg="mod">
          <ac:chgData name="Young, Kimberly" userId="ff8ad6cf-2d73-4f8b-976d-198e6df20a90" providerId="ADAL" clId="{91E96E02-C075-432B-B273-2A9EAFB97AA1}" dt="2021-07-09T14:18:34.428" v="32" actId="26606"/>
          <ac:spMkLst>
            <pc:docMk/>
            <pc:sldMk cId="1157004511" sldId="256"/>
            <ac:spMk id="2" creationId="{70634994-320C-4CE0-9E19-C6040615B130}"/>
          </ac:spMkLst>
        </pc:spChg>
        <pc:spChg chg="mod">
          <ac:chgData name="Young, Kimberly" userId="ff8ad6cf-2d73-4f8b-976d-198e6df20a90" providerId="ADAL" clId="{91E96E02-C075-432B-B273-2A9EAFB97AA1}" dt="2021-07-09T14:18:34.428" v="32" actId="26606"/>
          <ac:spMkLst>
            <pc:docMk/>
            <pc:sldMk cId="1157004511" sldId="256"/>
            <ac:spMk id="3" creationId="{715537B3-332F-4D12-B76D-8D50D5C208E3}"/>
          </ac:spMkLst>
        </pc:spChg>
        <pc:spChg chg="add">
          <ac:chgData name="Young, Kimberly" userId="ff8ad6cf-2d73-4f8b-976d-198e6df20a90" providerId="ADAL" clId="{91E96E02-C075-432B-B273-2A9EAFB97AA1}" dt="2021-07-09T14:18:34.428" v="32" actId="26606"/>
          <ac:spMkLst>
            <pc:docMk/>
            <pc:sldMk cId="1157004511" sldId="256"/>
            <ac:spMk id="5" creationId="{09C946AC-2072-4946-A2B8-39F09D0944EE}"/>
          </ac:spMkLst>
        </pc:spChg>
        <pc:spChg chg="del">
          <ac:chgData name="Young, Kimberly" userId="ff8ad6cf-2d73-4f8b-976d-198e6df20a90" providerId="ADAL" clId="{91E96E02-C075-432B-B273-2A9EAFB97AA1}" dt="2021-07-09T14:18:28.784" v="31"/>
          <ac:spMkLst>
            <pc:docMk/>
            <pc:sldMk cId="1157004511" sldId="256"/>
            <ac:spMk id="8" creationId="{23962611-DFD5-4092-AAFD-559E3DFCE2C9}"/>
          </ac:spMkLst>
        </pc:spChg>
        <pc:spChg chg="add">
          <ac:chgData name="Young, Kimberly" userId="ff8ad6cf-2d73-4f8b-976d-198e6df20a90" providerId="ADAL" clId="{91E96E02-C075-432B-B273-2A9EAFB97AA1}" dt="2021-07-09T14:18:34.428" v="32" actId="26606"/>
          <ac:spMkLst>
            <pc:docMk/>
            <pc:sldMk cId="1157004511" sldId="256"/>
            <ac:spMk id="14" creationId="{559FD8B5-8CC4-4CFE-BD2A-1216B1F2C3DB}"/>
          </ac:spMkLst>
        </pc:spChg>
        <pc:spChg chg="add">
          <ac:chgData name="Young, Kimberly" userId="ff8ad6cf-2d73-4f8b-976d-198e6df20a90" providerId="ADAL" clId="{91E96E02-C075-432B-B273-2A9EAFB97AA1}" dt="2021-07-09T14:18:34.428" v="32" actId="26606"/>
          <ac:spMkLst>
            <pc:docMk/>
            <pc:sldMk cId="1157004511" sldId="256"/>
            <ac:spMk id="16" creationId="{9ECF13F4-3D2A-4F2E-9BBD-3038670D21ED}"/>
          </ac:spMkLst>
        </pc:spChg>
        <pc:grpChg chg="add">
          <ac:chgData name="Young, Kimberly" userId="ff8ad6cf-2d73-4f8b-976d-198e6df20a90" providerId="ADAL" clId="{91E96E02-C075-432B-B273-2A9EAFB97AA1}" dt="2021-07-09T14:18:34.428" v="32" actId="26606"/>
          <ac:grpSpMkLst>
            <pc:docMk/>
            <pc:sldMk cId="1157004511" sldId="256"/>
            <ac:grpSpMk id="18" creationId="{19660E16-DCC0-4B6C-8E84-4C292580059F}"/>
          </ac:grpSpMkLst>
        </pc:grpChg>
        <pc:picChg chg="add">
          <ac:chgData name="Young, Kimberly" userId="ff8ad6cf-2d73-4f8b-976d-198e6df20a90" providerId="ADAL" clId="{91E96E02-C075-432B-B273-2A9EAFB97AA1}" dt="2021-07-09T14:18:34.428" v="32" actId="26606"/>
          <ac:picMkLst>
            <pc:docMk/>
            <pc:sldMk cId="1157004511" sldId="256"/>
            <ac:picMk id="7" creationId="{F339B661-DF0D-43B0-AC32-4649B5E26AA6}"/>
          </ac:picMkLst>
        </pc:picChg>
        <pc:picChg chg="del">
          <ac:chgData name="Young, Kimberly" userId="ff8ad6cf-2d73-4f8b-976d-198e6df20a90" providerId="ADAL" clId="{91E96E02-C075-432B-B273-2A9EAFB97AA1}" dt="2021-07-09T14:18:28.784" v="31"/>
          <ac:picMkLst>
            <pc:docMk/>
            <pc:sldMk cId="1157004511" sldId="256"/>
            <ac:picMk id="10" creationId="{2270F1FA-0425-408F-9861-80BF5AFB276D}"/>
          </ac:picMkLst>
        </pc:picChg>
        <pc:picChg chg="add">
          <ac:chgData name="Young, Kimberly" userId="ff8ad6cf-2d73-4f8b-976d-198e6df20a90" providerId="ADAL" clId="{91E96E02-C075-432B-B273-2A9EAFB97AA1}" dt="2021-07-09T14:18:34.428" v="32" actId="26606"/>
          <ac:picMkLst>
            <pc:docMk/>
            <pc:sldMk cId="1157004511" sldId="256"/>
            <ac:picMk id="12" creationId="{A748C8C8-F348-4D00-852A-26DD9EBCC24C}"/>
          </ac:picMkLst>
        </pc:picChg>
      </pc:sldChg>
      <pc:sldChg chg="modSp mod setBg">
        <pc:chgData name="Young, Kimberly" userId="ff8ad6cf-2d73-4f8b-976d-198e6df20a90" providerId="ADAL" clId="{91E96E02-C075-432B-B273-2A9EAFB97AA1}" dt="2021-07-16T19:18:29.017" v="634" actId="1076"/>
        <pc:sldMkLst>
          <pc:docMk/>
          <pc:sldMk cId="1457355330" sldId="257"/>
        </pc:sldMkLst>
        <pc:spChg chg="mod">
          <ac:chgData name="Young, Kimberly" userId="ff8ad6cf-2d73-4f8b-976d-198e6df20a90" providerId="ADAL" clId="{91E96E02-C075-432B-B273-2A9EAFB97AA1}" dt="2021-07-09T14:21:36.984" v="72" actId="26606"/>
          <ac:spMkLst>
            <pc:docMk/>
            <pc:sldMk cId="1457355330" sldId="257"/>
            <ac:spMk id="2" creationId="{8820DB44-1A18-46EE-B351-2B20618B8BEF}"/>
          </ac:spMkLst>
        </pc:spChg>
        <pc:spChg chg="mod ord">
          <ac:chgData name="Young, Kimberly" userId="ff8ad6cf-2d73-4f8b-976d-198e6df20a90" providerId="ADAL" clId="{91E96E02-C075-432B-B273-2A9EAFB97AA1}" dt="2021-07-09T14:21:36.984" v="72" actId="26606"/>
          <ac:spMkLst>
            <pc:docMk/>
            <pc:sldMk cId="1457355330" sldId="257"/>
            <ac:spMk id="3" creationId="{18149806-47C8-46E4-9FF7-220D521BADA0}"/>
          </ac:spMkLst>
        </pc:spChg>
        <pc:picChg chg="mod">
          <ac:chgData name="Young, Kimberly" userId="ff8ad6cf-2d73-4f8b-976d-198e6df20a90" providerId="ADAL" clId="{91E96E02-C075-432B-B273-2A9EAFB97AA1}" dt="2021-07-16T19:18:29.017" v="634" actId="1076"/>
          <ac:picMkLst>
            <pc:docMk/>
            <pc:sldMk cId="1457355330" sldId="257"/>
            <ac:picMk id="1026" creationId="{3489D709-ABF2-4622-84BD-12CC85A4C3A0}"/>
          </ac:picMkLst>
        </pc:picChg>
      </pc:sldChg>
      <pc:sldChg chg="addSp delSp modSp mod addAnim modAnim setClrOvrMap delDesignElem">
        <pc:chgData name="Young, Kimberly" userId="ff8ad6cf-2d73-4f8b-976d-198e6df20a90" providerId="ADAL" clId="{91E96E02-C075-432B-B273-2A9EAFB97AA1}" dt="2021-07-09T14:24:43.465" v="138"/>
        <pc:sldMkLst>
          <pc:docMk/>
          <pc:sldMk cId="3369589038" sldId="258"/>
        </pc:sldMkLst>
        <pc:spChg chg="mod">
          <ac:chgData name="Young, Kimberly" userId="ff8ad6cf-2d73-4f8b-976d-198e6df20a90" providerId="ADAL" clId="{91E96E02-C075-432B-B273-2A9EAFB97AA1}" dt="2021-07-09T14:24:43.464" v="136" actId="26606"/>
          <ac:spMkLst>
            <pc:docMk/>
            <pc:sldMk cId="3369589038" sldId="258"/>
            <ac:spMk id="2" creationId="{4DA3CE3E-9902-40E4-BC9B-619B74F0DCD2}"/>
          </ac:spMkLst>
        </pc:spChg>
        <pc:spChg chg="mod">
          <ac:chgData name="Young, Kimberly" userId="ff8ad6cf-2d73-4f8b-976d-198e6df20a90" providerId="ADAL" clId="{91E96E02-C075-432B-B273-2A9EAFB97AA1}" dt="2021-07-09T14:24:43.464" v="136" actId="26606"/>
          <ac:spMkLst>
            <pc:docMk/>
            <pc:sldMk cId="3369589038" sldId="258"/>
            <ac:spMk id="3" creationId="{116B88F1-CA50-4667-B4B0-4C1BABA456F8}"/>
          </ac:spMkLst>
        </pc:spChg>
        <pc:spChg chg="add">
          <ac:chgData name="Young, Kimberly" userId="ff8ad6cf-2d73-4f8b-976d-198e6df20a90" providerId="ADAL" clId="{91E96E02-C075-432B-B273-2A9EAFB97AA1}" dt="2021-07-09T14:24:43.464" v="136" actId="26606"/>
          <ac:spMkLst>
            <pc:docMk/>
            <pc:sldMk cId="3369589038" sldId="258"/>
            <ac:spMk id="6" creationId="{09C946AC-2072-4946-A2B8-39F09D0944EE}"/>
          </ac:spMkLst>
        </pc:spChg>
        <pc:spChg chg="del">
          <ac:chgData name="Young, Kimberly" userId="ff8ad6cf-2d73-4f8b-976d-198e6df20a90" providerId="ADAL" clId="{91E96E02-C075-432B-B273-2A9EAFB97AA1}" dt="2021-07-09T14:18:28.784" v="31"/>
          <ac:spMkLst>
            <pc:docMk/>
            <pc:sldMk cId="3369589038" sldId="258"/>
            <ac:spMk id="8" creationId="{3B854194-185D-494D-905C-7C7CB2E30F6E}"/>
          </ac:spMkLst>
        </pc:spChg>
        <pc:spChg chg="del">
          <ac:chgData name="Young, Kimberly" userId="ff8ad6cf-2d73-4f8b-976d-198e6df20a90" providerId="ADAL" clId="{91E96E02-C075-432B-B273-2A9EAFB97AA1}" dt="2021-07-09T14:18:28.784" v="31"/>
          <ac:spMkLst>
            <pc:docMk/>
            <pc:sldMk cId="3369589038" sldId="258"/>
            <ac:spMk id="10" creationId="{B4F5FA0D-0104-4987-8241-EFF7C85B88DE}"/>
          </ac:spMkLst>
        </pc:spChg>
        <pc:spChg chg="add">
          <ac:chgData name="Young, Kimberly" userId="ff8ad6cf-2d73-4f8b-976d-198e6df20a90" providerId="ADAL" clId="{91E96E02-C075-432B-B273-2A9EAFB97AA1}" dt="2021-07-09T14:24:43.464" v="136" actId="26606"/>
          <ac:spMkLst>
            <pc:docMk/>
            <pc:sldMk cId="3369589038" sldId="258"/>
            <ac:spMk id="16" creationId="{559FD8B5-8CC4-4CFE-BD2A-1216B1F2C3DB}"/>
          </ac:spMkLst>
        </pc:spChg>
        <pc:spChg chg="add">
          <ac:chgData name="Young, Kimberly" userId="ff8ad6cf-2d73-4f8b-976d-198e6df20a90" providerId="ADAL" clId="{91E96E02-C075-432B-B273-2A9EAFB97AA1}" dt="2021-07-09T14:24:43.464" v="136" actId="26606"/>
          <ac:spMkLst>
            <pc:docMk/>
            <pc:sldMk cId="3369589038" sldId="258"/>
            <ac:spMk id="18" creationId="{9ECF13F4-3D2A-4F2E-9BBD-3038670D21ED}"/>
          </ac:spMkLst>
        </pc:spChg>
        <pc:grpChg chg="add">
          <ac:chgData name="Young, Kimberly" userId="ff8ad6cf-2d73-4f8b-976d-198e6df20a90" providerId="ADAL" clId="{91E96E02-C075-432B-B273-2A9EAFB97AA1}" dt="2021-07-09T14:24:43.464" v="136" actId="26606"/>
          <ac:grpSpMkLst>
            <pc:docMk/>
            <pc:sldMk cId="3369589038" sldId="258"/>
            <ac:grpSpMk id="20" creationId="{19660E16-DCC0-4B6C-8E84-4C292580059F}"/>
          </ac:grpSpMkLst>
        </pc:grpChg>
        <pc:picChg chg="add">
          <ac:chgData name="Young, Kimberly" userId="ff8ad6cf-2d73-4f8b-976d-198e6df20a90" providerId="ADAL" clId="{91E96E02-C075-432B-B273-2A9EAFB97AA1}" dt="2021-07-09T14:24:43.464" v="136" actId="26606"/>
          <ac:picMkLst>
            <pc:docMk/>
            <pc:sldMk cId="3369589038" sldId="258"/>
            <ac:picMk id="5" creationId="{6AF6706C-CF07-43A1-BCC4-CBA5D33820DA}"/>
          </ac:picMkLst>
        </pc:picChg>
        <pc:picChg chg="add">
          <ac:chgData name="Young, Kimberly" userId="ff8ad6cf-2d73-4f8b-976d-198e6df20a90" providerId="ADAL" clId="{91E96E02-C075-432B-B273-2A9EAFB97AA1}" dt="2021-07-09T14:24:43.464" v="136" actId="26606"/>
          <ac:picMkLst>
            <pc:docMk/>
            <pc:sldMk cId="3369589038" sldId="258"/>
            <ac:picMk id="7" creationId="{7A23B32E-7836-48B2-98CF-251FE83CBB73}"/>
          </ac:picMkLst>
        </pc:picChg>
        <pc:picChg chg="del">
          <ac:chgData name="Young, Kimberly" userId="ff8ad6cf-2d73-4f8b-976d-198e6df20a90" providerId="ADAL" clId="{91E96E02-C075-432B-B273-2A9EAFB97AA1}" dt="2021-07-09T14:18:28.784" v="31"/>
          <ac:picMkLst>
            <pc:docMk/>
            <pc:sldMk cId="3369589038" sldId="258"/>
            <ac:picMk id="12" creationId="{2897127E-6CEF-446C-BE87-93B7C46E49D1}"/>
          </ac:picMkLst>
        </pc:picChg>
        <pc:picChg chg="add">
          <ac:chgData name="Young, Kimberly" userId="ff8ad6cf-2d73-4f8b-976d-198e6df20a90" providerId="ADAL" clId="{91E96E02-C075-432B-B273-2A9EAFB97AA1}" dt="2021-07-09T14:24:43.464" v="136" actId="26606"/>
          <ac:picMkLst>
            <pc:docMk/>
            <pc:sldMk cId="3369589038" sldId="258"/>
            <ac:picMk id="14" creationId="{A748C8C8-F348-4D00-852A-26DD9EBCC24C}"/>
          </ac:picMkLst>
        </pc:picChg>
      </pc:sldChg>
      <pc:sldChg chg="addSp delSp modSp mod setBg delDesignElem">
        <pc:chgData name="Young, Kimberly" userId="ff8ad6cf-2d73-4f8b-976d-198e6df20a90" providerId="ADAL" clId="{91E96E02-C075-432B-B273-2A9EAFB97AA1}" dt="2021-07-09T14:19:05.439" v="36" actId="26606"/>
        <pc:sldMkLst>
          <pc:docMk/>
          <pc:sldMk cId="3868501081" sldId="259"/>
        </pc:sldMkLst>
        <pc:spChg chg="del">
          <ac:chgData name="Young, Kimberly" userId="ff8ad6cf-2d73-4f8b-976d-198e6df20a90" providerId="ADAL" clId="{91E96E02-C075-432B-B273-2A9EAFB97AA1}" dt="2021-07-09T14:18:28.784" v="31"/>
          <ac:spMkLst>
            <pc:docMk/>
            <pc:sldMk cId="3868501081" sldId="259"/>
            <ac:spMk id="8" creationId="{B164D969-46F1-44FC-B488-3FA68C67756D}"/>
          </ac:spMkLst>
        </pc:spChg>
        <pc:spChg chg="add del">
          <ac:chgData name="Young, Kimberly" userId="ff8ad6cf-2d73-4f8b-976d-198e6df20a90" providerId="ADAL" clId="{91E96E02-C075-432B-B273-2A9EAFB97AA1}" dt="2021-07-09T14:18:44.443" v="34" actId="21"/>
          <ac:spMkLst>
            <pc:docMk/>
            <pc:sldMk cId="3868501081" sldId="259"/>
            <ac:spMk id="9" creationId="{46C969DA-FE3E-4807-86B3-5E4A7F75FFF1}"/>
          </ac:spMkLst>
        </pc:spChg>
        <pc:spChg chg="del">
          <ac:chgData name="Young, Kimberly" userId="ff8ad6cf-2d73-4f8b-976d-198e6df20a90" providerId="ADAL" clId="{91E96E02-C075-432B-B273-2A9EAFB97AA1}" dt="2021-07-09T14:18:28.784" v="31"/>
          <ac:spMkLst>
            <pc:docMk/>
            <pc:sldMk cId="3868501081" sldId="259"/>
            <ac:spMk id="14" creationId="{9E0A01E6-95B9-424D-93AE-19F4928DFD40}"/>
          </ac:spMkLst>
        </pc:spChg>
        <pc:picChg chg="mod">
          <ac:chgData name="Young, Kimberly" userId="ff8ad6cf-2d73-4f8b-976d-198e6df20a90" providerId="ADAL" clId="{91E96E02-C075-432B-B273-2A9EAFB97AA1}" dt="2021-07-09T14:19:05.439" v="36" actId="26606"/>
          <ac:picMkLst>
            <pc:docMk/>
            <pc:sldMk cId="3868501081" sldId="259"/>
            <ac:picMk id="5" creationId="{E99C6523-AAB9-4F4E-B593-442A7BD6F8CF}"/>
          </ac:picMkLst>
        </pc:picChg>
        <pc:picChg chg="add">
          <ac:chgData name="Young, Kimberly" userId="ff8ad6cf-2d73-4f8b-976d-198e6df20a90" providerId="ADAL" clId="{91E96E02-C075-432B-B273-2A9EAFB97AA1}" dt="2021-07-09T14:19:05.439" v="36" actId="26606"/>
          <ac:picMkLst>
            <pc:docMk/>
            <pc:sldMk cId="3868501081" sldId="259"/>
            <ac:picMk id="7" creationId="{8BEA9AF1-EF35-4EC4-862B-93C14919B564}"/>
          </ac:picMkLst>
        </pc:picChg>
        <pc:picChg chg="del">
          <ac:chgData name="Young, Kimberly" userId="ff8ad6cf-2d73-4f8b-976d-198e6df20a90" providerId="ADAL" clId="{91E96E02-C075-432B-B273-2A9EAFB97AA1}" dt="2021-07-09T14:18:28.784" v="31"/>
          <ac:picMkLst>
            <pc:docMk/>
            <pc:sldMk cId="3868501081" sldId="259"/>
            <ac:picMk id="10" creationId="{F3003D4E-E9FF-4669-90E7-7CED081587F1}"/>
          </ac:picMkLst>
        </pc:picChg>
        <pc:picChg chg="del">
          <ac:chgData name="Young, Kimberly" userId="ff8ad6cf-2d73-4f8b-976d-198e6df20a90" providerId="ADAL" clId="{91E96E02-C075-432B-B273-2A9EAFB97AA1}" dt="2021-07-09T14:18:28.784" v="31"/>
          <ac:picMkLst>
            <pc:docMk/>
            <pc:sldMk cId="3868501081" sldId="259"/>
            <ac:picMk id="12" creationId="{A7D98261-3895-4FB5-B9CE-26FAF635730F}"/>
          </ac:picMkLst>
        </pc:picChg>
      </pc:sldChg>
      <pc:sldChg chg="delSp modSp mod modClrScheme delDesignElem chgLayout">
        <pc:chgData name="Young, Kimberly" userId="ff8ad6cf-2d73-4f8b-976d-198e6df20a90" providerId="ADAL" clId="{91E96E02-C075-432B-B273-2A9EAFB97AA1}" dt="2021-07-09T14:31:27.494" v="354" actId="700"/>
        <pc:sldMkLst>
          <pc:docMk/>
          <pc:sldMk cId="2662365777" sldId="261"/>
        </pc:sldMkLst>
        <pc:spChg chg="mod">
          <ac:chgData name="Young, Kimberly" userId="ff8ad6cf-2d73-4f8b-976d-198e6df20a90" providerId="ADAL" clId="{91E96E02-C075-432B-B273-2A9EAFB97AA1}" dt="2021-07-09T14:18:54.932" v="35" actId="3062"/>
          <ac:spMkLst>
            <pc:docMk/>
            <pc:sldMk cId="2662365777" sldId="261"/>
            <ac:spMk id="4" creationId="{32FDCDD7-A648-4BF4-8857-73EB4B10C318}"/>
          </ac:spMkLst>
        </pc:spChg>
        <pc:spChg chg="del">
          <ac:chgData name="Young, Kimberly" userId="ff8ad6cf-2d73-4f8b-976d-198e6df20a90" providerId="ADAL" clId="{91E96E02-C075-432B-B273-2A9EAFB97AA1}" dt="2021-07-09T14:18:28.784" v="31"/>
          <ac:spMkLst>
            <pc:docMk/>
            <pc:sldMk cId="2662365777" sldId="261"/>
            <ac:spMk id="8" creationId="{B164D969-46F1-44FC-B488-3FA68C67756D}"/>
          </ac:spMkLst>
        </pc:spChg>
        <pc:spChg chg="del">
          <ac:chgData name="Young, Kimberly" userId="ff8ad6cf-2d73-4f8b-976d-198e6df20a90" providerId="ADAL" clId="{91E96E02-C075-432B-B273-2A9EAFB97AA1}" dt="2021-07-09T14:18:28.784" v="31"/>
          <ac:spMkLst>
            <pc:docMk/>
            <pc:sldMk cId="2662365777" sldId="261"/>
            <ac:spMk id="14" creationId="{9E0A01E6-95B9-424D-93AE-19F4928DFD40}"/>
          </ac:spMkLst>
        </pc:spChg>
        <pc:picChg chg="del">
          <ac:chgData name="Young, Kimberly" userId="ff8ad6cf-2d73-4f8b-976d-198e6df20a90" providerId="ADAL" clId="{91E96E02-C075-432B-B273-2A9EAFB97AA1}" dt="2021-07-09T14:18:28.784" v="31"/>
          <ac:picMkLst>
            <pc:docMk/>
            <pc:sldMk cId="2662365777" sldId="261"/>
            <ac:picMk id="10" creationId="{F3003D4E-E9FF-4669-90E7-7CED081587F1}"/>
          </ac:picMkLst>
        </pc:picChg>
        <pc:picChg chg="del">
          <ac:chgData name="Young, Kimberly" userId="ff8ad6cf-2d73-4f8b-976d-198e6df20a90" providerId="ADAL" clId="{91E96E02-C075-432B-B273-2A9EAFB97AA1}" dt="2021-07-09T14:18:28.784" v="31"/>
          <ac:picMkLst>
            <pc:docMk/>
            <pc:sldMk cId="2662365777" sldId="261"/>
            <ac:picMk id="12" creationId="{A7D98261-3895-4FB5-B9CE-26FAF635730F}"/>
          </ac:picMkLst>
        </pc:picChg>
      </pc:sldChg>
      <pc:sldChg chg="delSp modSp del mod delDesignElem">
        <pc:chgData name="Young, Kimberly" userId="ff8ad6cf-2d73-4f8b-976d-198e6df20a90" providerId="ADAL" clId="{91E96E02-C075-432B-B273-2A9EAFB97AA1}" dt="2021-07-09T14:19:38.963" v="46" actId="2696"/>
        <pc:sldMkLst>
          <pc:docMk/>
          <pc:sldMk cId="3047365747" sldId="262"/>
        </pc:sldMkLst>
        <pc:spChg chg="del">
          <ac:chgData name="Young, Kimberly" userId="ff8ad6cf-2d73-4f8b-976d-198e6df20a90" providerId="ADAL" clId="{91E96E02-C075-432B-B273-2A9EAFB97AA1}" dt="2021-07-09T14:18:28.784" v="31"/>
          <ac:spMkLst>
            <pc:docMk/>
            <pc:sldMk cId="3047365747" sldId="262"/>
            <ac:spMk id="8" creationId="{B164D969-46F1-44FC-B488-3FA68C67756D}"/>
          </ac:spMkLst>
        </pc:spChg>
        <pc:spChg chg="del">
          <ac:chgData name="Young, Kimberly" userId="ff8ad6cf-2d73-4f8b-976d-198e6df20a90" providerId="ADAL" clId="{91E96E02-C075-432B-B273-2A9EAFB97AA1}" dt="2021-07-09T14:18:28.784" v="31"/>
          <ac:spMkLst>
            <pc:docMk/>
            <pc:sldMk cId="3047365747" sldId="262"/>
            <ac:spMk id="14" creationId="{9E0A01E6-95B9-424D-93AE-19F4928DFD40}"/>
          </ac:spMkLst>
        </pc:spChg>
        <pc:picChg chg="mod">
          <ac:chgData name="Young, Kimberly" userId="ff8ad6cf-2d73-4f8b-976d-198e6df20a90" providerId="ADAL" clId="{91E96E02-C075-432B-B273-2A9EAFB97AA1}" dt="2021-07-09T14:19:10.635" v="37" actId="1076"/>
          <ac:picMkLst>
            <pc:docMk/>
            <pc:sldMk cId="3047365747" sldId="262"/>
            <ac:picMk id="5" creationId="{E99C6523-AAB9-4F4E-B593-442A7BD6F8CF}"/>
          </ac:picMkLst>
        </pc:picChg>
        <pc:picChg chg="del">
          <ac:chgData name="Young, Kimberly" userId="ff8ad6cf-2d73-4f8b-976d-198e6df20a90" providerId="ADAL" clId="{91E96E02-C075-432B-B273-2A9EAFB97AA1}" dt="2021-07-09T14:18:28.784" v="31"/>
          <ac:picMkLst>
            <pc:docMk/>
            <pc:sldMk cId="3047365747" sldId="262"/>
            <ac:picMk id="10" creationId="{F3003D4E-E9FF-4669-90E7-7CED081587F1}"/>
          </ac:picMkLst>
        </pc:picChg>
        <pc:picChg chg="del">
          <ac:chgData name="Young, Kimberly" userId="ff8ad6cf-2d73-4f8b-976d-198e6df20a90" providerId="ADAL" clId="{91E96E02-C075-432B-B273-2A9EAFB97AA1}" dt="2021-07-09T14:18:28.784" v="31"/>
          <ac:picMkLst>
            <pc:docMk/>
            <pc:sldMk cId="3047365747" sldId="262"/>
            <ac:picMk id="12" creationId="{A7D98261-3895-4FB5-B9CE-26FAF635730F}"/>
          </ac:picMkLst>
        </pc:picChg>
      </pc:sldChg>
      <pc:sldChg chg="addSp delSp modSp mod setBg delDesignElem">
        <pc:chgData name="Young, Kimberly" userId="ff8ad6cf-2d73-4f8b-976d-198e6df20a90" providerId="ADAL" clId="{91E96E02-C075-432B-B273-2A9EAFB97AA1}" dt="2021-07-09T14:20:00.256" v="52" actId="26606"/>
        <pc:sldMkLst>
          <pc:docMk/>
          <pc:sldMk cId="4084100881" sldId="263"/>
        </pc:sldMkLst>
        <pc:spChg chg="del">
          <ac:chgData name="Young, Kimberly" userId="ff8ad6cf-2d73-4f8b-976d-198e6df20a90" providerId="ADAL" clId="{91E96E02-C075-432B-B273-2A9EAFB97AA1}" dt="2021-07-09T14:18:28.784" v="31"/>
          <ac:spMkLst>
            <pc:docMk/>
            <pc:sldMk cId="4084100881" sldId="263"/>
            <ac:spMk id="8" creationId="{B164D969-46F1-44FC-B488-3FA68C67756D}"/>
          </ac:spMkLst>
        </pc:spChg>
        <pc:spChg chg="add del">
          <ac:chgData name="Young, Kimberly" userId="ff8ad6cf-2d73-4f8b-976d-198e6df20a90" providerId="ADAL" clId="{91E96E02-C075-432B-B273-2A9EAFB97AA1}" dt="2021-07-09T14:19:55.203" v="51" actId="21"/>
          <ac:spMkLst>
            <pc:docMk/>
            <pc:sldMk cId="4084100881" sldId="263"/>
            <ac:spMk id="9" creationId="{E8AFFD55-FCE1-4738-9A5F-38C24F1B0925}"/>
          </ac:spMkLst>
        </pc:spChg>
        <pc:spChg chg="del">
          <ac:chgData name="Young, Kimberly" userId="ff8ad6cf-2d73-4f8b-976d-198e6df20a90" providerId="ADAL" clId="{91E96E02-C075-432B-B273-2A9EAFB97AA1}" dt="2021-07-09T14:18:28.784" v="31"/>
          <ac:spMkLst>
            <pc:docMk/>
            <pc:sldMk cId="4084100881" sldId="263"/>
            <ac:spMk id="14" creationId="{9E0A01E6-95B9-424D-93AE-19F4928DFD40}"/>
          </ac:spMkLst>
        </pc:spChg>
        <pc:picChg chg="mod">
          <ac:chgData name="Young, Kimberly" userId="ff8ad6cf-2d73-4f8b-976d-198e6df20a90" providerId="ADAL" clId="{91E96E02-C075-432B-B273-2A9EAFB97AA1}" dt="2021-07-09T14:20:00.256" v="52" actId="26606"/>
          <ac:picMkLst>
            <pc:docMk/>
            <pc:sldMk cId="4084100881" sldId="263"/>
            <ac:picMk id="5" creationId="{E99C6523-AAB9-4F4E-B593-442A7BD6F8CF}"/>
          </ac:picMkLst>
        </pc:picChg>
        <pc:picChg chg="add">
          <ac:chgData name="Young, Kimberly" userId="ff8ad6cf-2d73-4f8b-976d-198e6df20a90" providerId="ADAL" clId="{91E96E02-C075-432B-B273-2A9EAFB97AA1}" dt="2021-07-09T14:20:00.256" v="52" actId="26606"/>
          <ac:picMkLst>
            <pc:docMk/>
            <pc:sldMk cId="4084100881" sldId="263"/>
            <ac:picMk id="7" creationId="{8BEA9AF1-EF35-4EC4-862B-93C14919B564}"/>
          </ac:picMkLst>
        </pc:picChg>
        <pc:picChg chg="del">
          <ac:chgData name="Young, Kimberly" userId="ff8ad6cf-2d73-4f8b-976d-198e6df20a90" providerId="ADAL" clId="{91E96E02-C075-432B-B273-2A9EAFB97AA1}" dt="2021-07-09T14:18:28.784" v="31"/>
          <ac:picMkLst>
            <pc:docMk/>
            <pc:sldMk cId="4084100881" sldId="263"/>
            <ac:picMk id="10" creationId="{F3003D4E-E9FF-4669-90E7-7CED081587F1}"/>
          </ac:picMkLst>
        </pc:picChg>
        <pc:picChg chg="del">
          <ac:chgData name="Young, Kimberly" userId="ff8ad6cf-2d73-4f8b-976d-198e6df20a90" providerId="ADAL" clId="{91E96E02-C075-432B-B273-2A9EAFB97AA1}" dt="2021-07-09T14:18:28.784" v="31"/>
          <ac:picMkLst>
            <pc:docMk/>
            <pc:sldMk cId="4084100881" sldId="263"/>
            <ac:picMk id="12" creationId="{A7D98261-3895-4FB5-B9CE-26FAF635730F}"/>
          </ac:picMkLst>
        </pc:picChg>
      </pc:sldChg>
      <pc:sldChg chg="addSp delSp modSp mod setBg delDesignElem">
        <pc:chgData name="Young, Kimberly" userId="ff8ad6cf-2d73-4f8b-976d-198e6df20a90" providerId="ADAL" clId="{91E96E02-C075-432B-B273-2A9EAFB97AA1}" dt="2021-07-09T14:20:08.757" v="55" actId="26606"/>
        <pc:sldMkLst>
          <pc:docMk/>
          <pc:sldMk cId="2896613507" sldId="264"/>
        </pc:sldMkLst>
        <pc:spChg chg="del">
          <ac:chgData name="Young, Kimberly" userId="ff8ad6cf-2d73-4f8b-976d-198e6df20a90" providerId="ADAL" clId="{91E96E02-C075-432B-B273-2A9EAFB97AA1}" dt="2021-07-09T14:18:28.784" v="31"/>
          <ac:spMkLst>
            <pc:docMk/>
            <pc:sldMk cId="2896613507" sldId="264"/>
            <ac:spMk id="8" creationId="{B164D969-46F1-44FC-B488-3FA68C67756D}"/>
          </ac:spMkLst>
        </pc:spChg>
        <pc:spChg chg="add del">
          <ac:chgData name="Young, Kimberly" userId="ff8ad6cf-2d73-4f8b-976d-198e6df20a90" providerId="ADAL" clId="{91E96E02-C075-432B-B273-2A9EAFB97AA1}" dt="2021-07-09T14:20:05.883" v="54" actId="21"/>
          <ac:spMkLst>
            <pc:docMk/>
            <pc:sldMk cId="2896613507" sldId="264"/>
            <ac:spMk id="9" creationId="{ADC99396-0222-42BE-93E9-7D17FAE3A4C6}"/>
          </ac:spMkLst>
        </pc:spChg>
        <pc:spChg chg="del">
          <ac:chgData name="Young, Kimberly" userId="ff8ad6cf-2d73-4f8b-976d-198e6df20a90" providerId="ADAL" clId="{91E96E02-C075-432B-B273-2A9EAFB97AA1}" dt="2021-07-09T14:18:28.784" v="31"/>
          <ac:spMkLst>
            <pc:docMk/>
            <pc:sldMk cId="2896613507" sldId="264"/>
            <ac:spMk id="14" creationId="{9E0A01E6-95B9-424D-93AE-19F4928DFD40}"/>
          </ac:spMkLst>
        </pc:spChg>
        <pc:picChg chg="mod">
          <ac:chgData name="Young, Kimberly" userId="ff8ad6cf-2d73-4f8b-976d-198e6df20a90" providerId="ADAL" clId="{91E96E02-C075-432B-B273-2A9EAFB97AA1}" dt="2021-07-09T14:20:08.757" v="55" actId="26606"/>
          <ac:picMkLst>
            <pc:docMk/>
            <pc:sldMk cId="2896613507" sldId="264"/>
            <ac:picMk id="5" creationId="{E99C6523-AAB9-4F4E-B593-442A7BD6F8CF}"/>
          </ac:picMkLst>
        </pc:picChg>
        <pc:picChg chg="add">
          <ac:chgData name="Young, Kimberly" userId="ff8ad6cf-2d73-4f8b-976d-198e6df20a90" providerId="ADAL" clId="{91E96E02-C075-432B-B273-2A9EAFB97AA1}" dt="2021-07-09T14:20:08.757" v="55" actId="26606"/>
          <ac:picMkLst>
            <pc:docMk/>
            <pc:sldMk cId="2896613507" sldId="264"/>
            <ac:picMk id="7" creationId="{8BEA9AF1-EF35-4EC4-862B-93C14919B564}"/>
          </ac:picMkLst>
        </pc:picChg>
        <pc:picChg chg="del">
          <ac:chgData name="Young, Kimberly" userId="ff8ad6cf-2d73-4f8b-976d-198e6df20a90" providerId="ADAL" clId="{91E96E02-C075-432B-B273-2A9EAFB97AA1}" dt="2021-07-09T14:18:28.784" v="31"/>
          <ac:picMkLst>
            <pc:docMk/>
            <pc:sldMk cId="2896613507" sldId="264"/>
            <ac:picMk id="10" creationId="{F3003D4E-E9FF-4669-90E7-7CED081587F1}"/>
          </ac:picMkLst>
        </pc:picChg>
        <pc:picChg chg="del">
          <ac:chgData name="Young, Kimberly" userId="ff8ad6cf-2d73-4f8b-976d-198e6df20a90" providerId="ADAL" clId="{91E96E02-C075-432B-B273-2A9EAFB97AA1}" dt="2021-07-09T14:18:28.784" v="31"/>
          <ac:picMkLst>
            <pc:docMk/>
            <pc:sldMk cId="2896613507" sldId="264"/>
            <ac:picMk id="12" creationId="{A7D98261-3895-4FB5-B9CE-26FAF635730F}"/>
          </ac:picMkLst>
        </pc:picChg>
      </pc:sldChg>
      <pc:sldChg chg="addSp delSp modSp mod setBg delDesignElem">
        <pc:chgData name="Young, Kimberly" userId="ff8ad6cf-2d73-4f8b-976d-198e6df20a90" providerId="ADAL" clId="{91E96E02-C075-432B-B273-2A9EAFB97AA1}" dt="2021-07-09T14:20:17.593" v="61" actId="26606"/>
        <pc:sldMkLst>
          <pc:docMk/>
          <pc:sldMk cId="3300726351" sldId="265"/>
        </pc:sldMkLst>
        <pc:spChg chg="del">
          <ac:chgData name="Young, Kimberly" userId="ff8ad6cf-2d73-4f8b-976d-198e6df20a90" providerId="ADAL" clId="{91E96E02-C075-432B-B273-2A9EAFB97AA1}" dt="2021-07-09T14:18:28.784" v="31"/>
          <ac:spMkLst>
            <pc:docMk/>
            <pc:sldMk cId="3300726351" sldId="265"/>
            <ac:spMk id="8" creationId="{B164D969-46F1-44FC-B488-3FA68C67756D}"/>
          </ac:spMkLst>
        </pc:spChg>
        <pc:spChg chg="add del">
          <ac:chgData name="Young, Kimberly" userId="ff8ad6cf-2d73-4f8b-976d-198e6df20a90" providerId="ADAL" clId="{91E96E02-C075-432B-B273-2A9EAFB97AA1}" dt="2021-07-09T14:20:12.645" v="57" actId="26606"/>
          <ac:spMkLst>
            <pc:docMk/>
            <pc:sldMk cId="3300726351" sldId="265"/>
            <ac:spMk id="9" creationId="{7FE3C80E-FE0A-43CE-8A3B-971E5476CBD5}"/>
          </ac:spMkLst>
        </pc:spChg>
        <pc:spChg chg="add del">
          <ac:chgData name="Young, Kimberly" userId="ff8ad6cf-2d73-4f8b-976d-198e6df20a90" providerId="ADAL" clId="{91E96E02-C075-432B-B273-2A9EAFB97AA1}" dt="2021-07-09T14:20:14.612" v="59" actId="21"/>
          <ac:spMkLst>
            <pc:docMk/>
            <pc:sldMk cId="3300726351" sldId="265"/>
            <ac:spMk id="11" creationId="{90288497-9289-4227-8574-518AA440BB25}"/>
          </ac:spMkLst>
        </pc:spChg>
        <pc:spChg chg="del">
          <ac:chgData name="Young, Kimberly" userId="ff8ad6cf-2d73-4f8b-976d-198e6df20a90" providerId="ADAL" clId="{91E96E02-C075-432B-B273-2A9EAFB97AA1}" dt="2021-07-09T14:18:28.784" v="31"/>
          <ac:spMkLst>
            <pc:docMk/>
            <pc:sldMk cId="3300726351" sldId="265"/>
            <ac:spMk id="14" creationId="{9E0A01E6-95B9-424D-93AE-19F4928DFD40}"/>
          </ac:spMkLst>
        </pc:spChg>
        <pc:picChg chg="mod">
          <ac:chgData name="Young, Kimberly" userId="ff8ad6cf-2d73-4f8b-976d-198e6df20a90" providerId="ADAL" clId="{91E96E02-C075-432B-B273-2A9EAFB97AA1}" dt="2021-07-09T14:20:17.593" v="61" actId="26606"/>
          <ac:picMkLst>
            <pc:docMk/>
            <pc:sldMk cId="3300726351" sldId="265"/>
            <ac:picMk id="5" creationId="{E99C6523-AAB9-4F4E-B593-442A7BD6F8CF}"/>
          </ac:picMkLst>
        </pc:picChg>
        <pc:picChg chg="add">
          <ac:chgData name="Young, Kimberly" userId="ff8ad6cf-2d73-4f8b-976d-198e6df20a90" providerId="ADAL" clId="{91E96E02-C075-432B-B273-2A9EAFB97AA1}" dt="2021-07-09T14:20:17.593" v="61" actId="26606"/>
          <ac:picMkLst>
            <pc:docMk/>
            <pc:sldMk cId="3300726351" sldId="265"/>
            <ac:picMk id="7" creationId="{8BEA9AF1-EF35-4EC4-862B-93C14919B564}"/>
          </ac:picMkLst>
        </pc:picChg>
        <pc:picChg chg="del">
          <ac:chgData name="Young, Kimberly" userId="ff8ad6cf-2d73-4f8b-976d-198e6df20a90" providerId="ADAL" clId="{91E96E02-C075-432B-B273-2A9EAFB97AA1}" dt="2021-07-09T14:18:28.784" v="31"/>
          <ac:picMkLst>
            <pc:docMk/>
            <pc:sldMk cId="3300726351" sldId="265"/>
            <ac:picMk id="10" creationId="{F3003D4E-E9FF-4669-90E7-7CED081587F1}"/>
          </ac:picMkLst>
        </pc:picChg>
        <pc:picChg chg="del">
          <ac:chgData name="Young, Kimberly" userId="ff8ad6cf-2d73-4f8b-976d-198e6df20a90" providerId="ADAL" clId="{91E96E02-C075-432B-B273-2A9EAFB97AA1}" dt="2021-07-09T14:18:28.784" v="31"/>
          <ac:picMkLst>
            <pc:docMk/>
            <pc:sldMk cId="3300726351" sldId="265"/>
            <ac:picMk id="12" creationId="{A7D98261-3895-4FB5-B9CE-26FAF635730F}"/>
          </ac:picMkLst>
        </pc:picChg>
      </pc:sldChg>
      <pc:sldChg chg="addSp delSp modSp mod setClrOvrMap delDesignElem">
        <pc:chgData name="Young, Kimberly" userId="ff8ad6cf-2d73-4f8b-976d-198e6df20a90" providerId="ADAL" clId="{91E96E02-C075-432B-B273-2A9EAFB97AA1}" dt="2021-07-16T19:16:07.214" v="590" actId="12269"/>
        <pc:sldMkLst>
          <pc:docMk/>
          <pc:sldMk cId="1815474738" sldId="266"/>
        </pc:sldMkLst>
        <pc:spChg chg="mod">
          <ac:chgData name="Young, Kimberly" userId="ff8ad6cf-2d73-4f8b-976d-198e6df20a90" providerId="ADAL" clId="{91E96E02-C075-432B-B273-2A9EAFB97AA1}" dt="2021-07-09T14:28:07.192" v="185" actId="26606"/>
          <ac:spMkLst>
            <pc:docMk/>
            <pc:sldMk cId="1815474738" sldId="266"/>
            <ac:spMk id="2" creationId="{8820DB44-1A18-46EE-B351-2B20618B8BEF}"/>
          </ac:spMkLst>
        </pc:spChg>
        <pc:spChg chg="del">
          <ac:chgData name="Young, Kimberly" userId="ff8ad6cf-2d73-4f8b-976d-198e6df20a90" providerId="ADAL" clId="{91E96E02-C075-432B-B273-2A9EAFB97AA1}" dt="2021-07-09T14:28:07.192" v="185" actId="26606"/>
          <ac:spMkLst>
            <pc:docMk/>
            <pc:sldMk cId="1815474738" sldId="266"/>
            <ac:spMk id="3" creationId="{18149806-47C8-46E4-9FF7-220D521BADA0}"/>
          </ac:spMkLst>
        </pc:spChg>
        <pc:spChg chg="add">
          <ac:chgData name="Young, Kimberly" userId="ff8ad6cf-2d73-4f8b-976d-198e6df20a90" providerId="ADAL" clId="{91E96E02-C075-432B-B273-2A9EAFB97AA1}" dt="2021-07-09T14:28:07.192" v="185" actId="26606"/>
          <ac:spMkLst>
            <pc:docMk/>
            <pc:sldMk cId="1815474738" sldId="266"/>
            <ac:spMk id="6" creationId="{51287385-D3EA-47A8-A127-6061791ADBB6}"/>
          </ac:spMkLst>
        </pc:spChg>
        <pc:spChg chg="add">
          <ac:chgData name="Young, Kimberly" userId="ff8ad6cf-2d73-4f8b-976d-198e6df20a90" providerId="ADAL" clId="{91E96E02-C075-432B-B273-2A9EAFB97AA1}" dt="2021-07-09T14:28:07.192" v="185" actId="26606"/>
          <ac:spMkLst>
            <pc:docMk/>
            <pc:sldMk cId="1815474738" sldId="266"/>
            <ac:spMk id="9" creationId="{4117F0C1-BCBB-40C7-99D6-F703E7A4B5F3}"/>
          </ac:spMkLst>
        </pc:spChg>
        <pc:spChg chg="add">
          <ac:chgData name="Young, Kimberly" userId="ff8ad6cf-2d73-4f8b-976d-198e6df20a90" providerId="ADAL" clId="{91E96E02-C075-432B-B273-2A9EAFB97AA1}" dt="2021-07-09T14:28:07.192" v="185" actId="26606"/>
          <ac:spMkLst>
            <pc:docMk/>
            <pc:sldMk cId="1815474738" sldId="266"/>
            <ac:spMk id="11" creationId="{D1A5D8BC-B41A-4E96-91C4-D60F5162257E}"/>
          </ac:spMkLst>
        </pc:spChg>
        <pc:spChg chg="del">
          <ac:chgData name="Young, Kimberly" userId="ff8ad6cf-2d73-4f8b-976d-198e6df20a90" providerId="ADAL" clId="{91E96E02-C075-432B-B273-2A9EAFB97AA1}" dt="2021-07-09T14:18:28.784" v="31"/>
          <ac:spMkLst>
            <pc:docMk/>
            <pc:sldMk cId="1815474738" sldId="266"/>
            <ac:spMk id="29" creationId="{B164D969-46F1-44FC-B488-3FA68C67756D}"/>
          </ac:spMkLst>
        </pc:spChg>
        <pc:spChg chg="del">
          <ac:chgData name="Young, Kimberly" userId="ff8ad6cf-2d73-4f8b-976d-198e6df20a90" providerId="ADAL" clId="{91E96E02-C075-432B-B273-2A9EAFB97AA1}" dt="2021-07-09T14:18:28.784" v="31"/>
          <ac:spMkLst>
            <pc:docMk/>
            <pc:sldMk cId="1815474738" sldId="266"/>
            <ac:spMk id="35" creationId="{9E0A01E6-95B9-424D-93AE-19F4928DFD40}"/>
          </ac:spMkLst>
        </pc:spChg>
        <pc:graphicFrameChg chg="add mod">
          <ac:chgData name="Young, Kimberly" userId="ff8ad6cf-2d73-4f8b-976d-198e6df20a90" providerId="ADAL" clId="{91E96E02-C075-432B-B273-2A9EAFB97AA1}" dt="2021-07-16T19:16:07.214" v="590" actId="12269"/>
          <ac:graphicFrameMkLst>
            <pc:docMk/>
            <pc:sldMk cId="1815474738" sldId="266"/>
            <ac:graphicFrameMk id="5" creationId="{FBC71A29-ED0A-4FCF-B194-9996C75ACE7F}"/>
          </ac:graphicFrameMkLst>
        </pc:graphicFrameChg>
        <pc:picChg chg="add">
          <ac:chgData name="Young, Kimberly" userId="ff8ad6cf-2d73-4f8b-976d-198e6df20a90" providerId="ADAL" clId="{91E96E02-C075-432B-B273-2A9EAFB97AA1}" dt="2021-07-09T14:28:07.192" v="185" actId="26606"/>
          <ac:picMkLst>
            <pc:docMk/>
            <pc:sldMk cId="1815474738" sldId="266"/>
            <ac:picMk id="13" creationId="{0D321D5F-FA18-4271-9EAA-0BEA14116BB5}"/>
          </ac:picMkLst>
        </pc:picChg>
        <pc:picChg chg="del">
          <ac:chgData name="Young, Kimberly" userId="ff8ad6cf-2d73-4f8b-976d-198e6df20a90" providerId="ADAL" clId="{91E96E02-C075-432B-B273-2A9EAFB97AA1}" dt="2021-07-09T14:18:28.784" v="31"/>
          <ac:picMkLst>
            <pc:docMk/>
            <pc:sldMk cId="1815474738" sldId="266"/>
            <ac:picMk id="31" creationId="{F3003D4E-E9FF-4669-90E7-7CED081587F1}"/>
          </ac:picMkLst>
        </pc:picChg>
        <pc:picChg chg="del">
          <ac:chgData name="Young, Kimberly" userId="ff8ad6cf-2d73-4f8b-976d-198e6df20a90" providerId="ADAL" clId="{91E96E02-C075-432B-B273-2A9EAFB97AA1}" dt="2021-07-09T14:18:28.784" v="31"/>
          <ac:picMkLst>
            <pc:docMk/>
            <pc:sldMk cId="1815474738" sldId="266"/>
            <ac:picMk id="33" creationId="{A7D98261-3895-4FB5-B9CE-26FAF635730F}"/>
          </ac:picMkLst>
        </pc:picChg>
      </pc:sldChg>
      <pc:sldChg chg="addSp delSp modSp mod setClrOvrMap delDesignElem">
        <pc:chgData name="Young, Kimberly" userId="ff8ad6cf-2d73-4f8b-976d-198e6df20a90" providerId="ADAL" clId="{91E96E02-C075-432B-B273-2A9EAFB97AA1}" dt="2021-07-16T19:12:58.006" v="578" actId="12100"/>
        <pc:sldMkLst>
          <pc:docMk/>
          <pc:sldMk cId="840501115" sldId="267"/>
        </pc:sldMkLst>
        <pc:spChg chg="mod">
          <ac:chgData name="Young, Kimberly" userId="ff8ad6cf-2d73-4f8b-976d-198e6df20a90" providerId="ADAL" clId="{91E96E02-C075-432B-B273-2A9EAFB97AA1}" dt="2021-07-09T14:24:50.204" v="139" actId="26606"/>
          <ac:spMkLst>
            <pc:docMk/>
            <pc:sldMk cId="840501115" sldId="267"/>
            <ac:spMk id="2" creationId="{1C6D72C4-6D26-4E3D-A5EB-59A3A4C6188D}"/>
          </ac:spMkLst>
        </pc:spChg>
        <pc:spChg chg="del">
          <ac:chgData name="Young, Kimberly" userId="ff8ad6cf-2d73-4f8b-976d-198e6df20a90" providerId="ADAL" clId="{91E96E02-C075-432B-B273-2A9EAFB97AA1}" dt="2021-07-09T14:24:50.204" v="139" actId="26606"/>
          <ac:spMkLst>
            <pc:docMk/>
            <pc:sldMk cId="840501115" sldId="267"/>
            <ac:spMk id="3" creationId="{794AE007-01CE-439A-ADFC-5F5E88F73370}"/>
          </ac:spMkLst>
        </pc:spChg>
        <pc:spChg chg="del">
          <ac:chgData name="Young, Kimberly" userId="ff8ad6cf-2d73-4f8b-976d-198e6df20a90" providerId="ADAL" clId="{91E96E02-C075-432B-B273-2A9EAFB97AA1}" dt="2021-07-09T14:18:28.784" v="31"/>
          <ac:spMkLst>
            <pc:docMk/>
            <pc:sldMk cId="840501115" sldId="267"/>
            <ac:spMk id="8" creationId="{4351DFE5-F63D-4BE0-BDA9-E3EB88F01AA5}"/>
          </ac:spMkLst>
        </pc:spChg>
        <pc:spChg chg="add">
          <ac:chgData name="Young, Kimberly" userId="ff8ad6cf-2d73-4f8b-976d-198e6df20a90" providerId="ADAL" clId="{91E96E02-C075-432B-B273-2A9EAFB97AA1}" dt="2021-07-09T14:24:50.204" v="139" actId="26606"/>
          <ac:spMkLst>
            <pc:docMk/>
            <pc:sldMk cId="840501115" sldId="267"/>
            <ac:spMk id="9" creationId="{6A166780-9337-4437-95D3-5EA9D55AAAC5}"/>
          </ac:spMkLst>
        </pc:spChg>
        <pc:spChg chg="add">
          <ac:chgData name="Young, Kimberly" userId="ff8ad6cf-2d73-4f8b-976d-198e6df20a90" providerId="ADAL" clId="{91E96E02-C075-432B-B273-2A9EAFB97AA1}" dt="2021-07-09T14:24:50.204" v="139" actId="26606"/>
          <ac:spMkLst>
            <pc:docMk/>
            <pc:sldMk cId="840501115" sldId="267"/>
            <ac:spMk id="11" creationId="{EB3D0F40-BF1F-4120-945D-90C5AAD6E35A}"/>
          </ac:spMkLst>
        </pc:spChg>
        <pc:spChg chg="add">
          <ac:chgData name="Young, Kimberly" userId="ff8ad6cf-2d73-4f8b-976d-198e6df20a90" providerId="ADAL" clId="{91E96E02-C075-432B-B273-2A9EAFB97AA1}" dt="2021-07-09T14:24:50.204" v="139" actId="26606"/>
          <ac:spMkLst>
            <pc:docMk/>
            <pc:sldMk cId="840501115" sldId="267"/>
            <ac:spMk id="15" creationId="{66F4F323-644B-4A47-97E9-BFB73840F402}"/>
          </ac:spMkLst>
        </pc:spChg>
        <pc:graphicFrameChg chg="add mod">
          <ac:chgData name="Young, Kimberly" userId="ff8ad6cf-2d73-4f8b-976d-198e6df20a90" providerId="ADAL" clId="{91E96E02-C075-432B-B273-2A9EAFB97AA1}" dt="2021-07-16T19:12:58.006" v="578" actId="12100"/>
          <ac:graphicFrameMkLst>
            <pc:docMk/>
            <pc:sldMk cId="840501115" sldId="267"/>
            <ac:graphicFrameMk id="5" creationId="{E8110C53-38BA-4270-A39A-952A5DDC8849}"/>
          </ac:graphicFrameMkLst>
        </pc:graphicFrameChg>
        <pc:picChg chg="del">
          <ac:chgData name="Young, Kimberly" userId="ff8ad6cf-2d73-4f8b-976d-198e6df20a90" providerId="ADAL" clId="{91E96E02-C075-432B-B273-2A9EAFB97AA1}" dt="2021-07-09T14:18:28.784" v="31"/>
          <ac:picMkLst>
            <pc:docMk/>
            <pc:sldMk cId="840501115" sldId="267"/>
            <ac:picMk id="10" creationId="{3AA16612-ACD2-4A16-8F2B-4514FD6BF28F}"/>
          </ac:picMkLst>
        </pc:picChg>
        <pc:picChg chg="add">
          <ac:chgData name="Young, Kimberly" userId="ff8ad6cf-2d73-4f8b-976d-198e6df20a90" providerId="ADAL" clId="{91E96E02-C075-432B-B273-2A9EAFB97AA1}" dt="2021-07-09T14:24:50.204" v="139" actId="26606"/>
          <ac:picMkLst>
            <pc:docMk/>
            <pc:sldMk cId="840501115" sldId="267"/>
            <ac:picMk id="13" creationId="{15640A69-3748-450C-8DDB-B2051AC04BC7}"/>
          </ac:picMkLst>
        </pc:picChg>
      </pc:sldChg>
      <pc:sldChg chg="addSp delSp modSp mod setBg modAnim delDesignElem">
        <pc:chgData name="Young, Kimberly" userId="ff8ad6cf-2d73-4f8b-976d-198e6df20a90" providerId="ADAL" clId="{91E96E02-C075-432B-B273-2A9EAFB97AA1}" dt="2021-07-09T14:21:00.818" v="68" actId="255"/>
        <pc:sldMkLst>
          <pc:docMk/>
          <pc:sldMk cId="1751850970" sldId="268"/>
        </pc:sldMkLst>
        <pc:spChg chg="mod">
          <ac:chgData name="Young, Kimberly" userId="ff8ad6cf-2d73-4f8b-976d-198e6df20a90" providerId="ADAL" clId="{91E96E02-C075-432B-B273-2A9EAFB97AA1}" dt="2021-07-09T14:20:47.993" v="64" actId="26606"/>
          <ac:spMkLst>
            <pc:docMk/>
            <pc:sldMk cId="1751850970" sldId="268"/>
            <ac:spMk id="2" creationId="{4DA3CE3E-9902-40E4-BC9B-619B74F0DCD2}"/>
          </ac:spMkLst>
        </pc:spChg>
        <pc:spChg chg="mod">
          <ac:chgData name="Young, Kimberly" userId="ff8ad6cf-2d73-4f8b-976d-198e6df20a90" providerId="ADAL" clId="{91E96E02-C075-432B-B273-2A9EAFB97AA1}" dt="2021-07-09T14:21:00.818" v="68" actId="255"/>
          <ac:spMkLst>
            <pc:docMk/>
            <pc:sldMk cId="1751850970" sldId="268"/>
            <ac:spMk id="3" creationId="{116B88F1-CA50-4667-B4B0-4C1BABA456F8}"/>
          </ac:spMkLst>
        </pc:spChg>
        <pc:spChg chg="add">
          <ac:chgData name="Young, Kimberly" userId="ff8ad6cf-2d73-4f8b-976d-198e6df20a90" providerId="ADAL" clId="{91E96E02-C075-432B-B273-2A9EAFB97AA1}" dt="2021-07-09T14:20:47.993" v="64" actId="26606"/>
          <ac:spMkLst>
            <pc:docMk/>
            <pc:sldMk cId="1751850970" sldId="268"/>
            <ac:spMk id="6" creationId="{3D1E5586-8BB5-40F6-96C3-2E87DD7CE5CD}"/>
          </ac:spMkLst>
        </pc:spChg>
        <pc:spChg chg="del">
          <ac:chgData name="Young, Kimberly" userId="ff8ad6cf-2d73-4f8b-976d-198e6df20a90" providerId="ADAL" clId="{91E96E02-C075-432B-B273-2A9EAFB97AA1}" dt="2021-07-09T14:18:28.784" v="31"/>
          <ac:spMkLst>
            <pc:docMk/>
            <pc:sldMk cId="1751850970" sldId="268"/>
            <ac:spMk id="8" creationId="{3B854194-185D-494D-905C-7C7CB2E30F6E}"/>
          </ac:spMkLst>
        </pc:spChg>
        <pc:spChg chg="del">
          <ac:chgData name="Young, Kimberly" userId="ff8ad6cf-2d73-4f8b-976d-198e6df20a90" providerId="ADAL" clId="{91E96E02-C075-432B-B273-2A9EAFB97AA1}" dt="2021-07-09T14:18:28.784" v="31"/>
          <ac:spMkLst>
            <pc:docMk/>
            <pc:sldMk cId="1751850970" sldId="268"/>
            <ac:spMk id="10" creationId="{B4F5FA0D-0104-4987-8241-EFF7C85B88DE}"/>
          </ac:spMkLst>
        </pc:spChg>
        <pc:picChg chg="add">
          <ac:chgData name="Young, Kimberly" userId="ff8ad6cf-2d73-4f8b-976d-198e6df20a90" providerId="ADAL" clId="{91E96E02-C075-432B-B273-2A9EAFB97AA1}" dt="2021-07-09T14:20:47.993" v="64" actId="26606"/>
          <ac:picMkLst>
            <pc:docMk/>
            <pc:sldMk cId="1751850970" sldId="268"/>
            <ac:picMk id="5" creationId="{18BD78ED-75E1-4879-B369-BC61F7C45E22}"/>
          </ac:picMkLst>
        </pc:picChg>
        <pc:picChg chg="del">
          <ac:chgData name="Young, Kimberly" userId="ff8ad6cf-2d73-4f8b-976d-198e6df20a90" providerId="ADAL" clId="{91E96E02-C075-432B-B273-2A9EAFB97AA1}" dt="2021-07-09T14:18:28.784" v="31"/>
          <ac:picMkLst>
            <pc:docMk/>
            <pc:sldMk cId="1751850970" sldId="268"/>
            <ac:picMk id="12" creationId="{2897127E-6CEF-446C-BE87-93B7C46E49D1}"/>
          </ac:picMkLst>
        </pc:picChg>
        <pc:cxnChg chg="add">
          <ac:chgData name="Young, Kimberly" userId="ff8ad6cf-2d73-4f8b-976d-198e6df20a90" providerId="ADAL" clId="{91E96E02-C075-432B-B273-2A9EAFB97AA1}" dt="2021-07-09T14:20:47.993" v="64" actId="26606"/>
          <ac:cxnSpMkLst>
            <pc:docMk/>
            <pc:sldMk cId="1751850970" sldId="268"/>
            <ac:cxnSpMk id="7" creationId="{8A832D40-B9E2-4CE7-9E0A-B35591EA2035}"/>
          </ac:cxnSpMkLst>
        </pc:cxnChg>
      </pc:sldChg>
      <pc:sldChg chg="addSp delSp modSp mod setClrOvrMap delDesignElem">
        <pc:chgData name="Young, Kimberly" userId="ff8ad6cf-2d73-4f8b-976d-198e6df20a90" providerId="ADAL" clId="{91E96E02-C075-432B-B273-2A9EAFB97AA1}" dt="2021-07-16T19:13:10.153" v="579" actId="12100"/>
        <pc:sldMkLst>
          <pc:docMk/>
          <pc:sldMk cId="1848089994" sldId="269"/>
        </pc:sldMkLst>
        <pc:spChg chg="mod">
          <ac:chgData name="Young, Kimberly" userId="ff8ad6cf-2d73-4f8b-976d-198e6df20a90" providerId="ADAL" clId="{91E96E02-C075-432B-B273-2A9EAFB97AA1}" dt="2021-07-09T14:25:00.055" v="142" actId="26606"/>
          <ac:spMkLst>
            <pc:docMk/>
            <pc:sldMk cId="1848089994" sldId="269"/>
            <ac:spMk id="2" creationId="{1C6D72C4-6D26-4E3D-A5EB-59A3A4C6188D}"/>
          </ac:spMkLst>
        </pc:spChg>
        <pc:spChg chg="add del">
          <ac:chgData name="Young, Kimberly" userId="ff8ad6cf-2d73-4f8b-976d-198e6df20a90" providerId="ADAL" clId="{91E96E02-C075-432B-B273-2A9EAFB97AA1}" dt="2021-07-09T14:25:00.055" v="142" actId="26606"/>
          <ac:spMkLst>
            <pc:docMk/>
            <pc:sldMk cId="1848089994" sldId="269"/>
            <ac:spMk id="3" creationId="{794AE007-01CE-439A-ADFC-5F5E88F73370}"/>
          </ac:spMkLst>
        </pc:spChg>
        <pc:spChg chg="del">
          <ac:chgData name="Young, Kimberly" userId="ff8ad6cf-2d73-4f8b-976d-198e6df20a90" providerId="ADAL" clId="{91E96E02-C075-432B-B273-2A9EAFB97AA1}" dt="2021-07-09T14:18:28.784" v="31"/>
          <ac:spMkLst>
            <pc:docMk/>
            <pc:sldMk cId="1848089994" sldId="269"/>
            <ac:spMk id="8" creationId="{4351DFE5-F63D-4BE0-BDA9-E3EB88F01AA5}"/>
          </ac:spMkLst>
        </pc:spChg>
        <pc:spChg chg="add del">
          <ac:chgData name="Young, Kimberly" userId="ff8ad6cf-2d73-4f8b-976d-198e6df20a90" providerId="ADAL" clId="{91E96E02-C075-432B-B273-2A9EAFB97AA1}" dt="2021-07-09T14:24:59.998" v="141" actId="26606"/>
          <ac:spMkLst>
            <pc:docMk/>
            <pc:sldMk cId="1848089994" sldId="269"/>
            <ac:spMk id="9" creationId="{6A166780-9337-4437-95D3-5EA9D55AAAC5}"/>
          </ac:spMkLst>
        </pc:spChg>
        <pc:spChg chg="add del">
          <ac:chgData name="Young, Kimberly" userId="ff8ad6cf-2d73-4f8b-976d-198e6df20a90" providerId="ADAL" clId="{91E96E02-C075-432B-B273-2A9EAFB97AA1}" dt="2021-07-09T14:24:59.998" v="141" actId="26606"/>
          <ac:spMkLst>
            <pc:docMk/>
            <pc:sldMk cId="1848089994" sldId="269"/>
            <ac:spMk id="11" creationId="{EB3D0F40-BF1F-4120-945D-90C5AAD6E35A}"/>
          </ac:spMkLst>
        </pc:spChg>
        <pc:spChg chg="add del">
          <ac:chgData name="Young, Kimberly" userId="ff8ad6cf-2d73-4f8b-976d-198e6df20a90" providerId="ADAL" clId="{91E96E02-C075-432B-B273-2A9EAFB97AA1}" dt="2021-07-09T14:24:59.998" v="141" actId="26606"/>
          <ac:spMkLst>
            <pc:docMk/>
            <pc:sldMk cId="1848089994" sldId="269"/>
            <ac:spMk id="15" creationId="{66F4F323-644B-4A47-97E9-BFB73840F402}"/>
          </ac:spMkLst>
        </pc:spChg>
        <pc:spChg chg="add">
          <ac:chgData name="Young, Kimberly" userId="ff8ad6cf-2d73-4f8b-976d-198e6df20a90" providerId="ADAL" clId="{91E96E02-C075-432B-B273-2A9EAFB97AA1}" dt="2021-07-09T14:25:00.055" v="142" actId="26606"/>
          <ac:spMkLst>
            <pc:docMk/>
            <pc:sldMk cId="1848089994" sldId="269"/>
            <ac:spMk id="17" creationId="{CFF5BED3-4EE4-425F-A016-C272586B88E5}"/>
          </ac:spMkLst>
        </pc:spChg>
        <pc:spChg chg="add">
          <ac:chgData name="Young, Kimberly" userId="ff8ad6cf-2d73-4f8b-976d-198e6df20a90" providerId="ADAL" clId="{91E96E02-C075-432B-B273-2A9EAFB97AA1}" dt="2021-07-09T14:25:00.055" v="142" actId="26606"/>
          <ac:spMkLst>
            <pc:docMk/>
            <pc:sldMk cId="1848089994" sldId="269"/>
            <ac:spMk id="18" creationId="{D856B4CA-4519-432C-ABFD-F2AE5D70E09C}"/>
          </ac:spMkLst>
        </pc:spChg>
        <pc:spChg chg="add">
          <ac:chgData name="Young, Kimberly" userId="ff8ad6cf-2d73-4f8b-976d-198e6df20a90" providerId="ADAL" clId="{91E96E02-C075-432B-B273-2A9EAFB97AA1}" dt="2021-07-09T14:25:00.055" v="142" actId="26606"/>
          <ac:spMkLst>
            <pc:docMk/>
            <pc:sldMk cId="1848089994" sldId="269"/>
            <ac:spMk id="19" creationId="{61D03B64-A2F8-4473-8457-9A6A36B67B89}"/>
          </ac:spMkLst>
        </pc:spChg>
        <pc:graphicFrameChg chg="add del">
          <ac:chgData name="Young, Kimberly" userId="ff8ad6cf-2d73-4f8b-976d-198e6df20a90" providerId="ADAL" clId="{91E96E02-C075-432B-B273-2A9EAFB97AA1}" dt="2021-07-09T14:24:59.998" v="141" actId="26606"/>
          <ac:graphicFrameMkLst>
            <pc:docMk/>
            <pc:sldMk cId="1848089994" sldId="269"/>
            <ac:graphicFrameMk id="5" creationId="{2D563BA8-5418-407E-AA62-044FAC1F0CBA}"/>
          </ac:graphicFrameMkLst>
        </pc:graphicFrameChg>
        <pc:graphicFrameChg chg="add mod">
          <ac:chgData name="Young, Kimberly" userId="ff8ad6cf-2d73-4f8b-976d-198e6df20a90" providerId="ADAL" clId="{91E96E02-C075-432B-B273-2A9EAFB97AA1}" dt="2021-07-16T19:13:10.153" v="579" actId="12100"/>
          <ac:graphicFrameMkLst>
            <pc:docMk/>
            <pc:sldMk cId="1848089994" sldId="269"/>
            <ac:graphicFrameMk id="21" creationId="{B163697E-27D7-4F52-8490-592A86323EFF}"/>
          </ac:graphicFrameMkLst>
        </pc:graphicFrameChg>
        <pc:picChg chg="del">
          <ac:chgData name="Young, Kimberly" userId="ff8ad6cf-2d73-4f8b-976d-198e6df20a90" providerId="ADAL" clId="{91E96E02-C075-432B-B273-2A9EAFB97AA1}" dt="2021-07-09T14:18:28.784" v="31"/>
          <ac:picMkLst>
            <pc:docMk/>
            <pc:sldMk cId="1848089994" sldId="269"/>
            <ac:picMk id="10" creationId="{3AA16612-ACD2-4A16-8F2B-4514FD6BF28F}"/>
          </ac:picMkLst>
        </pc:picChg>
        <pc:picChg chg="add del">
          <ac:chgData name="Young, Kimberly" userId="ff8ad6cf-2d73-4f8b-976d-198e6df20a90" providerId="ADAL" clId="{91E96E02-C075-432B-B273-2A9EAFB97AA1}" dt="2021-07-09T14:24:59.998" v="141" actId="26606"/>
          <ac:picMkLst>
            <pc:docMk/>
            <pc:sldMk cId="1848089994" sldId="269"/>
            <ac:picMk id="13" creationId="{15640A69-3748-450C-8DDB-B2051AC04BC7}"/>
          </ac:picMkLst>
        </pc:picChg>
        <pc:picChg chg="add">
          <ac:chgData name="Young, Kimberly" userId="ff8ad6cf-2d73-4f8b-976d-198e6df20a90" providerId="ADAL" clId="{91E96E02-C075-432B-B273-2A9EAFB97AA1}" dt="2021-07-09T14:25:00.055" v="142" actId="26606"/>
          <ac:picMkLst>
            <pc:docMk/>
            <pc:sldMk cId="1848089994" sldId="269"/>
            <ac:picMk id="20" creationId="{01C3CE7E-C09F-4DAB-A9B8-00CB40334B33}"/>
          </ac:picMkLst>
        </pc:picChg>
      </pc:sldChg>
      <pc:sldChg chg="addSp delSp modSp mod setBg setClrOvrMap delDesignElem">
        <pc:chgData name="Young, Kimberly" userId="ff8ad6cf-2d73-4f8b-976d-198e6df20a90" providerId="ADAL" clId="{91E96E02-C075-432B-B273-2A9EAFB97AA1}" dt="2021-07-16T19:15:06.178" v="585" actId="12100"/>
        <pc:sldMkLst>
          <pc:docMk/>
          <pc:sldMk cId="3197235699" sldId="270"/>
        </pc:sldMkLst>
        <pc:spChg chg="mod">
          <ac:chgData name="Young, Kimberly" userId="ff8ad6cf-2d73-4f8b-976d-198e6df20a90" providerId="ADAL" clId="{91E96E02-C075-432B-B273-2A9EAFB97AA1}" dt="2021-07-16T19:14:56.553" v="584" actId="26606"/>
          <ac:spMkLst>
            <pc:docMk/>
            <pc:sldMk cId="3197235699" sldId="270"/>
            <ac:spMk id="2" creationId="{1C6D72C4-6D26-4E3D-A5EB-59A3A4C6188D}"/>
          </ac:spMkLst>
        </pc:spChg>
        <pc:spChg chg="del mod">
          <ac:chgData name="Young, Kimberly" userId="ff8ad6cf-2d73-4f8b-976d-198e6df20a90" providerId="ADAL" clId="{91E96E02-C075-432B-B273-2A9EAFB97AA1}" dt="2021-07-16T19:14:56.553" v="584" actId="26606"/>
          <ac:spMkLst>
            <pc:docMk/>
            <pc:sldMk cId="3197235699" sldId="270"/>
            <ac:spMk id="3" creationId="{794AE007-01CE-439A-ADFC-5F5E88F73370}"/>
          </ac:spMkLst>
        </pc:spChg>
        <pc:spChg chg="add del">
          <ac:chgData name="Young, Kimberly" userId="ff8ad6cf-2d73-4f8b-976d-198e6df20a90" providerId="ADAL" clId="{91E96E02-C075-432B-B273-2A9EAFB97AA1}" dt="2021-07-16T19:14:56.553" v="584" actId="26606"/>
          <ac:spMkLst>
            <pc:docMk/>
            <pc:sldMk cId="3197235699" sldId="270"/>
            <ac:spMk id="5" creationId="{E1EB41F2-E181-4D4D-9131-A30F6B0AE596}"/>
          </ac:spMkLst>
        </pc:spChg>
        <pc:spChg chg="add del">
          <ac:chgData name="Young, Kimberly" userId="ff8ad6cf-2d73-4f8b-976d-198e6df20a90" providerId="ADAL" clId="{91E96E02-C075-432B-B273-2A9EAFB97AA1}" dt="2021-07-16T19:14:56.553" v="584" actId="26606"/>
          <ac:spMkLst>
            <pc:docMk/>
            <pc:sldMk cId="3197235699" sldId="270"/>
            <ac:spMk id="6" creationId="{3D63CC92-C517-4C71-9222-4579252CD62E}"/>
          </ac:spMkLst>
        </pc:spChg>
        <pc:spChg chg="del">
          <ac:chgData name="Young, Kimberly" userId="ff8ad6cf-2d73-4f8b-976d-198e6df20a90" providerId="ADAL" clId="{91E96E02-C075-432B-B273-2A9EAFB97AA1}" dt="2021-07-09T14:18:28.784" v="31"/>
          <ac:spMkLst>
            <pc:docMk/>
            <pc:sldMk cId="3197235699" sldId="270"/>
            <ac:spMk id="8" creationId="{4351DFE5-F63D-4BE0-BDA9-E3EB88F01AA5}"/>
          </ac:spMkLst>
        </pc:spChg>
        <pc:spChg chg="add">
          <ac:chgData name="Young, Kimberly" userId="ff8ad6cf-2d73-4f8b-976d-198e6df20a90" providerId="ADAL" clId="{91E96E02-C075-432B-B273-2A9EAFB97AA1}" dt="2021-07-16T19:14:56.553" v="584" actId="26606"/>
          <ac:spMkLst>
            <pc:docMk/>
            <pc:sldMk cId="3197235699" sldId="270"/>
            <ac:spMk id="18" creationId="{4117F0C1-BCBB-40C7-99D6-F703E7A4B5F3}"/>
          </ac:spMkLst>
        </pc:spChg>
        <pc:spChg chg="add">
          <ac:chgData name="Young, Kimberly" userId="ff8ad6cf-2d73-4f8b-976d-198e6df20a90" providerId="ADAL" clId="{91E96E02-C075-432B-B273-2A9EAFB97AA1}" dt="2021-07-16T19:14:56.553" v="584" actId="26606"/>
          <ac:spMkLst>
            <pc:docMk/>
            <pc:sldMk cId="3197235699" sldId="270"/>
            <ac:spMk id="20" creationId="{D1A5D8BC-B41A-4E96-91C4-D60F5162257E}"/>
          </ac:spMkLst>
        </pc:spChg>
        <pc:spChg chg="add">
          <ac:chgData name="Young, Kimberly" userId="ff8ad6cf-2d73-4f8b-976d-198e6df20a90" providerId="ADAL" clId="{91E96E02-C075-432B-B273-2A9EAFB97AA1}" dt="2021-07-16T19:14:56.553" v="584" actId="26606"/>
          <ac:spMkLst>
            <pc:docMk/>
            <pc:sldMk cId="3197235699" sldId="270"/>
            <ac:spMk id="24" creationId="{51287385-D3EA-47A8-A127-6061791ADBB6}"/>
          </ac:spMkLst>
        </pc:spChg>
        <pc:graphicFrameChg chg="add mod">
          <ac:chgData name="Young, Kimberly" userId="ff8ad6cf-2d73-4f8b-976d-198e6df20a90" providerId="ADAL" clId="{91E96E02-C075-432B-B273-2A9EAFB97AA1}" dt="2021-07-16T19:15:06.178" v="585" actId="12100"/>
          <ac:graphicFrameMkLst>
            <pc:docMk/>
            <pc:sldMk cId="3197235699" sldId="270"/>
            <ac:graphicFrameMk id="14" creationId="{516CC358-8DEF-4A1E-BB42-7A9646AF8D42}"/>
          </ac:graphicFrameMkLst>
        </pc:graphicFrameChg>
        <pc:picChg chg="del">
          <ac:chgData name="Young, Kimberly" userId="ff8ad6cf-2d73-4f8b-976d-198e6df20a90" providerId="ADAL" clId="{91E96E02-C075-432B-B273-2A9EAFB97AA1}" dt="2021-07-09T14:18:28.784" v="31"/>
          <ac:picMkLst>
            <pc:docMk/>
            <pc:sldMk cId="3197235699" sldId="270"/>
            <ac:picMk id="10" creationId="{3AA16612-ACD2-4A16-8F2B-4514FD6BF28F}"/>
          </ac:picMkLst>
        </pc:picChg>
        <pc:picChg chg="add del">
          <ac:chgData name="Young, Kimberly" userId="ff8ad6cf-2d73-4f8b-976d-198e6df20a90" providerId="ADAL" clId="{91E96E02-C075-432B-B273-2A9EAFB97AA1}" dt="2021-07-16T19:14:56.553" v="584" actId="26606"/>
          <ac:picMkLst>
            <pc:docMk/>
            <pc:sldMk cId="3197235699" sldId="270"/>
            <ac:picMk id="12" creationId="{40A39FDC-39F4-4CB7-873B-8D786EC02516}"/>
          </ac:picMkLst>
        </pc:picChg>
        <pc:picChg chg="add">
          <ac:chgData name="Young, Kimberly" userId="ff8ad6cf-2d73-4f8b-976d-198e6df20a90" providerId="ADAL" clId="{91E96E02-C075-432B-B273-2A9EAFB97AA1}" dt="2021-07-16T19:14:56.553" v="584" actId="26606"/>
          <ac:picMkLst>
            <pc:docMk/>
            <pc:sldMk cId="3197235699" sldId="270"/>
            <ac:picMk id="22" creationId="{0D321D5F-FA18-4271-9EAA-0BEA14116BB5}"/>
          </ac:picMkLst>
        </pc:picChg>
      </pc:sldChg>
      <pc:sldChg chg="addSp delSp modSp mod setClrOvrMap delDesignElem">
        <pc:chgData name="Young, Kimberly" userId="ff8ad6cf-2d73-4f8b-976d-198e6df20a90" providerId="ADAL" clId="{91E96E02-C075-432B-B273-2A9EAFB97AA1}" dt="2021-07-16T19:16:13.589" v="591" actId="12100"/>
        <pc:sldMkLst>
          <pc:docMk/>
          <pc:sldMk cId="3494986775" sldId="271"/>
        </pc:sldMkLst>
        <pc:spChg chg="mod">
          <ac:chgData name="Young, Kimberly" userId="ff8ad6cf-2d73-4f8b-976d-198e6df20a90" providerId="ADAL" clId="{91E96E02-C075-432B-B273-2A9EAFB97AA1}" dt="2021-07-09T14:28:13.762" v="186" actId="26606"/>
          <ac:spMkLst>
            <pc:docMk/>
            <pc:sldMk cId="3494986775" sldId="271"/>
            <ac:spMk id="2" creationId="{1C6D72C4-6D26-4E3D-A5EB-59A3A4C6188D}"/>
          </ac:spMkLst>
        </pc:spChg>
        <pc:spChg chg="del">
          <ac:chgData name="Young, Kimberly" userId="ff8ad6cf-2d73-4f8b-976d-198e6df20a90" providerId="ADAL" clId="{91E96E02-C075-432B-B273-2A9EAFB97AA1}" dt="2021-07-09T14:28:13.762" v="186" actId="26606"/>
          <ac:spMkLst>
            <pc:docMk/>
            <pc:sldMk cId="3494986775" sldId="271"/>
            <ac:spMk id="3" creationId="{794AE007-01CE-439A-ADFC-5F5E88F73370}"/>
          </ac:spMkLst>
        </pc:spChg>
        <pc:spChg chg="del">
          <ac:chgData name="Young, Kimberly" userId="ff8ad6cf-2d73-4f8b-976d-198e6df20a90" providerId="ADAL" clId="{91E96E02-C075-432B-B273-2A9EAFB97AA1}" dt="2021-07-09T14:18:28.784" v="31"/>
          <ac:spMkLst>
            <pc:docMk/>
            <pc:sldMk cId="3494986775" sldId="271"/>
            <ac:spMk id="8" creationId="{4351DFE5-F63D-4BE0-BDA9-E3EB88F01AA5}"/>
          </ac:spMkLst>
        </pc:spChg>
        <pc:spChg chg="add">
          <ac:chgData name="Young, Kimberly" userId="ff8ad6cf-2d73-4f8b-976d-198e6df20a90" providerId="ADAL" clId="{91E96E02-C075-432B-B273-2A9EAFB97AA1}" dt="2021-07-09T14:28:13.762" v="186" actId="26606"/>
          <ac:spMkLst>
            <pc:docMk/>
            <pc:sldMk cId="3494986775" sldId="271"/>
            <ac:spMk id="9" creationId="{4117F0C1-BCBB-40C7-99D6-F703E7A4B5F3}"/>
          </ac:spMkLst>
        </pc:spChg>
        <pc:spChg chg="add">
          <ac:chgData name="Young, Kimberly" userId="ff8ad6cf-2d73-4f8b-976d-198e6df20a90" providerId="ADAL" clId="{91E96E02-C075-432B-B273-2A9EAFB97AA1}" dt="2021-07-09T14:28:13.762" v="186" actId="26606"/>
          <ac:spMkLst>
            <pc:docMk/>
            <pc:sldMk cId="3494986775" sldId="271"/>
            <ac:spMk id="11" creationId="{D1A5D8BC-B41A-4E96-91C4-D60F5162257E}"/>
          </ac:spMkLst>
        </pc:spChg>
        <pc:spChg chg="add">
          <ac:chgData name="Young, Kimberly" userId="ff8ad6cf-2d73-4f8b-976d-198e6df20a90" providerId="ADAL" clId="{91E96E02-C075-432B-B273-2A9EAFB97AA1}" dt="2021-07-09T14:28:13.762" v="186" actId="26606"/>
          <ac:spMkLst>
            <pc:docMk/>
            <pc:sldMk cId="3494986775" sldId="271"/>
            <ac:spMk id="15" creationId="{51287385-D3EA-47A8-A127-6061791ADBB6}"/>
          </ac:spMkLst>
        </pc:spChg>
        <pc:graphicFrameChg chg="add mod">
          <ac:chgData name="Young, Kimberly" userId="ff8ad6cf-2d73-4f8b-976d-198e6df20a90" providerId="ADAL" clId="{91E96E02-C075-432B-B273-2A9EAFB97AA1}" dt="2021-07-16T19:16:13.589" v="591" actId="12100"/>
          <ac:graphicFrameMkLst>
            <pc:docMk/>
            <pc:sldMk cId="3494986775" sldId="271"/>
            <ac:graphicFrameMk id="5" creationId="{C5F374BF-DD70-486F-8836-A68FB4AA78C0}"/>
          </ac:graphicFrameMkLst>
        </pc:graphicFrameChg>
        <pc:picChg chg="del">
          <ac:chgData name="Young, Kimberly" userId="ff8ad6cf-2d73-4f8b-976d-198e6df20a90" providerId="ADAL" clId="{91E96E02-C075-432B-B273-2A9EAFB97AA1}" dt="2021-07-09T14:18:28.784" v="31"/>
          <ac:picMkLst>
            <pc:docMk/>
            <pc:sldMk cId="3494986775" sldId="271"/>
            <ac:picMk id="10" creationId="{3AA16612-ACD2-4A16-8F2B-4514FD6BF28F}"/>
          </ac:picMkLst>
        </pc:picChg>
        <pc:picChg chg="add">
          <ac:chgData name="Young, Kimberly" userId="ff8ad6cf-2d73-4f8b-976d-198e6df20a90" providerId="ADAL" clId="{91E96E02-C075-432B-B273-2A9EAFB97AA1}" dt="2021-07-09T14:28:13.762" v="186" actId="26606"/>
          <ac:picMkLst>
            <pc:docMk/>
            <pc:sldMk cId="3494986775" sldId="271"/>
            <ac:picMk id="13" creationId="{0D321D5F-FA18-4271-9EAA-0BEA14116BB5}"/>
          </ac:picMkLst>
        </pc:picChg>
      </pc:sldChg>
      <pc:sldChg chg="addSp delSp modSp mod setBg modAnim delDesignElem">
        <pc:chgData name="Young, Kimberly" userId="ff8ad6cf-2d73-4f8b-976d-198e6df20a90" providerId="ADAL" clId="{91E96E02-C075-432B-B273-2A9EAFB97AA1}" dt="2021-07-09T14:28:41.074" v="193" actId="26606"/>
        <pc:sldMkLst>
          <pc:docMk/>
          <pc:sldMk cId="657546266" sldId="272"/>
        </pc:sldMkLst>
        <pc:spChg chg="mod">
          <ac:chgData name="Young, Kimberly" userId="ff8ad6cf-2d73-4f8b-976d-198e6df20a90" providerId="ADAL" clId="{91E96E02-C075-432B-B273-2A9EAFB97AA1}" dt="2021-07-09T14:28:41.074" v="193" actId="26606"/>
          <ac:spMkLst>
            <pc:docMk/>
            <pc:sldMk cId="657546266" sldId="272"/>
            <ac:spMk id="2" creationId="{4DA3CE3E-9902-40E4-BC9B-619B74F0DCD2}"/>
          </ac:spMkLst>
        </pc:spChg>
        <pc:spChg chg="mod">
          <ac:chgData name="Young, Kimberly" userId="ff8ad6cf-2d73-4f8b-976d-198e6df20a90" providerId="ADAL" clId="{91E96E02-C075-432B-B273-2A9EAFB97AA1}" dt="2021-07-09T14:28:41.074" v="193" actId="26606"/>
          <ac:spMkLst>
            <pc:docMk/>
            <pc:sldMk cId="657546266" sldId="272"/>
            <ac:spMk id="3" creationId="{116B88F1-CA50-4667-B4B0-4C1BABA456F8}"/>
          </ac:spMkLst>
        </pc:spChg>
        <pc:spChg chg="add">
          <ac:chgData name="Young, Kimberly" userId="ff8ad6cf-2d73-4f8b-976d-198e6df20a90" providerId="ADAL" clId="{91E96E02-C075-432B-B273-2A9EAFB97AA1}" dt="2021-07-09T14:28:41.074" v="193" actId="26606"/>
          <ac:spMkLst>
            <pc:docMk/>
            <pc:sldMk cId="657546266" sldId="272"/>
            <ac:spMk id="6" creationId="{C04F8797-ED77-4C70-AAEA-0DE48267C25C}"/>
          </ac:spMkLst>
        </pc:spChg>
        <pc:spChg chg="add">
          <ac:chgData name="Young, Kimberly" userId="ff8ad6cf-2d73-4f8b-976d-198e6df20a90" providerId="ADAL" clId="{91E96E02-C075-432B-B273-2A9EAFB97AA1}" dt="2021-07-09T14:28:41.074" v="193" actId="26606"/>
          <ac:spMkLst>
            <pc:docMk/>
            <pc:sldMk cId="657546266" sldId="272"/>
            <ac:spMk id="7" creationId="{CAD06229-FEB7-4CC9-8BE7-1A9457B9C601}"/>
          </ac:spMkLst>
        </pc:spChg>
        <pc:spChg chg="del">
          <ac:chgData name="Young, Kimberly" userId="ff8ad6cf-2d73-4f8b-976d-198e6df20a90" providerId="ADAL" clId="{91E96E02-C075-432B-B273-2A9EAFB97AA1}" dt="2021-07-09T14:18:28.784" v="31"/>
          <ac:spMkLst>
            <pc:docMk/>
            <pc:sldMk cId="657546266" sldId="272"/>
            <ac:spMk id="8" creationId="{3B854194-185D-494D-905C-7C7CB2E30F6E}"/>
          </ac:spMkLst>
        </pc:spChg>
        <pc:spChg chg="del">
          <ac:chgData name="Young, Kimberly" userId="ff8ad6cf-2d73-4f8b-976d-198e6df20a90" providerId="ADAL" clId="{91E96E02-C075-432B-B273-2A9EAFB97AA1}" dt="2021-07-09T14:18:28.784" v="31"/>
          <ac:spMkLst>
            <pc:docMk/>
            <pc:sldMk cId="657546266" sldId="272"/>
            <ac:spMk id="10" creationId="{B4F5FA0D-0104-4987-8241-EFF7C85B88DE}"/>
          </ac:spMkLst>
        </pc:spChg>
        <pc:picChg chg="add">
          <ac:chgData name="Young, Kimberly" userId="ff8ad6cf-2d73-4f8b-976d-198e6df20a90" providerId="ADAL" clId="{91E96E02-C075-432B-B273-2A9EAFB97AA1}" dt="2021-07-09T14:28:41.074" v="193" actId="26606"/>
          <ac:picMkLst>
            <pc:docMk/>
            <pc:sldMk cId="657546266" sldId="272"/>
            <ac:picMk id="5" creationId="{18BD78ED-75E1-4879-B369-BC61F7C45E22}"/>
          </ac:picMkLst>
        </pc:picChg>
        <pc:picChg chg="del">
          <ac:chgData name="Young, Kimberly" userId="ff8ad6cf-2d73-4f8b-976d-198e6df20a90" providerId="ADAL" clId="{91E96E02-C075-432B-B273-2A9EAFB97AA1}" dt="2021-07-09T14:18:28.784" v="31"/>
          <ac:picMkLst>
            <pc:docMk/>
            <pc:sldMk cId="657546266" sldId="272"/>
            <ac:picMk id="12" creationId="{2897127E-6CEF-446C-BE87-93B7C46E49D1}"/>
          </ac:picMkLst>
        </pc:picChg>
        <pc:picChg chg="add">
          <ac:chgData name="Young, Kimberly" userId="ff8ad6cf-2d73-4f8b-976d-198e6df20a90" providerId="ADAL" clId="{91E96E02-C075-432B-B273-2A9EAFB97AA1}" dt="2021-07-09T14:28:41.074" v="193" actId="26606"/>
          <ac:picMkLst>
            <pc:docMk/>
            <pc:sldMk cId="657546266" sldId="272"/>
            <ac:picMk id="14" creationId="{42B44E02-2041-49BE-AF61-F91454DC3AA8}"/>
          </ac:picMkLst>
        </pc:picChg>
        <pc:picChg chg="add">
          <ac:chgData name="Young, Kimberly" userId="ff8ad6cf-2d73-4f8b-976d-198e6df20a90" providerId="ADAL" clId="{91E96E02-C075-432B-B273-2A9EAFB97AA1}" dt="2021-07-09T14:28:41.074" v="193" actId="26606"/>
          <ac:picMkLst>
            <pc:docMk/>
            <pc:sldMk cId="657546266" sldId="272"/>
            <ac:picMk id="16" creationId="{08625290-97B7-41E9-9685-D438F86FC9EA}"/>
          </ac:picMkLst>
        </pc:picChg>
      </pc:sldChg>
      <pc:sldChg chg="addSp delSp modSp mod setClrOvrMap delDesignElem">
        <pc:chgData name="Young, Kimberly" userId="ff8ad6cf-2d73-4f8b-976d-198e6df20a90" providerId="ADAL" clId="{91E96E02-C075-432B-B273-2A9EAFB97AA1}" dt="2021-07-16T19:16:27.539" v="593" actId="12100"/>
        <pc:sldMkLst>
          <pc:docMk/>
          <pc:sldMk cId="2484678559" sldId="273"/>
        </pc:sldMkLst>
        <pc:spChg chg="mod">
          <ac:chgData name="Young, Kimberly" userId="ff8ad6cf-2d73-4f8b-976d-198e6df20a90" providerId="ADAL" clId="{91E96E02-C075-432B-B273-2A9EAFB97AA1}" dt="2021-07-09T14:28:47.515" v="194" actId="26606"/>
          <ac:spMkLst>
            <pc:docMk/>
            <pc:sldMk cId="2484678559" sldId="273"/>
            <ac:spMk id="2" creationId="{358C5354-1528-4C2D-80BA-B81164A3E50C}"/>
          </ac:spMkLst>
        </pc:spChg>
        <pc:spChg chg="del">
          <ac:chgData name="Young, Kimberly" userId="ff8ad6cf-2d73-4f8b-976d-198e6df20a90" providerId="ADAL" clId="{91E96E02-C075-432B-B273-2A9EAFB97AA1}" dt="2021-07-09T14:28:47.515" v="194" actId="26606"/>
          <ac:spMkLst>
            <pc:docMk/>
            <pc:sldMk cId="2484678559" sldId="273"/>
            <ac:spMk id="3" creationId="{081EBB8D-FD27-44EB-8D5C-D0800C9E132D}"/>
          </ac:spMkLst>
        </pc:spChg>
        <pc:spChg chg="del">
          <ac:chgData name="Young, Kimberly" userId="ff8ad6cf-2d73-4f8b-976d-198e6df20a90" providerId="ADAL" clId="{91E96E02-C075-432B-B273-2A9EAFB97AA1}" dt="2021-07-09T14:18:28.784" v="31"/>
          <ac:spMkLst>
            <pc:docMk/>
            <pc:sldMk cId="2484678559" sldId="273"/>
            <ac:spMk id="8" creationId="{4351DFE5-F63D-4BE0-BDA9-E3EB88F01AA5}"/>
          </ac:spMkLst>
        </pc:spChg>
        <pc:spChg chg="add">
          <ac:chgData name="Young, Kimberly" userId="ff8ad6cf-2d73-4f8b-976d-198e6df20a90" providerId="ADAL" clId="{91E96E02-C075-432B-B273-2A9EAFB97AA1}" dt="2021-07-09T14:28:47.515" v="194" actId="26606"/>
          <ac:spMkLst>
            <pc:docMk/>
            <pc:sldMk cId="2484678559" sldId="273"/>
            <ac:spMk id="9" creationId="{4117F0C1-BCBB-40C7-99D6-F703E7A4B5F3}"/>
          </ac:spMkLst>
        </pc:spChg>
        <pc:spChg chg="add">
          <ac:chgData name="Young, Kimberly" userId="ff8ad6cf-2d73-4f8b-976d-198e6df20a90" providerId="ADAL" clId="{91E96E02-C075-432B-B273-2A9EAFB97AA1}" dt="2021-07-09T14:28:47.515" v="194" actId="26606"/>
          <ac:spMkLst>
            <pc:docMk/>
            <pc:sldMk cId="2484678559" sldId="273"/>
            <ac:spMk id="11" creationId="{D1A5D8BC-B41A-4E96-91C4-D60F5162257E}"/>
          </ac:spMkLst>
        </pc:spChg>
        <pc:spChg chg="add">
          <ac:chgData name="Young, Kimberly" userId="ff8ad6cf-2d73-4f8b-976d-198e6df20a90" providerId="ADAL" clId="{91E96E02-C075-432B-B273-2A9EAFB97AA1}" dt="2021-07-09T14:28:47.515" v="194" actId="26606"/>
          <ac:spMkLst>
            <pc:docMk/>
            <pc:sldMk cId="2484678559" sldId="273"/>
            <ac:spMk id="15" creationId="{51287385-D3EA-47A8-A127-6061791ADBB6}"/>
          </ac:spMkLst>
        </pc:spChg>
        <pc:graphicFrameChg chg="add mod">
          <ac:chgData name="Young, Kimberly" userId="ff8ad6cf-2d73-4f8b-976d-198e6df20a90" providerId="ADAL" clId="{91E96E02-C075-432B-B273-2A9EAFB97AA1}" dt="2021-07-16T19:16:27.539" v="593" actId="12100"/>
          <ac:graphicFrameMkLst>
            <pc:docMk/>
            <pc:sldMk cId="2484678559" sldId="273"/>
            <ac:graphicFrameMk id="5" creationId="{6655BED3-083D-452B-9CE6-D6691F966970}"/>
          </ac:graphicFrameMkLst>
        </pc:graphicFrameChg>
        <pc:picChg chg="del">
          <ac:chgData name="Young, Kimberly" userId="ff8ad6cf-2d73-4f8b-976d-198e6df20a90" providerId="ADAL" clId="{91E96E02-C075-432B-B273-2A9EAFB97AA1}" dt="2021-07-09T14:18:28.784" v="31"/>
          <ac:picMkLst>
            <pc:docMk/>
            <pc:sldMk cId="2484678559" sldId="273"/>
            <ac:picMk id="10" creationId="{3AA16612-ACD2-4A16-8F2B-4514FD6BF28F}"/>
          </ac:picMkLst>
        </pc:picChg>
        <pc:picChg chg="add">
          <ac:chgData name="Young, Kimberly" userId="ff8ad6cf-2d73-4f8b-976d-198e6df20a90" providerId="ADAL" clId="{91E96E02-C075-432B-B273-2A9EAFB97AA1}" dt="2021-07-09T14:28:47.515" v="194" actId="26606"/>
          <ac:picMkLst>
            <pc:docMk/>
            <pc:sldMk cId="2484678559" sldId="273"/>
            <ac:picMk id="13" creationId="{0D321D5F-FA18-4271-9EAA-0BEA14116BB5}"/>
          </ac:picMkLst>
        </pc:picChg>
      </pc:sldChg>
      <pc:sldChg chg="addSp delSp modSp mod setClrOvrMap delDesignElem">
        <pc:chgData name="Young, Kimberly" userId="ff8ad6cf-2d73-4f8b-976d-198e6df20a90" providerId="ADAL" clId="{91E96E02-C075-432B-B273-2A9EAFB97AA1}" dt="2021-07-16T19:16:43.263" v="595" actId="12100"/>
        <pc:sldMkLst>
          <pc:docMk/>
          <pc:sldMk cId="3413507206" sldId="274"/>
        </pc:sldMkLst>
        <pc:spChg chg="mod">
          <ac:chgData name="Young, Kimberly" userId="ff8ad6cf-2d73-4f8b-976d-198e6df20a90" providerId="ADAL" clId="{91E96E02-C075-432B-B273-2A9EAFB97AA1}" dt="2021-07-09T14:29:02.959" v="196" actId="26606"/>
          <ac:spMkLst>
            <pc:docMk/>
            <pc:sldMk cId="3413507206" sldId="274"/>
            <ac:spMk id="2" creationId="{358C5354-1528-4C2D-80BA-B81164A3E50C}"/>
          </ac:spMkLst>
        </pc:spChg>
        <pc:spChg chg="del">
          <ac:chgData name="Young, Kimberly" userId="ff8ad6cf-2d73-4f8b-976d-198e6df20a90" providerId="ADAL" clId="{91E96E02-C075-432B-B273-2A9EAFB97AA1}" dt="2021-07-09T14:29:02.959" v="196" actId="26606"/>
          <ac:spMkLst>
            <pc:docMk/>
            <pc:sldMk cId="3413507206" sldId="274"/>
            <ac:spMk id="3" creationId="{081EBB8D-FD27-44EB-8D5C-D0800C9E132D}"/>
          </ac:spMkLst>
        </pc:spChg>
        <pc:spChg chg="del">
          <ac:chgData name="Young, Kimberly" userId="ff8ad6cf-2d73-4f8b-976d-198e6df20a90" providerId="ADAL" clId="{91E96E02-C075-432B-B273-2A9EAFB97AA1}" dt="2021-07-09T14:18:28.784" v="31"/>
          <ac:spMkLst>
            <pc:docMk/>
            <pc:sldMk cId="3413507206" sldId="274"/>
            <ac:spMk id="8" creationId="{4351DFE5-F63D-4BE0-BDA9-E3EB88F01AA5}"/>
          </ac:spMkLst>
        </pc:spChg>
        <pc:spChg chg="add">
          <ac:chgData name="Young, Kimberly" userId="ff8ad6cf-2d73-4f8b-976d-198e6df20a90" providerId="ADAL" clId="{91E96E02-C075-432B-B273-2A9EAFB97AA1}" dt="2021-07-09T14:29:02.959" v="196" actId="26606"/>
          <ac:spMkLst>
            <pc:docMk/>
            <pc:sldMk cId="3413507206" sldId="274"/>
            <ac:spMk id="9" creationId="{4117F0C1-BCBB-40C7-99D6-F703E7A4B5F3}"/>
          </ac:spMkLst>
        </pc:spChg>
        <pc:spChg chg="add">
          <ac:chgData name="Young, Kimberly" userId="ff8ad6cf-2d73-4f8b-976d-198e6df20a90" providerId="ADAL" clId="{91E96E02-C075-432B-B273-2A9EAFB97AA1}" dt="2021-07-09T14:29:02.959" v="196" actId="26606"/>
          <ac:spMkLst>
            <pc:docMk/>
            <pc:sldMk cId="3413507206" sldId="274"/>
            <ac:spMk id="11" creationId="{D1A5D8BC-B41A-4E96-91C4-D60F5162257E}"/>
          </ac:spMkLst>
        </pc:spChg>
        <pc:spChg chg="add">
          <ac:chgData name="Young, Kimberly" userId="ff8ad6cf-2d73-4f8b-976d-198e6df20a90" providerId="ADAL" clId="{91E96E02-C075-432B-B273-2A9EAFB97AA1}" dt="2021-07-09T14:29:02.959" v="196" actId="26606"/>
          <ac:spMkLst>
            <pc:docMk/>
            <pc:sldMk cId="3413507206" sldId="274"/>
            <ac:spMk id="15" creationId="{51287385-D3EA-47A8-A127-6061791ADBB6}"/>
          </ac:spMkLst>
        </pc:spChg>
        <pc:graphicFrameChg chg="add mod">
          <ac:chgData name="Young, Kimberly" userId="ff8ad6cf-2d73-4f8b-976d-198e6df20a90" providerId="ADAL" clId="{91E96E02-C075-432B-B273-2A9EAFB97AA1}" dt="2021-07-16T19:16:43.263" v="595" actId="12100"/>
          <ac:graphicFrameMkLst>
            <pc:docMk/>
            <pc:sldMk cId="3413507206" sldId="274"/>
            <ac:graphicFrameMk id="5" creationId="{8893CA8F-63C0-499A-B8AA-F7EBDD41C431}"/>
          </ac:graphicFrameMkLst>
        </pc:graphicFrameChg>
        <pc:picChg chg="del">
          <ac:chgData name="Young, Kimberly" userId="ff8ad6cf-2d73-4f8b-976d-198e6df20a90" providerId="ADAL" clId="{91E96E02-C075-432B-B273-2A9EAFB97AA1}" dt="2021-07-09T14:18:28.784" v="31"/>
          <ac:picMkLst>
            <pc:docMk/>
            <pc:sldMk cId="3413507206" sldId="274"/>
            <ac:picMk id="10" creationId="{3AA16612-ACD2-4A16-8F2B-4514FD6BF28F}"/>
          </ac:picMkLst>
        </pc:picChg>
        <pc:picChg chg="add">
          <ac:chgData name="Young, Kimberly" userId="ff8ad6cf-2d73-4f8b-976d-198e6df20a90" providerId="ADAL" clId="{91E96E02-C075-432B-B273-2A9EAFB97AA1}" dt="2021-07-09T14:29:02.959" v="196" actId="26606"/>
          <ac:picMkLst>
            <pc:docMk/>
            <pc:sldMk cId="3413507206" sldId="274"/>
            <ac:picMk id="13" creationId="{0D321D5F-FA18-4271-9EAA-0BEA14116BB5}"/>
          </ac:picMkLst>
        </pc:picChg>
      </pc:sldChg>
      <pc:sldChg chg="addSp delSp modSp del mod setBg addAnim setClrOvrMap delDesignElem">
        <pc:chgData name="Young, Kimberly" userId="ff8ad6cf-2d73-4f8b-976d-198e6df20a90" providerId="ADAL" clId="{91E96E02-C075-432B-B273-2A9EAFB97AA1}" dt="2021-07-16T19:17:02.285" v="597" actId="2696"/>
        <pc:sldMkLst>
          <pc:docMk/>
          <pc:sldMk cId="2900689046" sldId="275"/>
        </pc:sldMkLst>
        <pc:spChg chg="mod">
          <ac:chgData name="Young, Kimberly" userId="ff8ad6cf-2d73-4f8b-976d-198e6df20a90" providerId="ADAL" clId="{91E96E02-C075-432B-B273-2A9EAFB97AA1}" dt="2021-07-09T14:29:28.982" v="202" actId="26606"/>
          <ac:spMkLst>
            <pc:docMk/>
            <pc:sldMk cId="2900689046" sldId="275"/>
            <ac:spMk id="2" creationId="{358C5354-1528-4C2D-80BA-B81164A3E50C}"/>
          </ac:spMkLst>
        </pc:spChg>
        <pc:spChg chg="del mod">
          <ac:chgData name="Young, Kimberly" userId="ff8ad6cf-2d73-4f8b-976d-198e6df20a90" providerId="ADAL" clId="{91E96E02-C075-432B-B273-2A9EAFB97AA1}" dt="2021-07-09T14:29:25.516" v="201" actId="21"/>
          <ac:spMkLst>
            <pc:docMk/>
            <pc:sldMk cId="2900689046" sldId="275"/>
            <ac:spMk id="3" creationId="{081EBB8D-FD27-44EB-8D5C-D0800C9E132D}"/>
          </ac:spMkLst>
        </pc:spChg>
        <pc:spChg chg="add del">
          <ac:chgData name="Young, Kimberly" userId="ff8ad6cf-2d73-4f8b-976d-198e6df20a90" providerId="ADAL" clId="{91E96E02-C075-432B-B273-2A9EAFB97AA1}" dt="2021-07-09T14:29:28.982" v="202" actId="26606"/>
          <ac:spMkLst>
            <pc:docMk/>
            <pc:sldMk cId="2900689046" sldId="275"/>
            <ac:spMk id="5" creationId="{54309F57-B331-41A7-9154-15EC2AF45A60}"/>
          </ac:spMkLst>
        </pc:spChg>
        <pc:spChg chg="del">
          <ac:chgData name="Young, Kimberly" userId="ff8ad6cf-2d73-4f8b-976d-198e6df20a90" providerId="ADAL" clId="{91E96E02-C075-432B-B273-2A9EAFB97AA1}" dt="2021-07-09T14:18:28.784" v="31"/>
          <ac:spMkLst>
            <pc:docMk/>
            <pc:sldMk cId="2900689046" sldId="275"/>
            <ac:spMk id="8" creationId="{4351DFE5-F63D-4BE0-BDA9-E3EB88F01AA5}"/>
          </ac:spMkLst>
        </pc:spChg>
        <pc:spChg chg="add">
          <ac:chgData name="Young, Kimberly" userId="ff8ad6cf-2d73-4f8b-976d-198e6df20a90" providerId="ADAL" clId="{91E96E02-C075-432B-B273-2A9EAFB97AA1}" dt="2021-07-09T14:29:28.982" v="202" actId="26606"/>
          <ac:spMkLst>
            <pc:docMk/>
            <pc:sldMk cId="2900689046" sldId="275"/>
            <ac:spMk id="14" creationId="{09C946AC-2072-4946-A2B8-39F09D0944EE}"/>
          </ac:spMkLst>
        </pc:spChg>
        <pc:spChg chg="add">
          <ac:chgData name="Young, Kimberly" userId="ff8ad6cf-2d73-4f8b-976d-198e6df20a90" providerId="ADAL" clId="{91E96E02-C075-432B-B273-2A9EAFB97AA1}" dt="2021-07-09T14:29:28.982" v="202" actId="26606"/>
          <ac:spMkLst>
            <pc:docMk/>
            <pc:sldMk cId="2900689046" sldId="275"/>
            <ac:spMk id="18" creationId="{559FD8B5-8CC4-4CFE-BD2A-1216B1F2C3DB}"/>
          </ac:spMkLst>
        </pc:spChg>
        <pc:spChg chg="add">
          <ac:chgData name="Young, Kimberly" userId="ff8ad6cf-2d73-4f8b-976d-198e6df20a90" providerId="ADAL" clId="{91E96E02-C075-432B-B273-2A9EAFB97AA1}" dt="2021-07-09T14:29:28.982" v="202" actId="26606"/>
          <ac:spMkLst>
            <pc:docMk/>
            <pc:sldMk cId="2900689046" sldId="275"/>
            <ac:spMk id="20" creationId="{9ECF13F4-3D2A-4F2E-9BBD-3038670D21ED}"/>
          </ac:spMkLst>
        </pc:spChg>
        <pc:grpChg chg="add">
          <ac:chgData name="Young, Kimberly" userId="ff8ad6cf-2d73-4f8b-976d-198e6df20a90" providerId="ADAL" clId="{91E96E02-C075-432B-B273-2A9EAFB97AA1}" dt="2021-07-09T14:29:28.982" v="202" actId="26606"/>
          <ac:grpSpMkLst>
            <pc:docMk/>
            <pc:sldMk cId="2900689046" sldId="275"/>
            <ac:grpSpMk id="22" creationId="{19660E16-DCC0-4B6C-8E84-4C292580059F}"/>
          </ac:grpSpMkLst>
        </pc:grpChg>
        <pc:picChg chg="add">
          <ac:chgData name="Young, Kimberly" userId="ff8ad6cf-2d73-4f8b-976d-198e6df20a90" providerId="ADAL" clId="{91E96E02-C075-432B-B273-2A9EAFB97AA1}" dt="2021-07-09T14:29:28.982" v="202" actId="26606"/>
          <ac:picMkLst>
            <pc:docMk/>
            <pc:sldMk cId="2900689046" sldId="275"/>
            <ac:picMk id="9" creationId="{77C2D76D-4B58-4DBE-93E0-A79F7A393AAF}"/>
          </ac:picMkLst>
        </pc:picChg>
        <pc:picChg chg="del">
          <ac:chgData name="Young, Kimberly" userId="ff8ad6cf-2d73-4f8b-976d-198e6df20a90" providerId="ADAL" clId="{91E96E02-C075-432B-B273-2A9EAFB97AA1}" dt="2021-07-09T14:18:28.784" v="31"/>
          <ac:picMkLst>
            <pc:docMk/>
            <pc:sldMk cId="2900689046" sldId="275"/>
            <ac:picMk id="10" creationId="{3AA16612-ACD2-4A16-8F2B-4514FD6BF28F}"/>
          </ac:picMkLst>
        </pc:picChg>
        <pc:picChg chg="add">
          <ac:chgData name="Young, Kimberly" userId="ff8ad6cf-2d73-4f8b-976d-198e6df20a90" providerId="ADAL" clId="{91E96E02-C075-432B-B273-2A9EAFB97AA1}" dt="2021-07-09T14:29:28.982" v="202" actId="26606"/>
          <ac:picMkLst>
            <pc:docMk/>
            <pc:sldMk cId="2900689046" sldId="275"/>
            <ac:picMk id="12" creationId="{6AF6706C-CF07-43A1-BCC4-CBA5D33820DA}"/>
          </ac:picMkLst>
        </pc:picChg>
        <pc:picChg chg="add">
          <ac:chgData name="Young, Kimberly" userId="ff8ad6cf-2d73-4f8b-976d-198e6df20a90" providerId="ADAL" clId="{91E96E02-C075-432B-B273-2A9EAFB97AA1}" dt="2021-07-09T14:29:28.982" v="202" actId="26606"/>
          <ac:picMkLst>
            <pc:docMk/>
            <pc:sldMk cId="2900689046" sldId="275"/>
            <ac:picMk id="16" creationId="{A748C8C8-F348-4D00-852A-26DD9EBCC24C}"/>
          </ac:picMkLst>
        </pc:picChg>
      </pc:sldChg>
      <pc:sldChg chg="addSp delSp modSp mod setClrOvrMap delDesignElem">
        <pc:chgData name="Young, Kimberly" userId="ff8ad6cf-2d73-4f8b-976d-198e6df20a90" providerId="ADAL" clId="{91E96E02-C075-432B-B273-2A9EAFB97AA1}" dt="2021-07-16T19:16:36.092" v="594" actId="12100"/>
        <pc:sldMkLst>
          <pc:docMk/>
          <pc:sldMk cId="3579275077" sldId="276"/>
        </pc:sldMkLst>
        <pc:spChg chg="mod">
          <ac:chgData name="Young, Kimberly" userId="ff8ad6cf-2d73-4f8b-976d-198e6df20a90" providerId="ADAL" clId="{91E96E02-C075-432B-B273-2A9EAFB97AA1}" dt="2021-07-09T14:28:56.238" v="195" actId="26606"/>
          <ac:spMkLst>
            <pc:docMk/>
            <pc:sldMk cId="3579275077" sldId="276"/>
            <ac:spMk id="2" creationId="{358C5354-1528-4C2D-80BA-B81164A3E50C}"/>
          </ac:spMkLst>
        </pc:spChg>
        <pc:spChg chg="del">
          <ac:chgData name="Young, Kimberly" userId="ff8ad6cf-2d73-4f8b-976d-198e6df20a90" providerId="ADAL" clId="{91E96E02-C075-432B-B273-2A9EAFB97AA1}" dt="2021-07-09T14:28:56.238" v="195" actId="26606"/>
          <ac:spMkLst>
            <pc:docMk/>
            <pc:sldMk cId="3579275077" sldId="276"/>
            <ac:spMk id="3" creationId="{081EBB8D-FD27-44EB-8D5C-D0800C9E132D}"/>
          </ac:spMkLst>
        </pc:spChg>
        <pc:spChg chg="del">
          <ac:chgData name="Young, Kimberly" userId="ff8ad6cf-2d73-4f8b-976d-198e6df20a90" providerId="ADAL" clId="{91E96E02-C075-432B-B273-2A9EAFB97AA1}" dt="2021-07-09T14:18:28.784" v="31"/>
          <ac:spMkLst>
            <pc:docMk/>
            <pc:sldMk cId="3579275077" sldId="276"/>
            <ac:spMk id="8" creationId="{4351DFE5-F63D-4BE0-BDA9-E3EB88F01AA5}"/>
          </ac:spMkLst>
        </pc:spChg>
        <pc:spChg chg="add">
          <ac:chgData name="Young, Kimberly" userId="ff8ad6cf-2d73-4f8b-976d-198e6df20a90" providerId="ADAL" clId="{91E96E02-C075-432B-B273-2A9EAFB97AA1}" dt="2021-07-09T14:28:56.238" v="195" actId="26606"/>
          <ac:spMkLst>
            <pc:docMk/>
            <pc:sldMk cId="3579275077" sldId="276"/>
            <ac:spMk id="9" creationId="{CFF5BED3-4EE4-425F-A016-C272586B88E5}"/>
          </ac:spMkLst>
        </pc:spChg>
        <pc:spChg chg="add">
          <ac:chgData name="Young, Kimberly" userId="ff8ad6cf-2d73-4f8b-976d-198e6df20a90" providerId="ADAL" clId="{91E96E02-C075-432B-B273-2A9EAFB97AA1}" dt="2021-07-09T14:28:56.238" v="195" actId="26606"/>
          <ac:spMkLst>
            <pc:docMk/>
            <pc:sldMk cId="3579275077" sldId="276"/>
            <ac:spMk id="11" creationId="{D856B4CA-4519-432C-ABFD-F2AE5D70E09C}"/>
          </ac:spMkLst>
        </pc:spChg>
        <pc:spChg chg="add">
          <ac:chgData name="Young, Kimberly" userId="ff8ad6cf-2d73-4f8b-976d-198e6df20a90" providerId="ADAL" clId="{91E96E02-C075-432B-B273-2A9EAFB97AA1}" dt="2021-07-09T14:28:56.238" v="195" actId="26606"/>
          <ac:spMkLst>
            <pc:docMk/>
            <pc:sldMk cId="3579275077" sldId="276"/>
            <ac:spMk id="13" creationId="{61D03B64-A2F8-4473-8457-9A6A36B67B89}"/>
          </ac:spMkLst>
        </pc:spChg>
        <pc:graphicFrameChg chg="add mod">
          <ac:chgData name="Young, Kimberly" userId="ff8ad6cf-2d73-4f8b-976d-198e6df20a90" providerId="ADAL" clId="{91E96E02-C075-432B-B273-2A9EAFB97AA1}" dt="2021-07-16T19:16:36.092" v="594" actId="12100"/>
          <ac:graphicFrameMkLst>
            <pc:docMk/>
            <pc:sldMk cId="3579275077" sldId="276"/>
            <ac:graphicFrameMk id="5" creationId="{A2CC6C7C-312B-4B54-B83B-4E92CC0008C4}"/>
          </ac:graphicFrameMkLst>
        </pc:graphicFrameChg>
        <pc:picChg chg="del">
          <ac:chgData name="Young, Kimberly" userId="ff8ad6cf-2d73-4f8b-976d-198e6df20a90" providerId="ADAL" clId="{91E96E02-C075-432B-B273-2A9EAFB97AA1}" dt="2021-07-09T14:18:28.784" v="31"/>
          <ac:picMkLst>
            <pc:docMk/>
            <pc:sldMk cId="3579275077" sldId="276"/>
            <ac:picMk id="10" creationId="{3AA16612-ACD2-4A16-8F2B-4514FD6BF28F}"/>
          </ac:picMkLst>
        </pc:picChg>
        <pc:picChg chg="add">
          <ac:chgData name="Young, Kimberly" userId="ff8ad6cf-2d73-4f8b-976d-198e6df20a90" providerId="ADAL" clId="{91E96E02-C075-432B-B273-2A9EAFB97AA1}" dt="2021-07-09T14:28:56.238" v="195" actId="26606"/>
          <ac:picMkLst>
            <pc:docMk/>
            <pc:sldMk cId="3579275077" sldId="276"/>
            <ac:picMk id="15" creationId="{01C3CE7E-C09F-4DAB-A9B8-00CB40334B33}"/>
          </ac:picMkLst>
        </pc:picChg>
      </pc:sldChg>
      <pc:sldChg chg="addSp delSp modSp mod setClrOvrMap delDesignElem">
        <pc:chgData name="Young, Kimberly" userId="ff8ad6cf-2d73-4f8b-976d-198e6df20a90" providerId="ADAL" clId="{91E96E02-C075-432B-B273-2A9EAFB97AA1}" dt="2021-07-16T19:16:55.914" v="596" actId="12100"/>
        <pc:sldMkLst>
          <pc:docMk/>
          <pc:sldMk cId="3561140743" sldId="277"/>
        </pc:sldMkLst>
        <pc:spChg chg="mod">
          <ac:chgData name="Young, Kimberly" userId="ff8ad6cf-2d73-4f8b-976d-198e6df20a90" providerId="ADAL" clId="{91E96E02-C075-432B-B273-2A9EAFB97AA1}" dt="2021-07-09T14:29:11.674" v="199" actId="26606"/>
          <ac:spMkLst>
            <pc:docMk/>
            <pc:sldMk cId="3561140743" sldId="277"/>
            <ac:spMk id="2" creationId="{358C5354-1528-4C2D-80BA-B81164A3E50C}"/>
          </ac:spMkLst>
        </pc:spChg>
        <pc:spChg chg="add del">
          <ac:chgData name="Young, Kimberly" userId="ff8ad6cf-2d73-4f8b-976d-198e6df20a90" providerId="ADAL" clId="{91E96E02-C075-432B-B273-2A9EAFB97AA1}" dt="2021-07-09T14:29:11.674" v="199" actId="26606"/>
          <ac:spMkLst>
            <pc:docMk/>
            <pc:sldMk cId="3561140743" sldId="277"/>
            <ac:spMk id="3" creationId="{081EBB8D-FD27-44EB-8D5C-D0800C9E132D}"/>
          </ac:spMkLst>
        </pc:spChg>
        <pc:spChg chg="del">
          <ac:chgData name="Young, Kimberly" userId="ff8ad6cf-2d73-4f8b-976d-198e6df20a90" providerId="ADAL" clId="{91E96E02-C075-432B-B273-2A9EAFB97AA1}" dt="2021-07-09T14:18:28.784" v="31"/>
          <ac:spMkLst>
            <pc:docMk/>
            <pc:sldMk cId="3561140743" sldId="277"/>
            <ac:spMk id="8" creationId="{4351DFE5-F63D-4BE0-BDA9-E3EB88F01AA5}"/>
          </ac:spMkLst>
        </pc:spChg>
        <pc:spChg chg="add del">
          <ac:chgData name="Young, Kimberly" userId="ff8ad6cf-2d73-4f8b-976d-198e6df20a90" providerId="ADAL" clId="{91E96E02-C075-432B-B273-2A9EAFB97AA1}" dt="2021-07-09T14:29:11.593" v="198" actId="26606"/>
          <ac:spMkLst>
            <pc:docMk/>
            <pc:sldMk cId="3561140743" sldId="277"/>
            <ac:spMk id="9" creationId="{4117F0C1-BCBB-40C7-99D6-F703E7A4B5F3}"/>
          </ac:spMkLst>
        </pc:spChg>
        <pc:spChg chg="add del">
          <ac:chgData name="Young, Kimberly" userId="ff8ad6cf-2d73-4f8b-976d-198e6df20a90" providerId="ADAL" clId="{91E96E02-C075-432B-B273-2A9EAFB97AA1}" dt="2021-07-09T14:29:11.593" v="198" actId="26606"/>
          <ac:spMkLst>
            <pc:docMk/>
            <pc:sldMk cId="3561140743" sldId="277"/>
            <ac:spMk id="11" creationId="{D1A5D8BC-B41A-4E96-91C4-D60F5162257E}"/>
          </ac:spMkLst>
        </pc:spChg>
        <pc:spChg chg="add del">
          <ac:chgData name="Young, Kimberly" userId="ff8ad6cf-2d73-4f8b-976d-198e6df20a90" providerId="ADAL" clId="{91E96E02-C075-432B-B273-2A9EAFB97AA1}" dt="2021-07-09T14:29:11.593" v="198" actId="26606"/>
          <ac:spMkLst>
            <pc:docMk/>
            <pc:sldMk cId="3561140743" sldId="277"/>
            <ac:spMk id="15" creationId="{51287385-D3EA-47A8-A127-6061791ADBB6}"/>
          </ac:spMkLst>
        </pc:spChg>
        <pc:spChg chg="add">
          <ac:chgData name="Young, Kimberly" userId="ff8ad6cf-2d73-4f8b-976d-198e6df20a90" providerId="ADAL" clId="{91E96E02-C075-432B-B273-2A9EAFB97AA1}" dt="2021-07-09T14:29:11.674" v="199" actId="26606"/>
          <ac:spMkLst>
            <pc:docMk/>
            <pc:sldMk cId="3561140743" sldId="277"/>
            <ac:spMk id="17" creationId="{6A166780-9337-4437-95D3-5EA9D55AAAC5}"/>
          </ac:spMkLst>
        </pc:spChg>
        <pc:spChg chg="add">
          <ac:chgData name="Young, Kimberly" userId="ff8ad6cf-2d73-4f8b-976d-198e6df20a90" providerId="ADAL" clId="{91E96E02-C075-432B-B273-2A9EAFB97AA1}" dt="2021-07-09T14:29:11.674" v="199" actId="26606"/>
          <ac:spMkLst>
            <pc:docMk/>
            <pc:sldMk cId="3561140743" sldId="277"/>
            <ac:spMk id="18" creationId="{EB3D0F40-BF1F-4120-945D-90C5AAD6E35A}"/>
          </ac:spMkLst>
        </pc:spChg>
        <pc:spChg chg="add">
          <ac:chgData name="Young, Kimberly" userId="ff8ad6cf-2d73-4f8b-976d-198e6df20a90" providerId="ADAL" clId="{91E96E02-C075-432B-B273-2A9EAFB97AA1}" dt="2021-07-09T14:29:11.674" v="199" actId="26606"/>
          <ac:spMkLst>
            <pc:docMk/>
            <pc:sldMk cId="3561140743" sldId="277"/>
            <ac:spMk id="20" creationId="{66F4F323-644B-4A47-97E9-BFB73840F402}"/>
          </ac:spMkLst>
        </pc:spChg>
        <pc:graphicFrameChg chg="add del">
          <ac:chgData name="Young, Kimberly" userId="ff8ad6cf-2d73-4f8b-976d-198e6df20a90" providerId="ADAL" clId="{91E96E02-C075-432B-B273-2A9EAFB97AA1}" dt="2021-07-09T14:29:11.593" v="198" actId="26606"/>
          <ac:graphicFrameMkLst>
            <pc:docMk/>
            <pc:sldMk cId="3561140743" sldId="277"/>
            <ac:graphicFrameMk id="5" creationId="{174727FE-CFD6-472B-B3D3-CE66B17B7A3B}"/>
          </ac:graphicFrameMkLst>
        </pc:graphicFrameChg>
        <pc:graphicFrameChg chg="add mod">
          <ac:chgData name="Young, Kimberly" userId="ff8ad6cf-2d73-4f8b-976d-198e6df20a90" providerId="ADAL" clId="{91E96E02-C075-432B-B273-2A9EAFB97AA1}" dt="2021-07-16T19:16:55.914" v="596" actId="12100"/>
          <ac:graphicFrameMkLst>
            <pc:docMk/>
            <pc:sldMk cId="3561140743" sldId="277"/>
            <ac:graphicFrameMk id="21" creationId="{A5B4DC56-2410-451D-A29D-F327628C8E71}"/>
          </ac:graphicFrameMkLst>
        </pc:graphicFrameChg>
        <pc:picChg chg="del">
          <ac:chgData name="Young, Kimberly" userId="ff8ad6cf-2d73-4f8b-976d-198e6df20a90" providerId="ADAL" clId="{91E96E02-C075-432B-B273-2A9EAFB97AA1}" dt="2021-07-09T14:18:28.784" v="31"/>
          <ac:picMkLst>
            <pc:docMk/>
            <pc:sldMk cId="3561140743" sldId="277"/>
            <ac:picMk id="10" creationId="{3AA16612-ACD2-4A16-8F2B-4514FD6BF28F}"/>
          </ac:picMkLst>
        </pc:picChg>
        <pc:picChg chg="add del">
          <ac:chgData name="Young, Kimberly" userId="ff8ad6cf-2d73-4f8b-976d-198e6df20a90" providerId="ADAL" clId="{91E96E02-C075-432B-B273-2A9EAFB97AA1}" dt="2021-07-09T14:29:11.593" v="198" actId="26606"/>
          <ac:picMkLst>
            <pc:docMk/>
            <pc:sldMk cId="3561140743" sldId="277"/>
            <ac:picMk id="13" creationId="{0D321D5F-FA18-4271-9EAA-0BEA14116BB5}"/>
          </ac:picMkLst>
        </pc:picChg>
        <pc:picChg chg="add">
          <ac:chgData name="Young, Kimberly" userId="ff8ad6cf-2d73-4f8b-976d-198e6df20a90" providerId="ADAL" clId="{91E96E02-C075-432B-B273-2A9EAFB97AA1}" dt="2021-07-09T14:29:11.674" v="199" actId="26606"/>
          <ac:picMkLst>
            <pc:docMk/>
            <pc:sldMk cId="3561140743" sldId="277"/>
            <ac:picMk id="19" creationId="{15640A69-3748-450C-8DDB-B2051AC04BC7}"/>
          </ac:picMkLst>
        </pc:picChg>
      </pc:sldChg>
      <pc:sldChg chg="addSp delSp modSp mod setBg delDesignElem">
        <pc:chgData name="Young, Kimberly" userId="ff8ad6cf-2d73-4f8b-976d-198e6df20a90" providerId="ADAL" clId="{91E96E02-C075-432B-B273-2A9EAFB97AA1}" dt="2021-07-16T19:12:21.941" v="577" actId="20577"/>
        <pc:sldMkLst>
          <pc:docMk/>
          <pc:sldMk cId="3730202047" sldId="278"/>
        </pc:sldMkLst>
        <pc:spChg chg="mod">
          <ac:chgData name="Young, Kimberly" userId="ff8ad6cf-2d73-4f8b-976d-198e6df20a90" providerId="ADAL" clId="{91E96E02-C075-432B-B273-2A9EAFB97AA1}" dt="2021-07-09T14:21:04.962" v="69" actId="26606"/>
          <ac:spMkLst>
            <pc:docMk/>
            <pc:sldMk cId="3730202047" sldId="278"/>
            <ac:spMk id="2" creationId="{A28EC590-D4C3-4CB0-8FB8-1C89E6767E69}"/>
          </ac:spMkLst>
        </pc:spChg>
        <pc:spChg chg="mod">
          <ac:chgData name="Young, Kimberly" userId="ff8ad6cf-2d73-4f8b-976d-198e6df20a90" providerId="ADAL" clId="{91E96E02-C075-432B-B273-2A9EAFB97AA1}" dt="2021-07-16T19:12:21.941" v="577" actId="20577"/>
          <ac:spMkLst>
            <pc:docMk/>
            <pc:sldMk cId="3730202047" sldId="278"/>
            <ac:spMk id="3" creationId="{DA3CD730-968C-454B-A3BE-92E5A9C8C8C4}"/>
          </ac:spMkLst>
        </pc:spChg>
        <pc:spChg chg="add">
          <ac:chgData name="Young, Kimberly" userId="ff8ad6cf-2d73-4f8b-976d-198e6df20a90" providerId="ADAL" clId="{91E96E02-C075-432B-B273-2A9EAFB97AA1}" dt="2021-07-09T14:21:04.962" v="69" actId="26606"/>
          <ac:spMkLst>
            <pc:docMk/>
            <pc:sldMk cId="3730202047" sldId="278"/>
            <ac:spMk id="5" creationId="{50E53EDA-3B94-4F6B-9E86-D3BB9EBB9616}"/>
          </ac:spMkLst>
        </pc:spChg>
        <pc:spChg chg="del">
          <ac:chgData name="Young, Kimberly" userId="ff8ad6cf-2d73-4f8b-976d-198e6df20a90" providerId="ADAL" clId="{91E96E02-C075-432B-B273-2A9EAFB97AA1}" dt="2021-07-09T14:18:28.784" v="31"/>
          <ac:spMkLst>
            <pc:docMk/>
            <pc:sldMk cId="3730202047" sldId="278"/>
            <ac:spMk id="8" creationId="{D3FFFA32-D9F4-4AF9-A025-CD128AC85E32}"/>
          </ac:spMkLst>
        </pc:spChg>
        <pc:grpChg chg="del">
          <ac:chgData name="Young, Kimberly" userId="ff8ad6cf-2d73-4f8b-976d-198e6df20a90" providerId="ADAL" clId="{91E96E02-C075-432B-B273-2A9EAFB97AA1}" dt="2021-07-09T14:18:28.784" v="31"/>
          <ac:grpSpMkLst>
            <pc:docMk/>
            <pc:sldMk cId="3730202047" sldId="278"/>
            <ac:grpSpMk id="10" creationId="{2823A416-999C-4FA3-A853-0AE48404B5D7}"/>
          </ac:grpSpMkLst>
        </pc:grpChg>
        <pc:cxnChg chg="add">
          <ac:chgData name="Young, Kimberly" userId="ff8ad6cf-2d73-4f8b-976d-198e6df20a90" providerId="ADAL" clId="{91E96E02-C075-432B-B273-2A9EAFB97AA1}" dt="2021-07-09T14:21:04.962" v="69" actId="26606"/>
          <ac:cxnSpMkLst>
            <pc:docMk/>
            <pc:sldMk cId="3730202047" sldId="278"/>
            <ac:cxnSpMk id="6" creationId="{30EFD79F-7790-479B-B7DB-BD0D8C101DDD}"/>
          </ac:cxnSpMkLst>
        </pc:cxnChg>
      </pc:sldChg>
      <pc:sldChg chg="addSp delSp modSp mod setBg delDesignElem">
        <pc:chgData name="Young, Kimberly" userId="ff8ad6cf-2d73-4f8b-976d-198e6df20a90" providerId="ADAL" clId="{91E96E02-C075-432B-B273-2A9EAFB97AA1}" dt="2021-07-09T14:24:08.972" v="129" actId="1076"/>
        <pc:sldMkLst>
          <pc:docMk/>
          <pc:sldMk cId="275573285" sldId="279"/>
        </pc:sldMkLst>
        <pc:spChg chg="mod ord">
          <ac:chgData name="Young, Kimberly" userId="ff8ad6cf-2d73-4f8b-976d-198e6df20a90" providerId="ADAL" clId="{91E96E02-C075-432B-B273-2A9EAFB97AA1}" dt="2021-07-09T14:24:08.972" v="129" actId="1076"/>
          <ac:spMkLst>
            <pc:docMk/>
            <pc:sldMk cId="275573285" sldId="279"/>
            <ac:spMk id="2" creationId="{8061D795-555E-4304-B4BC-90E299C60214}"/>
          </ac:spMkLst>
        </pc:spChg>
        <pc:spChg chg="del">
          <ac:chgData name="Young, Kimberly" userId="ff8ad6cf-2d73-4f8b-976d-198e6df20a90" providerId="ADAL" clId="{91E96E02-C075-432B-B273-2A9EAFB97AA1}" dt="2021-07-09T14:18:28.784" v="31"/>
          <ac:spMkLst>
            <pc:docMk/>
            <pc:sldMk cId="275573285" sldId="279"/>
            <ac:spMk id="8" creationId="{B164D969-46F1-44FC-B488-3FA68C67756D}"/>
          </ac:spMkLst>
        </pc:spChg>
        <pc:spChg chg="mod">
          <ac:chgData name="Young, Kimberly" userId="ff8ad6cf-2d73-4f8b-976d-198e6df20a90" providerId="ADAL" clId="{91E96E02-C075-432B-B273-2A9EAFB97AA1}" dt="2021-07-09T14:23:39.439" v="121" actId="20577"/>
          <ac:spMkLst>
            <pc:docMk/>
            <pc:sldMk cId="275573285" sldId="279"/>
            <ac:spMk id="9" creationId="{331F7DE8-930D-435F-A840-C6451B71F3F4}"/>
          </ac:spMkLst>
        </pc:spChg>
        <pc:spChg chg="del">
          <ac:chgData name="Young, Kimberly" userId="ff8ad6cf-2d73-4f8b-976d-198e6df20a90" providerId="ADAL" clId="{91E96E02-C075-432B-B273-2A9EAFB97AA1}" dt="2021-07-09T14:18:28.784" v="31"/>
          <ac:spMkLst>
            <pc:docMk/>
            <pc:sldMk cId="275573285" sldId="279"/>
            <ac:spMk id="14" creationId="{9E0A01E6-95B9-424D-93AE-19F4928DFD40}"/>
          </ac:spMkLst>
        </pc:spChg>
        <pc:spChg chg="add">
          <ac:chgData name="Young, Kimberly" userId="ff8ad6cf-2d73-4f8b-976d-198e6df20a90" providerId="ADAL" clId="{91E96E02-C075-432B-B273-2A9EAFB97AA1}" dt="2021-07-09T14:21:56.452" v="73" actId="26606"/>
          <ac:spMkLst>
            <pc:docMk/>
            <pc:sldMk cId="275573285" sldId="279"/>
            <ac:spMk id="16" creationId="{5EFCEEFE-DD72-4E23-A203-092AB1A62E42}"/>
          </ac:spMkLst>
        </pc:spChg>
        <pc:spChg chg="add">
          <ac:chgData name="Young, Kimberly" userId="ff8ad6cf-2d73-4f8b-976d-198e6df20a90" providerId="ADAL" clId="{91E96E02-C075-432B-B273-2A9EAFB97AA1}" dt="2021-07-09T14:21:56.452" v="73" actId="26606"/>
          <ac:spMkLst>
            <pc:docMk/>
            <pc:sldMk cId="275573285" sldId="279"/>
            <ac:spMk id="20" creationId="{2A73F40A-89D3-430B-96F3-4FFB3CCFB7B1}"/>
          </ac:spMkLst>
        </pc:spChg>
        <pc:spChg chg="add">
          <ac:chgData name="Young, Kimberly" userId="ff8ad6cf-2d73-4f8b-976d-198e6df20a90" providerId="ADAL" clId="{91E96E02-C075-432B-B273-2A9EAFB97AA1}" dt="2021-07-09T14:21:56.452" v="73" actId="26606"/>
          <ac:spMkLst>
            <pc:docMk/>
            <pc:sldMk cId="275573285" sldId="279"/>
            <ac:spMk id="22" creationId="{DDDAB8F9-1413-4BD9-A13E-F29031C6719D}"/>
          </ac:spMkLst>
        </pc:spChg>
        <pc:grpChg chg="add">
          <ac:chgData name="Young, Kimberly" userId="ff8ad6cf-2d73-4f8b-976d-198e6df20a90" providerId="ADAL" clId="{91E96E02-C075-432B-B273-2A9EAFB97AA1}" dt="2021-07-09T14:21:56.452" v="73" actId="26606"/>
          <ac:grpSpMkLst>
            <pc:docMk/>
            <pc:sldMk cId="275573285" sldId="279"/>
            <ac:grpSpMk id="24" creationId="{E0670D30-D930-4E35-94EF-5AC76259CBFA}"/>
          </ac:grpSpMkLst>
        </pc:grpChg>
        <pc:picChg chg="mod">
          <ac:chgData name="Young, Kimberly" userId="ff8ad6cf-2d73-4f8b-976d-198e6df20a90" providerId="ADAL" clId="{91E96E02-C075-432B-B273-2A9EAFB97AA1}" dt="2021-07-09T14:23:56.703" v="126" actId="1076"/>
          <ac:picMkLst>
            <pc:docMk/>
            <pc:sldMk cId="275573285" sldId="279"/>
            <ac:picMk id="5" creationId="{E99C6523-AAB9-4F4E-B593-442A7BD6F8CF}"/>
          </ac:picMkLst>
        </pc:picChg>
        <pc:picChg chg="del">
          <ac:chgData name="Young, Kimberly" userId="ff8ad6cf-2d73-4f8b-976d-198e6df20a90" providerId="ADAL" clId="{91E96E02-C075-432B-B273-2A9EAFB97AA1}" dt="2021-07-09T14:18:28.784" v="31"/>
          <ac:picMkLst>
            <pc:docMk/>
            <pc:sldMk cId="275573285" sldId="279"/>
            <ac:picMk id="10" creationId="{F3003D4E-E9FF-4669-90E7-7CED081587F1}"/>
          </ac:picMkLst>
        </pc:picChg>
        <pc:picChg chg="add">
          <ac:chgData name="Young, Kimberly" userId="ff8ad6cf-2d73-4f8b-976d-198e6df20a90" providerId="ADAL" clId="{91E96E02-C075-432B-B273-2A9EAFB97AA1}" dt="2021-07-09T14:21:56.452" v="73" actId="26606"/>
          <ac:picMkLst>
            <pc:docMk/>
            <pc:sldMk cId="275573285" sldId="279"/>
            <ac:picMk id="11" creationId="{FA4A8332-6151-481A-9DEC-D3D2FA1A2A8B}"/>
          </ac:picMkLst>
        </pc:picChg>
        <pc:picChg chg="del">
          <ac:chgData name="Young, Kimberly" userId="ff8ad6cf-2d73-4f8b-976d-198e6df20a90" providerId="ADAL" clId="{91E96E02-C075-432B-B273-2A9EAFB97AA1}" dt="2021-07-09T14:18:28.784" v="31"/>
          <ac:picMkLst>
            <pc:docMk/>
            <pc:sldMk cId="275573285" sldId="279"/>
            <ac:picMk id="12" creationId="{A7D98261-3895-4FB5-B9CE-26FAF635730F}"/>
          </ac:picMkLst>
        </pc:picChg>
        <pc:picChg chg="add">
          <ac:chgData name="Young, Kimberly" userId="ff8ad6cf-2d73-4f8b-976d-198e6df20a90" providerId="ADAL" clId="{91E96E02-C075-432B-B273-2A9EAFB97AA1}" dt="2021-07-09T14:21:56.452" v="73" actId="26606"/>
          <ac:picMkLst>
            <pc:docMk/>
            <pc:sldMk cId="275573285" sldId="279"/>
            <ac:picMk id="18" creationId="{DEC6EF82-26C1-4CDF-8BFF-7FC14DFA965D}"/>
          </ac:picMkLst>
        </pc:picChg>
      </pc:sldChg>
      <pc:sldChg chg="addSp delSp modSp mod setBg delDesignElem">
        <pc:chgData name="Young, Kimberly" userId="ff8ad6cf-2d73-4f8b-976d-198e6df20a90" providerId="ADAL" clId="{91E96E02-C075-432B-B273-2A9EAFB97AA1}" dt="2021-07-09T14:24:24.677" v="133" actId="26606"/>
        <pc:sldMkLst>
          <pc:docMk/>
          <pc:sldMk cId="2919859562" sldId="280"/>
        </pc:sldMkLst>
        <pc:spChg chg="del">
          <ac:chgData name="Young, Kimberly" userId="ff8ad6cf-2d73-4f8b-976d-198e6df20a90" providerId="ADAL" clId="{91E96E02-C075-432B-B273-2A9EAFB97AA1}" dt="2021-07-09T14:18:28.784" v="31"/>
          <ac:spMkLst>
            <pc:docMk/>
            <pc:sldMk cId="2919859562" sldId="280"/>
            <ac:spMk id="8" creationId="{B164D969-46F1-44FC-B488-3FA68C67756D}"/>
          </ac:spMkLst>
        </pc:spChg>
        <pc:spChg chg="add del">
          <ac:chgData name="Young, Kimberly" userId="ff8ad6cf-2d73-4f8b-976d-198e6df20a90" providerId="ADAL" clId="{91E96E02-C075-432B-B273-2A9EAFB97AA1}" dt="2021-07-09T14:24:20.862" v="131" actId="21"/>
          <ac:spMkLst>
            <pc:docMk/>
            <pc:sldMk cId="2919859562" sldId="280"/>
            <ac:spMk id="9" creationId="{624DEB00-99C9-455C-8573-30B2080FB71C}"/>
          </ac:spMkLst>
        </pc:spChg>
        <pc:spChg chg="del">
          <ac:chgData name="Young, Kimberly" userId="ff8ad6cf-2d73-4f8b-976d-198e6df20a90" providerId="ADAL" clId="{91E96E02-C075-432B-B273-2A9EAFB97AA1}" dt="2021-07-09T14:18:28.784" v="31"/>
          <ac:spMkLst>
            <pc:docMk/>
            <pc:sldMk cId="2919859562" sldId="280"/>
            <ac:spMk id="14" creationId="{9E0A01E6-95B9-424D-93AE-19F4928DFD40}"/>
          </ac:spMkLst>
        </pc:spChg>
        <pc:picChg chg="mod">
          <ac:chgData name="Young, Kimberly" userId="ff8ad6cf-2d73-4f8b-976d-198e6df20a90" providerId="ADAL" clId="{91E96E02-C075-432B-B273-2A9EAFB97AA1}" dt="2021-07-09T14:24:24.677" v="133" actId="26606"/>
          <ac:picMkLst>
            <pc:docMk/>
            <pc:sldMk cId="2919859562" sldId="280"/>
            <ac:picMk id="5" creationId="{E99C6523-AAB9-4F4E-B593-442A7BD6F8CF}"/>
          </ac:picMkLst>
        </pc:picChg>
        <pc:picChg chg="add">
          <ac:chgData name="Young, Kimberly" userId="ff8ad6cf-2d73-4f8b-976d-198e6df20a90" providerId="ADAL" clId="{91E96E02-C075-432B-B273-2A9EAFB97AA1}" dt="2021-07-09T14:24:24.677" v="133" actId="26606"/>
          <ac:picMkLst>
            <pc:docMk/>
            <pc:sldMk cId="2919859562" sldId="280"/>
            <ac:picMk id="7" creationId="{8BEA9AF1-EF35-4EC4-862B-93C14919B564}"/>
          </ac:picMkLst>
        </pc:picChg>
        <pc:picChg chg="del">
          <ac:chgData name="Young, Kimberly" userId="ff8ad6cf-2d73-4f8b-976d-198e6df20a90" providerId="ADAL" clId="{91E96E02-C075-432B-B273-2A9EAFB97AA1}" dt="2021-07-09T14:18:28.784" v="31"/>
          <ac:picMkLst>
            <pc:docMk/>
            <pc:sldMk cId="2919859562" sldId="280"/>
            <ac:picMk id="10" creationId="{F3003D4E-E9FF-4669-90E7-7CED081587F1}"/>
          </ac:picMkLst>
        </pc:picChg>
        <pc:picChg chg="del">
          <ac:chgData name="Young, Kimberly" userId="ff8ad6cf-2d73-4f8b-976d-198e6df20a90" providerId="ADAL" clId="{91E96E02-C075-432B-B273-2A9EAFB97AA1}" dt="2021-07-09T14:18:28.784" v="31"/>
          <ac:picMkLst>
            <pc:docMk/>
            <pc:sldMk cId="2919859562" sldId="280"/>
            <ac:picMk id="12" creationId="{A7D98261-3895-4FB5-B9CE-26FAF635730F}"/>
          </ac:picMkLst>
        </pc:picChg>
      </pc:sldChg>
      <pc:sldChg chg="addSp delSp modSp mod setBg delDesignElem">
        <pc:chgData name="Young, Kimberly" userId="ff8ad6cf-2d73-4f8b-976d-198e6df20a90" providerId="ADAL" clId="{91E96E02-C075-432B-B273-2A9EAFB97AA1}" dt="2021-07-09T14:28:24.121" v="190" actId="26606"/>
        <pc:sldMkLst>
          <pc:docMk/>
          <pc:sldMk cId="2618480383" sldId="281"/>
        </pc:sldMkLst>
        <pc:spChg chg="del">
          <ac:chgData name="Young, Kimberly" userId="ff8ad6cf-2d73-4f8b-976d-198e6df20a90" providerId="ADAL" clId="{91E96E02-C075-432B-B273-2A9EAFB97AA1}" dt="2021-07-09T14:18:28.784" v="31"/>
          <ac:spMkLst>
            <pc:docMk/>
            <pc:sldMk cId="2618480383" sldId="281"/>
            <ac:spMk id="8" creationId="{B164D969-46F1-44FC-B488-3FA68C67756D}"/>
          </ac:spMkLst>
        </pc:spChg>
        <pc:spChg chg="add del">
          <ac:chgData name="Young, Kimberly" userId="ff8ad6cf-2d73-4f8b-976d-198e6df20a90" providerId="ADAL" clId="{91E96E02-C075-432B-B273-2A9EAFB97AA1}" dt="2021-07-09T14:28:19.735" v="188" actId="21"/>
          <ac:spMkLst>
            <pc:docMk/>
            <pc:sldMk cId="2618480383" sldId="281"/>
            <ac:spMk id="9" creationId="{FAC93805-7650-46D2-90BD-F3FF9F19EED4}"/>
          </ac:spMkLst>
        </pc:spChg>
        <pc:spChg chg="del">
          <ac:chgData name="Young, Kimberly" userId="ff8ad6cf-2d73-4f8b-976d-198e6df20a90" providerId="ADAL" clId="{91E96E02-C075-432B-B273-2A9EAFB97AA1}" dt="2021-07-09T14:18:28.784" v="31"/>
          <ac:spMkLst>
            <pc:docMk/>
            <pc:sldMk cId="2618480383" sldId="281"/>
            <ac:spMk id="14" creationId="{9E0A01E6-95B9-424D-93AE-19F4928DFD40}"/>
          </ac:spMkLst>
        </pc:spChg>
        <pc:picChg chg="mod">
          <ac:chgData name="Young, Kimberly" userId="ff8ad6cf-2d73-4f8b-976d-198e6df20a90" providerId="ADAL" clId="{91E96E02-C075-432B-B273-2A9EAFB97AA1}" dt="2021-07-09T14:28:24.121" v="190" actId="26606"/>
          <ac:picMkLst>
            <pc:docMk/>
            <pc:sldMk cId="2618480383" sldId="281"/>
            <ac:picMk id="5" creationId="{E99C6523-AAB9-4F4E-B593-442A7BD6F8CF}"/>
          </ac:picMkLst>
        </pc:picChg>
        <pc:picChg chg="add">
          <ac:chgData name="Young, Kimberly" userId="ff8ad6cf-2d73-4f8b-976d-198e6df20a90" providerId="ADAL" clId="{91E96E02-C075-432B-B273-2A9EAFB97AA1}" dt="2021-07-09T14:28:24.121" v="190" actId="26606"/>
          <ac:picMkLst>
            <pc:docMk/>
            <pc:sldMk cId="2618480383" sldId="281"/>
            <ac:picMk id="7" creationId="{8BEA9AF1-EF35-4EC4-862B-93C14919B564}"/>
          </ac:picMkLst>
        </pc:picChg>
        <pc:picChg chg="del">
          <ac:chgData name="Young, Kimberly" userId="ff8ad6cf-2d73-4f8b-976d-198e6df20a90" providerId="ADAL" clId="{91E96E02-C075-432B-B273-2A9EAFB97AA1}" dt="2021-07-09T14:18:28.784" v="31"/>
          <ac:picMkLst>
            <pc:docMk/>
            <pc:sldMk cId="2618480383" sldId="281"/>
            <ac:picMk id="10" creationId="{F3003D4E-E9FF-4669-90E7-7CED081587F1}"/>
          </ac:picMkLst>
        </pc:picChg>
        <pc:picChg chg="del">
          <ac:chgData name="Young, Kimberly" userId="ff8ad6cf-2d73-4f8b-976d-198e6df20a90" providerId="ADAL" clId="{91E96E02-C075-432B-B273-2A9EAFB97AA1}" dt="2021-07-09T14:18:28.784" v="31"/>
          <ac:picMkLst>
            <pc:docMk/>
            <pc:sldMk cId="2618480383" sldId="281"/>
            <ac:picMk id="12" creationId="{A7D98261-3895-4FB5-B9CE-26FAF635730F}"/>
          </ac:picMkLst>
        </pc:picChg>
      </pc:sldChg>
      <pc:sldChg chg="delSp del mod delAnim delDesignElem">
        <pc:chgData name="Young, Kimberly" userId="ff8ad6cf-2d73-4f8b-976d-198e6df20a90" providerId="ADAL" clId="{91E96E02-C075-432B-B273-2A9EAFB97AA1}" dt="2021-07-09T14:26:13.116" v="164" actId="2696"/>
        <pc:sldMkLst>
          <pc:docMk/>
          <pc:sldMk cId="3205592969" sldId="282"/>
        </pc:sldMkLst>
        <pc:spChg chg="del">
          <ac:chgData name="Young, Kimberly" userId="ff8ad6cf-2d73-4f8b-976d-198e6df20a90" providerId="ADAL" clId="{91E96E02-C075-432B-B273-2A9EAFB97AA1}" dt="2021-07-09T14:25:37.269" v="150" actId="21"/>
          <ac:spMkLst>
            <pc:docMk/>
            <pc:sldMk cId="3205592969" sldId="282"/>
            <ac:spMk id="4" creationId="{E7935EDA-C6C6-49CE-9039-9E90B5C04788}"/>
          </ac:spMkLst>
        </pc:spChg>
        <pc:spChg chg="del">
          <ac:chgData name="Young, Kimberly" userId="ff8ad6cf-2d73-4f8b-976d-198e6df20a90" providerId="ADAL" clId="{91E96E02-C075-432B-B273-2A9EAFB97AA1}" dt="2021-07-09T14:25:48.585" v="153" actId="21"/>
          <ac:spMkLst>
            <pc:docMk/>
            <pc:sldMk cId="3205592969" sldId="282"/>
            <ac:spMk id="7" creationId="{8C18CE85-AB5B-4198-A609-94B58A9A5238}"/>
          </ac:spMkLst>
        </pc:spChg>
        <pc:spChg chg="del">
          <ac:chgData name="Young, Kimberly" userId="ff8ad6cf-2d73-4f8b-976d-198e6df20a90" providerId="ADAL" clId="{91E96E02-C075-432B-B273-2A9EAFB97AA1}" dt="2021-07-09T14:18:28.784" v="31"/>
          <ac:spMkLst>
            <pc:docMk/>
            <pc:sldMk cId="3205592969" sldId="282"/>
            <ac:spMk id="8" creationId="{2CB6C291-6CAF-46DF-ACFF-AADF0FD03F58}"/>
          </ac:spMkLst>
        </pc:spChg>
        <pc:spChg chg="del">
          <ac:chgData name="Young, Kimberly" userId="ff8ad6cf-2d73-4f8b-976d-198e6df20a90" providerId="ADAL" clId="{91E96E02-C075-432B-B273-2A9EAFB97AA1}" dt="2021-07-09T14:26:00.479" v="158" actId="21"/>
          <ac:spMkLst>
            <pc:docMk/>
            <pc:sldMk cId="3205592969" sldId="282"/>
            <ac:spMk id="9" creationId="{2C99E9FC-8854-40D8-BBC7-FC755753BCA7}"/>
          </ac:spMkLst>
        </pc:spChg>
        <pc:spChg chg="del">
          <ac:chgData name="Young, Kimberly" userId="ff8ad6cf-2d73-4f8b-976d-198e6df20a90" providerId="ADAL" clId="{91E96E02-C075-432B-B273-2A9EAFB97AA1}" dt="2021-07-09T14:25:53.552" v="155" actId="21"/>
          <ac:spMkLst>
            <pc:docMk/>
            <pc:sldMk cId="3205592969" sldId="282"/>
            <ac:spMk id="11" creationId="{8C08B24E-B946-4B58-90B8-9702C84A70A3}"/>
          </ac:spMkLst>
        </pc:spChg>
        <pc:spChg chg="del">
          <ac:chgData name="Young, Kimberly" userId="ff8ad6cf-2d73-4f8b-976d-198e6df20a90" providerId="ADAL" clId="{91E96E02-C075-432B-B273-2A9EAFB97AA1}" dt="2021-07-09T14:26:07.056" v="161" actId="21"/>
          <ac:spMkLst>
            <pc:docMk/>
            <pc:sldMk cId="3205592969" sldId="282"/>
            <ac:spMk id="12" creationId="{FDDB5E1E-6DA1-4EF4-9917-8EC6A866A29E}"/>
          </ac:spMkLst>
        </pc:spChg>
        <pc:picChg chg="del">
          <ac:chgData name="Young, Kimberly" userId="ff8ad6cf-2d73-4f8b-976d-198e6df20a90" providerId="ADAL" clId="{91E96E02-C075-432B-B273-2A9EAFB97AA1}" dt="2021-07-09T14:18:28.784" v="31"/>
          <ac:picMkLst>
            <pc:docMk/>
            <pc:sldMk cId="3205592969" sldId="282"/>
            <ac:picMk id="10" creationId="{63C11A00-A2A3-417C-B33D-DC753ED7C3BB}"/>
          </ac:picMkLst>
        </pc:picChg>
      </pc:sldChg>
      <pc:sldChg chg="addSp delSp modSp mod setClrOvrMap delDesignElem">
        <pc:chgData name="Young, Kimberly" userId="ff8ad6cf-2d73-4f8b-976d-198e6df20a90" providerId="ADAL" clId="{91E96E02-C075-432B-B273-2A9EAFB97AA1}" dt="2021-07-16T19:15:40.301" v="588" actId="207"/>
        <pc:sldMkLst>
          <pc:docMk/>
          <pc:sldMk cId="1732834135" sldId="283"/>
        </pc:sldMkLst>
        <pc:spChg chg="del">
          <ac:chgData name="Young, Kimberly" userId="ff8ad6cf-2d73-4f8b-976d-198e6df20a90" providerId="ADAL" clId="{91E96E02-C075-432B-B273-2A9EAFB97AA1}" dt="2021-07-09T14:18:28.784" v="31"/>
          <ac:spMkLst>
            <pc:docMk/>
            <pc:sldMk cId="1732834135" sldId="283"/>
            <ac:spMk id="8" creationId="{2CB6C291-6CAF-46DF-ACFF-AADF0FD03F58}"/>
          </ac:spMkLst>
        </pc:spChg>
        <pc:spChg chg="add">
          <ac:chgData name="Young, Kimberly" userId="ff8ad6cf-2d73-4f8b-976d-198e6df20a90" providerId="ADAL" clId="{91E96E02-C075-432B-B273-2A9EAFB97AA1}" dt="2021-07-09T14:27:40.209" v="181" actId="26606"/>
          <ac:spMkLst>
            <pc:docMk/>
            <pc:sldMk cId="1732834135" sldId="283"/>
            <ac:spMk id="11" creationId="{75F65CD9-825D-44BD-8681-D42D260D4C63}"/>
          </ac:spMkLst>
        </pc:spChg>
        <pc:spChg chg="add">
          <ac:chgData name="Young, Kimberly" userId="ff8ad6cf-2d73-4f8b-976d-198e6df20a90" providerId="ADAL" clId="{91E96E02-C075-432B-B273-2A9EAFB97AA1}" dt="2021-07-09T14:27:40.209" v="181" actId="26606"/>
          <ac:spMkLst>
            <pc:docMk/>
            <pc:sldMk cId="1732834135" sldId="283"/>
            <ac:spMk id="13" creationId="{B2F64C47-BE0B-4DA4-A62F-C6922DD2082F}"/>
          </ac:spMkLst>
        </pc:spChg>
        <pc:graphicFrameChg chg="add mod">
          <ac:chgData name="Young, Kimberly" userId="ff8ad6cf-2d73-4f8b-976d-198e6df20a90" providerId="ADAL" clId="{91E96E02-C075-432B-B273-2A9EAFB97AA1}" dt="2021-07-16T19:15:40.301" v="588" actId="207"/>
          <ac:graphicFrameMkLst>
            <pc:docMk/>
            <pc:sldMk cId="1732834135" sldId="283"/>
            <ac:graphicFrameMk id="6" creationId="{77AE75F5-F5EA-446A-AAC0-1F5CF39D9551}"/>
          </ac:graphicFrameMkLst>
        </pc:graphicFrameChg>
        <pc:picChg chg="del">
          <ac:chgData name="Young, Kimberly" userId="ff8ad6cf-2d73-4f8b-976d-198e6df20a90" providerId="ADAL" clId="{91E96E02-C075-432B-B273-2A9EAFB97AA1}" dt="2021-07-09T14:18:28.784" v="31"/>
          <ac:picMkLst>
            <pc:docMk/>
            <pc:sldMk cId="1732834135" sldId="283"/>
            <ac:picMk id="10" creationId="{63C11A00-A2A3-417C-B33D-DC753ED7C3BB}"/>
          </ac:picMkLst>
        </pc:picChg>
      </pc:sldChg>
      <pc:sldChg chg="delSp del delDesignElem">
        <pc:chgData name="Young, Kimberly" userId="ff8ad6cf-2d73-4f8b-976d-198e6df20a90" providerId="ADAL" clId="{91E96E02-C075-432B-B273-2A9EAFB97AA1}" dt="2021-07-09T14:30:54.507" v="352" actId="2696"/>
        <pc:sldMkLst>
          <pc:docMk/>
          <pc:sldMk cId="2919717985" sldId="284"/>
        </pc:sldMkLst>
        <pc:spChg chg="del">
          <ac:chgData name="Young, Kimberly" userId="ff8ad6cf-2d73-4f8b-976d-198e6df20a90" providerId="ADAL" clId="{91E96E02-C075-432B-B273-2A9EAFB97AA1}" dt="2021-07-09T14:18:28.784" v="31"/>
          <ac:spMkLst>
            <pc:docMk/>
            <pc:sldMk cId="2919717985" sldId="284"/>
            <ac:spMk id="8" creationId="{25168E7B-6D42-4B3A-B7A1-17D4C49EC903}"/>
          </ac:spMkLst>
        </pc:spChg>
        <pc:picChg chg="del">
          <ac:chgData name="Young, Kimberly" userId="ff8ad6cf-2d73-4f8b-976d-198e6df20a90" providerId="ADAL" clId="{91E96E02-C075-432B-B273-2A9EAFB97AA1}" dt="2021-07-09T14:18:28.784" v="31"/>
          <ac:picMkLst>
            <pc:docMk/>
            <pc:sldMk cId="2919717985" sldId="284"/>
            <ac:picMk id="10" creationId="{98A030C2-9F23-4593-9F99-7B73C232A4C9}"/>
          </ac:picMkLst>
        </pc:picChg>
      </pc:sldChg>
      <pc:sldChg chg="addSp delSp modSp mod setBg setClrOvrMap delDesignElem">
        <pc:chgData name="Young, Kimberly" userId="ff8ad6cf-2d73-4f8b-976d-198e6df20a90" providerId="ADAL" clId="{91E96E02-C075-432B-B273-2A9EAFB97AA1}" dt="2021-07-09T14:27:32.763" v="180" actId="26606"/>
        <pc:sldMkLst>
          <pc:docMk/>
          <pc:sldMk cId="4027892430" sldId="285"/>
        </pc:sldMkLst>
        <pc:spChg chg="mod">
          <ac:chgData name="Young, Kimberly" userId="ff8ad6cf-2d73-4f8b-976d-198e6df20a90" providerId="ADAL" clId="{91E96E02-C075-432B-B273-2A9EAFB97AA1}" dt="2021-07-09T14:27:32.763" v="180" actId="26606"/>
          <ac:spMkLst>
            <pc:docMk/>
            <pc:sldMk cId="4027892430" sldId="285"/>
            <ac:spMk id="2" creationId="{1C6D72C4-6D26-4E3D-A5EB-59A3A4C6188D}"/>
          </ac:spMkLst>
        </pc:spChg>
        <pc:spChg chg="del mod">
          <ac:chgData name="Young, Kimberly" userId="ff8ad6cf-2d73-4f8b-976d-198e6df20a90" providerId="ADAL" clId="{91E96E02-C075-432B-B273-2A9EAFB97AA1}" dt="2021-07-09T14:27:26.107" v="177" actId="21"/>
          <ac:spMkLst>
            <pc:docMk/>
            <pc:sldMk cId="4027892430" sldId="285"/>
            <ac:spMk id="3" creationId="{794AE007-01CE-439A-ADFC-5F5E88F73370}"/>
          </ac:spMkLst>
        </pc:spChg>
        <pc:spChg chg="del">
          <ac:chgData name="Young, Kimberly" userId="ff8ad6cf-2d73-4f8b-976d-198e6df20a90" providerId="ADAL" clId="{91E96E02-C075-432B-B273-2A9EAFB97AA1}" dt="2021-07-09T14:18:28.784" v="31"/>
          <ac:spMkLst>
            <pc:docMk/>
            <pc:sldMk cId="4027892430" sldId="285"/>
            <ac:spMk id="8" creationId="{4351DFE5-F63D-4BE0-BDA9-E3EB88F01AA5}"/>
          </ac:spMkLst>
        </pc:spChg>
        <pc:spChg chg="add">
          <ac:chgData name="Young, Kimberly" userId="ff8ad6cf-2d73-4f8b-976d-198e6df20a90" providerId="ADAL" clId="{91E96E02-C075-432B-B273-2A9EAFB97AA1}" dt="2021-07-09T14:27:32.763" v="180" actId="26606"/>
          <ac:spMkLst>
            <pc:docMk/>
            <pc:sldMk cId="4027892430" sldId="285"/>
            <ac:spMk id="14" creationId="{09C946AC-2072-4946-A2B8-39F09D0944EE}"/>
          </ac:spMkLst>
        </pc:spChg>
        <pc:spChg chg="add">
          <ac:chgData name="Young, Kimberly" userId="ff8ad6cf-2d73-4f8b-976d-198e6df20a90" providerId="ADAL" clId="{91E96E02-C075-432B-B273-2A9EAFB97AA1}" dt="2021-07-09T14:27:32.763" v="180" actId="26606"/>
          <ac:spMkLst>
            <pc:docMk/>
            <pc:sldMk cId="4027892430" sldId="285"/>
            <ac:spMk id="18" creationId="{559FD8B5-8CC4-4CFE-BD2A-1216B1F2C3DB}"/>
          </ac:spMkLst>
        </pc:spChg>
        <pc:spChg chg="add">
          <ac:chgData name="Young, Kimberly" userId="ff8ad6cf-2d73-4f8b-976d-198e6df20a90" providerId="ADAL" clId="{91E96E02-C075-432B-B273-2A9EAFB97AA1}" dt="2021-07-09T14:27:32.763" v="180" actId="26606"/>
          <ac:spMkLst>
            <pc:docMk/>
            <pc:sldMk cId="4027892430" sldId="285"/>
            <ac:spMk id="20" creationId="{9ECF13F4-3D2A-4F2E-9BBD-3038670D21ED}"/>
          </ac:spMkLst>
        </pc:spChg>
        <pc:grpChg chg="add">
          <ac:chgData name="Young, Kimberly" userId="ff8ad6cf-2d73-4f8b-976d-198e6df20a90" providerId="ADAL" clId="{91E96E02-C075-432B-B273-2A9EAFB97AA1}" dt="2021-07-09T14:27:32.763" v="180" actId="26606"/>
          <ac:grpSpMkLst>
            <pc:docMk/>
            <pc:sldMk cId="4027892430" sldId="285"/>
            <ac:grpSpMk id="22" creationId="{19660E16-DCC0-4B6C-8E84-4C292580059F}"/>
          </ac:grpSpMkLst>
        </pc:grpChg>
        <pc:picChg chg="add mod">
          <ac:chgData name="Young, Kimberly" userId="ff8ad6cf-2d73-4f8b-976d-198e6df20a90" providerId="ADAL" clId="{91E96E02-C075-432B-B273-2A9EAFB97AA1}" dt="2021-07-09T14:27:32.763" v="180" actId="26606"/>
          <ac:picMkLst>
            <pc:docMk/>
            <pc:sldMk cId="4027892430" sldId="285"/>
            <ac:picMk id="7" creationId="{B0FA34F4-D55B-4052-94EA-623A68D0072D}"/>
          </ac:picMkLst>
        </pc:picChg>
        <pc:picChg chg="del">
          <ac:chgData name="Young, Kimberly" userId="ff8ad6cf-2d73-4f8b-976d-198e6df20a90" providerId="ADAL" clId="{91E96E02-C075-432B-B273-2A9EAFB97AA1}" dt="2021-07-09T14:18:28.784" v="31"/>
          <ac:picMkLst>
            <pc:docMk/>
            <pc:sldMk cId="4027892430" sldId="285"/>
            <ac:picMk id="10" creationId="{3AA16612-ACD2-4A16-8F2B-4514FD6BF28F}"/>
          </ac:picMkLst>
        </pc:picChg>
        <pc:picChg chg="add">
          <ac:chgData name="Young, Kimberly" userId="ff8ad6cf-2d73-4f8b-976d-198e6df20a90" providerId="ADAL" clId="{91E96E02-C075-432B-B273-2A9EAFB97AA1}" dt="2021-07-09T14:27:32.763" v="180" actId="26606"/>
          <ac:picMkLst>
            <pc:docMk/>
            <pc:sldMk cId="4027892430" sldId="285"/>
            <ac:picMk id="12" creationId="{6AF6706C-CF07-43A1-BCC4-CBA5D33820DA}"/>
          </ac:picMkLst>
        </pc:picChg>
        <pc:picChg chg="add">
          <ac:chgData name="Young, Kimberly" userId="ff8ad6cf-2d73-4f8b-976d-198e6df20a90" providerId="ADAL" clId="{91E96E02-C075-432B-B273-2A9EAFB97AA1}" dt="2021-07-09T14:27:32.763" v="180" actId="26606"/>
          <ac:picMkLst>
            <pc:docMk/>
            <pc:sldMk cId="4027892430" sldId="285"/>
            <ac:picMk id="16" creationId="{A748C8C8-F348-4D00-852A-26DD9EBCC24C}"/>
          </ac:picMkLst>
        </pc:picChg>
      </pc:sldChg>
      <pc:sldChg chg="addSp delSp modSp mod setClrOvrMap delDesignElem">
        <pc:chgData name="Young, Kimberly" userId="ff8ad6cf-2d73-4f8b-976d-198e6df20a90" providerId="ADAL" clId="{91E96E02-C075-432B-B273-2A9EAFB97AA1}" dt="2021-07-16T19:14:38.878" v="583" actId="12100"/>
        <pc:sldMkLst>
          <pc:docMk/>
          <pc:sldMk cId="308146520" sldId="286"/>
        </pc:sldMkLst>
        <pc:spChg chg="mod">
          <ac:chgData name="Young, Kimberly" userId="ff8ad6cf-2d73-4f8b-976d-198e6df20a90" providerId="ADAL" clId="{91E96E02-C075-432B-B273-2A9EAFB97AA1}" dt="2021-07-09T14:26:42.863" v="173" actId="26606"/>
          <ac:spMkLst>
            <pc:docMk/>
            <pc:sldMk cId="308146520" sldId="286"/>
            <ac:spMk id="2" creationId="{1C6D72C4-6D26-4E3D-A5EB-59A3A4C6188D}"/>
          </ac:spMkLst>
        </pc:spChg>
        <pc:spChg chg="del">
          <ac:chgData name="Young, Kimberly" userId="ff8ad6cf-2d73-4f8b-976d-198e6df20a90" providerId="ADAL" clId="{91E96E02-C075-432B-B273-2A9EAFB97AA1}" dt="2021-07-09T14:26:42.863" v="173" actId="26606"/>
          <ac:spMkLst>
            <pc:docMk/>
            <pc:sldMk cId="308146520" sldId="286"/>
            <ac:spMk id="3" creationId="{794AE007-01CE-439A-ADFC-5F5E88F73370}"/>
          </ac:spMkLst>
        </pc:spChg>
        <pc:spChg chg="del">
          <ac:chgData name="Young, Kimberly" userId="ff8ad6cf-2d73-4f8b-976d-198e6df20a90" providerId="ADAL" clId="{91E96E02-C075-432B-B273-2A9EAFB97AA1}" dt="2021-07-09T14:18:28.784" v="31"/>
          <ac:spMkLst>
            <pc:docMk/>
            <pc:sldMk cId="308146520" sldId="286"/>
            <ac:spMk id="8" creationId="{4351DFE5-F63D-4BE0-BDA9-E3EB88F01AA5}"/>
          </ac:spMkLst>
        </pc:spChg>
        <pc:spChg chg="add">
          <ac:chgData name="Young, Kimberly" userId="ff8ad6cf-2d73-4f8b-976d-198e6df20a90" providerId="ADAL" clId="{91E96E02-C075-432B-B273-2A9EAFB97AA1}" dt="2021-07-09T14:26:42.863" v="173" actId="26606"/>
          <ac:spMkLst>
            <pc:docMk/>
            <pc:sldMk cId="308146520" sldId="286"/>
            <ac:spMk id="9" creationId="{6A166780-9337-4437-95D3-5EA9D55AAAC5}"/>
          </ac:spMkLst>
        </pc:spChg>
        <pc:spChg chg="add">
          <ac:chgData name="Young, Kimberly" userId="ff8ad6cf-2d73-4f8b-976d-198e6df20a90" providerId="ADAL" clId="{91E96E02-C075-432B-B273-2A9EAFB97AA1}" dt="2021-07-09T14:26:42.863" v="173" actId="26606"/>
          <ac:spMkLst>
            <pc:docMk/>
            <pc:sldMk cId="308146520" sldId="286"/>
            <ac:spMk id="11" creationId="{EB3D0F40-BF1F-4120-945D-90C5AAD6E35A}"/>
          </ac:spMkLst>
        </pc:spChg>
        <pc:spChg chg="add">
          <ac:chgData name="Young, Kimberly" userId="ff8ad6cf-2d73-4f8b-976d-198e6df20a90" providerId="ADAL" clId="{91E96E02-C075-432B-B273-2A9EAFB97AA1}" dt="2021-07-09T14:26:42.863" v="173" actId="26606"/>
          <ac:spMkLst>
            <pc:docMk/>
            <pc:sldMk cId="308146520" sldId="286"/>
            <ac:spMk id="15" creationId="{66F4F323-644B-4A47-97E9-BFB73840F402}"/>
          </ac:spMkLst>
        </pc:spChg>
        <pc:graphicFrameChg chg="add mod">
          <ac:chgData name="Young, Kimberly" userId="ff8ad6cf-2d73-4f8b-976d-198e6df20a90" providerId="ADAL" clId="{91E96E02-C075-432B-B273-2A9EAFB97AA1}" dt="2021-07-16T19:14:38.878" v="583" actId="12100"/>
          <ac:graphicFrameMkLst>
            <pc:docMk/>
            <pc:sldMk cId="308146520" sldId="286"/>
            <ac:graphicFrameMk id="5" creationId="{AEABED97-7A3E-476E-A405-7CACCBC2C1CD}"/>
          </ac:graphicFrameMkLst>
        </pc:graphicFrameChg>
        <pc:picChg chg="del">
          <ac:chgData name="Young, Kimberly" userId="ff8ad6cf-2d73-4f8b-976d-198e6df20a90" providerId="ADAL" clId="{91E96E02-C075-432B-B273-2A9EAFB97AA1}" dt="2021-07-09T14:18:28.784" v="31"/>
          <ac:picMkLst>
            <pc:docMk/>
            <pc:sldMk cId="308146520" sldId="286"/>
            <ac:picMk id="10" creationId="{3AA16612-ACD2-4A16-8F2B-4514FD6BF28F}"/>
          </ac:picMkLst>
        </pc:picChg>
        <pc:picChg chg="add">
          <ac:chgData name="Young, Kimberly" userId="ff8ad6cf-2d73-4f8b-976d-198e6df20a90" providerId="ADAL" clId="{91E96E02-C075-432B-B273-2A9EAFB97AA1}" dt="2021-07-09T14:26:42.863" v="173" actId="26606"/>
          <ac:picMkLst>
            <pc:docMk/>
            <pc:sldMk cId="308146520" sldId="286"/>
            <ac:picMk id="13" creationId="{15640A69-3748-450C-8DDB-B2051AC04BC7}"/>
          </ac:picMkLst>
        </pc:picChg>
      </pc:sldChg>
      <pc:sldChg chg="addSp delSp modSp mod setBg delDesignElem">
        <pc:chgData name="Young, Kimberly" userId="ff8ad6cf-2d73-4f8b-976d-198e6df20a90" providerId="ADAL" clId="{91E96E02-C075-432B-B273-2A9EAFB97AA1}" dt="2021-07-09T14:26:47.948" v="174" actId="26606"/>
        <pc:sldMkLst>
          <pc:docMk/>
          <pc:sldMk cId="3553935078" sldId="287"/>
        </pc:sldMkLst>
        <pc:spChg chg="mod ord">
          <ac:chgData name="Young, Kimberly" userId="ff8ad6cf-2d73-4f8b-976d-198e6df20a90" providerId="ADAL" clId="{91E96E02-C075-432B-B273-2A9EAFB97AA1}" dt="2021-07-09T14:26:47.948" v="174" actId="26606"/>
          <ac:spMkLst>
            <pc:docMk/>
            <pc:sldMk cId="3553935078" sldId="287"/>
            <ac:spMk id="2" creationId="{8820DB44-1A18-46EE-B351-2B20618B8BEF}"/>
          </ac:spMkLst>
        </pc:spChg>
        <pc:grpChg chg="add">
          <ac:chgData name="Young, Kimberly" userId="ff8ad6cf-2d73-4f8b-976d-198e6df20a90" providerId="ADAL" clId="{91E96E02-C075-432B-B273-2A9EAFB97AA1}" dt="2021-07-09T14:26:47.948" v="174" actId="26606"/>
          <ac:grpSpMkLst>
            <pc:docMk/>
            <pc:sldMk cId="3553935078" sldId="287"/>
            <ac:grpSpMk id="79" creationId="{AB9053A5-C1DA-43AF-A312-5F5C1DAB3994}"/>
          </ac:grpSpMkLst>
        </pc:grpChg>
        <pc:grpChg chg="add">
          <ac:chgData name="Young, Kimberly" userId="ff8ad6cf-2d73-4f8b-976d-198e6df20a90" providerId="ADAL" clId="{91E96E02-C075-432B-B273-2A9EAFB97AA1}" dt="2021-07-09T14:26:47.948" v="174" actId="26606"/>
          <ac:grpSpMkLst>
            <pc:docMk/>
            <pc:sldMk cId="3553935078" sldId="287"/>
            <ac:grpSpMk id="158" creationId="{B9BFC0FC-BF8E-4AAB-839D-FFE5A5429831}"/>
          </ac:grpSpMkLst>
        </pc:grpChg>
        <pc:grpChg chg="add">
          <ac:chgData name="Young, Kimberly" userId="ff8ad6cf-2d73-4f8b-976d-198e6df20a90" providerId="ADAL" clId="{91E96E02-C075-432B-B273-2A9EAFB97AA1}" dt="2021-07-09T14:26:47.948" v="174" actId="26606"/>
          <ac:grpSpMkLst>
            <pc:docMk/>
            <pc:sldMk cId="3553935078" sldId="287"/>
            <ac:grpSpMk id="196" creationId="{7C733035-E3B0-4503-8AD1-A8AD345C524F}"/>
          </ac:grpSpMkLst>
        </pc:grpChg>
        <pc:grpChg chg="add">
          <ac:chgData name="Young, Kimberly" userId="ff8ad6cf-2d73-4f8b-976d-198e6df20a90" providerId="ADAL" clId="{91E96E02-C075-432B-B273-2A9EAFB97AA1}" dt="2021-07-09T14:26:47.948" v="174" actId="26606"/>
          <ac:grpSpMkLst>
            <pc:docMk/>
            <pc:sldMk cId="3553935078" sldId="287"/>
            <ac:grpSpMk id="278" creationId="{4736EC46-F101-4A9F-986E-C9F5B5266FE7}"/>
          </ac:grpSpMkLst>
        </pc:grpChg>
        <pc:picChg chg="del">
          <ac:chgData name="Young, Kimberly" userId="ff8ad6cf-2d73-4f8b-976d-198e6df20a90" providerId="ADAL" clId="{91E96E02-C075-432B-B273-2A9EAFB97AA1}" dt="2021-07-09T14:18:28.784" v="31"/>
          <ac:picMkLst>
            <pc:docMk/>
            <pc:sldMk cId="3553935078" sldId="287"/>
            <ac:picMk id="77" creationId="{5E090A9D-9BD2-4EB9-A6B7-8D042B6E4185}"/>
          </ac:picMkLst>
        </pc:picChg>
        <pc:picChg chg="mod ord">
          <ac:chgData name="Young, Kimberly" userId="ff8ad6cf-2d73-4f8b-976d-198e6df20a90" providerId="ADAL" clId="{91E96E02-C075-432B-B273-2A9EAFB97AA1}" dt="2021-07-09T14:26:47.948" v="174" actId="26606"/>
          <ac:picMkLst>
            <pc:docMk/>
            <pc:sldMk cId="3553935078" sldId="287"/>
            <ac:picMk id="1026" creationId="{9F45AE30-962D-42EB-943C-662A45D33AFF}"/>
          </ac:picMkLst>
        </pc:picChg>
        <pc:picChg chg="mod">
          <ac:chgData name="Young, Kimberly" userId="ff8ad6cf-2d73-4f8b-976d-198e6df20a90" providerId="ADAL" clId="{91E96E02-C075-432B-B273-2A9EAFB97AA1}" dt="2021-07-09T14:26:47.948" v="174" actId="26606"/>
          <ac:picMkLst>
            <pc:docMk/>
            <pc:sldMk cId="3553935078" sldId="287"/>
            <ac:picMk id="1028" creationId="{9BA19D90-9CAF-477F-8A41-4EDB3901C7B9}"/>
          </ac:picMkLst>
        </pc:picChg>
        <pc:picChg chg="mod">
          <ac:chgData name="Young, Kimberly" userId="ff8ad6cf-2d73-4f8b-976d-198e6df20a90" providerId="ADAL" clId="{91E96E02-C075-432B-B273-2A9EAFB97AA1}" dt="2021-07-09T14:26:47.948" v="174" actId="26606"/>
          <ac:picMkLst>
            <pc:docMk/>
            <pc:sldMk cId="3553935078" sldId="287"/>
            <ac:picMk id="1030" creationId="{02D26AFA-84C5-4705-9255-A49C518D6BD2}"/>
          </ac:picMkLst>
        </pc:picChg>
        <pc:picChg chg="mod">
          <ac:chgData name="Young, Kimberly" userId="ff8ad6cf-2d73-4f8b-976d-198e6df20a90" providerId="ADAL" clId="{91E96E02-C075-432B-B273-2A9EAFB97AA1}" dt="2021-07-09T14:26:47.948" v="174" actId="26606"/>
          <ac:picMkLst>
            <pc:docMk/>
            <pc:sldMk cId="3553935078" sldId="287"/>
            <ac:picMk id="1032" creationId="{1CD6B095-7D18-4294-A76A-06A230868C10}"/>
          </ac:picMkLst>
        </pc:picChg>
        <pc:picChg chg="add">
          <ac:chgData name="Young, Kimberly" userId="ff8ad6cf-2d73-4f8b-976d-198e6df20a90" providerId="ADAL" clId="{91E96E02-C075-432B-B273-2A9EAFB97AA1}" dt="2021-07-09T14:26:47.948" v="174" actId="26606"/>
          <ac:picMkLst>
            <pc:docMk/>
            <pc:sldMk cId="3553935078" sldId="287"/>
            <ac:picMk id="1034" creationId="{887B6CC8-3E14-493D-A78F-075CD2E8616E}"/>
          </ac:picMkLst>
        </pc:picChg>
      </pc:sldChg>
      <pc:sldChg chg="addSp delSp modSp mod setBg setClrOvrMap delDesignElem">
        <pc:chgData name="Young, Kimberly" userId="ff8ad6cf-2d73-4f8b-976d-198e6df20a90" providerId="ADAL" clId="{91E96E02-C075-432B-B273-2A9EAFB97AA1}" dt="2021-07-09T14:29:34.712" v="207" actId="26606"/>
        <pc:sldMkLst>
          <pc:docMk/>
          <pc:sldMk cId="3922207468" sldId="288"/>
        </pc:sldMkLst>
        <pc:spChg chg="mod">
          <ac:chgData name="Young, Kimberly" userId="ff8ad6cf-2d73-4f8b-976d-198e6df20a90" providerId="ADAL" clId="{91E96E02-C075-432B-B273-2A9EAFB97AA1}" dt="2021-07-09T14:29:34.712" v="207" actId="26606"/>
          <ac:spMkLst>
            <pc:docMk/>
            <pc:sldMk cId="3922207468" sldId="288"/>
            <ac:spMk id="2" creationId="{4DA3CE3E-9902-40E4-BC9B-619B74F0DCD2}"/>
          </ac:spMkLst>
        </pc:spChg>
        <pc:spChg chg="mod">
          <ac:chgData name="Young, Kimberly" userId="ff8ad6cf-2d73-4f8b-976d-198e6df20a90" providerId="ADAL" clId="{91E96E02-C075-432B-B273-2A9EAFB97AA1}" dt="2021-07-09T14:29:34.712" v="207" actId="26606"/>
          <ac:spMkLst>
            <pc:docMk/>
            <pc:sldMk cId="3922207468" sldId="288"/>
            <ac:spMk id="9" creationId="{9491B475-6308-41FB-BD92-78E20D51DFB9}"/>
          </ac:spMkLst>
        </pc:spChg>
        <pc:spChg chg="add del">
          <ac:chgData name="Young, Kimberly" userId="ff8ad6cf-2d73-4f8b-976d-198e6df20a90" providerId="ADAL" clId="{91E96E02-C075-432B-B273-2A9EAFB97AA1}" dt="2021-07-09T14:29:34.683" v="206" actId="26606"/>
          <ac:spMkLst>
            <pc:docMk/>
            <pc:sldMk cId="3922207468" sldId="288"/>
            <ac:spMk id="14" creationId="{50E53EDA-3B94-4F6B-9E86-D3BB9EBB9616}"/>
          </ac:spMkLst>
        </pc:spChg>
        <pc:spChg chg="add">
          <ac:chgData name="Young, Kimberly" userId="ff8ad6cf-2d73-4f8b-976d-198e6df20a90" providerId="ADAL" clId="{91E96E02-C075-432B-B273-2A9EAFB97AA1}" dt="2021-07-09T14:29:34.712" v="207" actId="26606"/>
          <ac:spMkLst>
            <pc:docMk/>
            <pc:sldMk cId="3922207468" sldId="288"/>
            <ac:spMk id="18" creationId="{54309F57-B331-41A7-9154-15EC2AF45A60}"/>
          </ac:spMkLst>
        </pc:spChg>
        <pc:spChg chg="del">
          <ac:chgData name="Young, Kimberly" userId="ff8ad6cf-2d73-4f8b-976d-198e6df20a90" providerId="ADAL" clId="{91E96E02-C075-432B-B273-2A9EAFB97AA1}" dt="2021-07-09T14:18:28.784" v="31"/>
          <ac:spMkLst>
            <pc:docMk/>
            <pc:sldMk cId="3922207468" sldId="288"/>
            <ac:spMk id="31" creationId="{2CB6C291-6CAF-46DF-ACFF-AADF0FD03F58}"/>
          </ac:spMkLst>
        </pc:spChg>
        <pc:spChg chg="del">
          <ac:chgData name="Young, Kimberly" userId="ff8ad6cf-2d73-4f8b-976d-198e6df20a90" providerId="ADAL" clId="{91E96E02-C075-432B-B273-2A9EAFB97AA1}" dt="2021-07-09T14:18:28.784" v="31"/>
          <ac:spMkLst>
            <pc:docMk/>
            <pc:sldMk cId="3922207468" sldId="288"/>
            <ac:spMk id="32" creationId="{4735DC46-5663-471D-AADB-81E00E65BCC6}"/>
          </ac:spMkLst>
        </pc:spChg>
        <pc:picChg chg="del">
          <ac:chgData name="Young, Kimberly" userId="ff8ad6cf-2d73-4f8b-976d-198e6df20a90" providerId="ADAL" clId="{91E96E02-C075-432B-B273-2A9EAFB97AA1}" dt="2021-07-09T14:18:28.784" v="31"/>
          <ac:picMkLst>
            <pc:docMk/>
            <pc:sldMk cId="3922207468" sldId="288"/>
            <ac:picMk id="33" creationId="{595E59CC-7059-4455-9789-EDFBBE8F5A98}"/>
          </ac:picMkLst>
        </pc:picChg>
        <pc:cxnChg chg="add del">
          <ac:chgData name="Young, Kimberly" userId="ff8ad6cf-2d73-4f8b-976d-198e6df20a90" providerId="ADAL" clId="{91E96E02-C075-432B-B273-2A9EAFB97AA1}" dt="2021-07-09T14:29:34.683" v="206" actId="26606"/>
          <ac:cxnSpMkLst>
            <pc:docMk/>
            <pc:sldMk cId="3922207468" sldId="288"/>
            <ac:cxnSpMk id="16" creationId="{30EFD79F-7790-479B-B7DB-BD0D8C101DDD}"/>
          </ac:cxnSpMkLst>
        </pc:cxnChg>
      </pc:sldChg>
      <pc:sldChg chg="addSp delSp modSp add mod ord">
        <pc:chgData name="Young, Kimberly" userId="ff8ad6cf-2d73-4f8b-976d-198e6df20a90" providerId="ADAL" clId="{91E96E02-C075-432B-B273-2A9EAFB97AA1}" dt="2021-07-09T14:19:45.228" v="49" actId="1076"/>
        <pc:sldMkLst>
          <pc:docMk/>
          <pc:sldMk cId="2248048436" sldId="289"/>
        </pc:sldMkLst>
        <pc:picChg chg="add mod">
          <ac:chgData name="Young, Kimberly" userId="ff8ad6cf-2d73-4f8b-976d-198e6df20a90" providerId="ADAL" clId="{91E96E02-C075-432B-B273-2A9EAFB97AA1}" dt="2021-07-09T14:19:45.228" v="49" actId="1076"/>
          <ac:picMkLst>
            <pc:docMk/>
            <pc:sldMk cId="2248048436" sldId="289"/>
            <ac:picMk id="4" creationId="{6692D9F4-F6D0-4BD9-AE86-A5CF2D439F8D}"/>
          </ac:picMkLst>
        </pc:picChg>
        <pc:picChg chg="del">
          <ac:chgData name="Young, Kimberly" userId="ff8ad6cf-2d73-4f8b-976d-198e6df20a90" providerId="ADAL" clId="{91E96E02-C075-432B-B273-2A9EAFB97AA1}" dt="2021-07-09T14:19:32.240" v="42" actId="21"/>
          <ac:picMkLst>
            <pc:docMk/>
            <pc:sldMk cId="2248048436" sldId="289"/>
            <ac:picMk id="5" creationId="{E99C6523-AAB9-4F4E-B593-442A7BD6F8CF}"/>
          </ac:picMkLst>
        </pc:picChg>
      </pc:sldChg>
      <pc:sldChg chg="addSp delSp modSp add mod ord modAnim modNotesTx">
        <pc:chgData name="Young, Kimberly" userId="ff8ad6cf-2d73-4f8b-976d-198e6df20a90" providerId="ADAL" clId="{91E96E02-C075-432B-B273-2A9EAFB97AA1}" dt="2021-07-16T19:13:47.532" v="582"/>
        <pc:sldMkLst>
          <pc:docMk/>
          <pc:sldMk cId="1849550725" sldId="290"/>
        </pc:sldMkLst>
        <pc:spChg chg="del">
          <ac:chgData name="Young, Kimberly" userId="ff8ad6cf-2d73-4f8b-976d-198e6df20a90" providerId="ADAL" clId="{91E96E02-C075-432B-B273-2A9EAFB97AA1}" dt="2021-07-09T14:25:24.858" v="146" actId="21"/>
          <ac:spMkLst>
            <pc:docMk/>
            <pc:sldMk cId="1849550725" sldId="290"/>
            <ac:spMk id="2" creationId="{4DA3CE3E-9902-40E4-BC9B-619B74F0DCD2}"/>
          </ac:spMkLst>
        </pc:spChg>
        <pc:spChg chg="del">
          <ac:chgData name="Young, Kimberly" userId="ff8ad6cf-2d73-4f8b-976d-198e6df20a90" providerId="ADAL" clId="{91E96E02-C075-432B-B273-2A9EAFB97AA1}" dt="2021-07-09T14:25:27.239" v="147" actId="21"/>
          <ac:spMkLst>
            <pc:docMk/>
            <pc:sldMk cId="1849550725" sldId="290"/>
            <ac:spMk id="3" creationId="{116B88F1-CA50-4667-B4B0-4C1BABA456F8}"/>
          </ac:spMkLst>
        </pc:spChg>
        <pc:spChg chg="add del mod">
          <ac:chgData name="Young, Kimberly" userId="ff8ad6cf-2d73-4f8b-976d-198e6df20a90" providerId="ADAL" clId="{91E96E02-C075-432B-B273-2A9EAFB97AA1}" dt="2021-07-09T14:25:28.742" v="148" actId="21"/>
          <ac:spMkLst>
            <pc:docMk/>
            <pc:sldMk cId="1849550725" sldId="290"/>
            <ac:spMk id="8" creationId="{C24CFDFF-1C14-48C0-8942-732C58F232B0}"/>
          </ac:spMkLst>
        </pc:spChg>
        <pc:spChg chg="add del mod">
          <ac:chgData name="Young, Kimberly" userId="ff8ad6cf-2d73-4f8b-976d-198e6df20a90" providerId="ADAL" clId="{91E96E02-C075-432B-B273-2A9EAFB97AA1}" dt="2021-07-09T14:25:30.719" v="149" actId="21"/>
          <ac:spMkLst>
            <pc:docMk/>
            <pc:sldMk cId="1849550725" sldId="290"/>
            <ac:spMk id="10" creationId="{199C1E09-B4E0-448C-A482-E06CC20C3667}"/>
          </ac:spMkLst>
        </pc:spChg>
        <pc:spChg chg="add mod">
          <ac:chgData name="Young, Kimberly" userId="ff8ad6cf-2d73-4f8b-976d-198e6df20a90" providerId="ADAL" clId="{91E96E02-C075-432B-B273-2A9EAFB97AA1}" dt="2021-07-09T14:26:23.439" v="166" actId="3062"/>
          <ac:spMkLst>
            <pc:docMk/>
            <pc:sldMk cId="1849550725" sldId="290"/>
            <ac:spMk id="11" creationId="{FBE955F0-D7FF-4F12-93C4-32CE6C543037}"/>
          </ac:spMkLst>
        </pc:spChg>
        <pc:spChg chg="add mod">
          <ac:chgData name="Young, Kimberly" userId="ff8ad6cf-2d73-4f8b-976d-198e6df20a90" providerId="ADAL" clId="{91E96E02-C075-432B-B273-2A9EAFB97AA1}" dt="2021-07-09T14:26:35.434" v="172" actId="1076"/>
          <ac:spMkLst>
            <pc:docMk/>
            <pc:sldMk cId="1849550725" sldId="290"/>
            <ac:spMk id="12" creationId="{483D2065-10C0-4AC3-919A-641FEB2231D2}"/>
          </ac:spMkLst>
        </pc:spChg>
        <pc:spChg chg="add mod">
          <ac:chgData name="Young, Kimberly" userId="ff8ad6cf-2d73-4f8b-976d-198e6df20a90" providerId="ADAL" clId="{91E96E02-C075-432B-B273-2A9EAFB97AA1}" dt="2021-07-09T14:26:26.155" v="168" actId="3062"/>
          <ac:spMkLst>
            <pc:docMk/>
            <pc:sldMk cId="1849550725" sldId="290"/>
            <ac:spMk id="13" creationId="{FF749151-4A7E-423F-8215-D57BBAB2CC3B}"/>
          </ac:spMkLst>
        </pc:spChg>
        <pc:spChg chg="add mod">
          <ac:chgData name="Young, Kimberly" userId="ff8ad6cf-2d73-4f8b-976d-198e6df20a90" providerId="ADAL" clId="{91E96E02-C075-432B-B273-2A9EAFB97AA1}" dt="2021-07-09T14:26:27.295" v="169" actId="3062"/>
          <ac:spMkLst>
            <pc:docMk/>
            <pc:sldMk cId="1849550725" sldId="290"/>
            <ac:spMk id="14" creationId="{A8F7BF06-0E0D-4F7C-B505-6C86F21E44CA}"/>
          </ac:spMkLst>
        </pc:spChg>
        <pc:spChg chg="add mod">
          <ac:chgData name="Young, Kimberly" userId="ff8ad6cf-2d73-4f8b-976d-198e6df20a90" providerId="ADAL" clId="{91E96E02-C075-432B-B273-2A9EAFB97AA1}" dt="2021-07-16T19:13:22.957" v="580" actId="1076"/>
          <ac:spMkLst>
            <pc:docMk/>
            <pc:sldMk cId="1849550725" sldId="290"/>
            <ac:spMk id="15" creationId="{A8BC5FC7-AE6A-4BDE-935F-DD9845702E0C}"/>
          </ac:spMkLst>
        </pc:spChg>
      </pc:sldChg>
      <pc:sldChg chg="addSp delSp modSp new mod setBg setClrOvrMap modNotesTx">
        <pc:chgData name="Young, Kimberly" userId="ff8ad6cf-2d73-4f8b-976d-198e6df20a90" providerId="ADAL" clId="{91E96E02-C075-432B-B273-2A9EAFB97AA1}" dt="2021-07-16T19:15:18.188" v="586" actId="12100"/>
        <pc:sldMkLst>
          <pc:docMk/>
          <pc:sldMk cId="3977237993" sldId="291"/>
        </pc:sldMkLst>
        <pc:spChg chg="mod">
          <ac:chgData name="Young, Kimberly" userId="ff8ad6cf-2d73-4f8b-976d-198e6df20a90" providerId="ADAL" clId="{91E96E02-C075-432B-B273-2A9EAFB97AA1}" dt="2021-07-09T14:31:02.376" v="353" actId="26606"/>
          <ac:spMkLst>
            <pc:docMk/>
            <pc:sldMk cId="3977237993" sldId="291"/>
            <ac:spMk id="2" creationId="{CBD252C3-41CE-4B1E-BA0C-5BDE7B7953C5}"/>
          </ac:spMkLst>
        </pc:spChg>
        <pc:spChg chg="del mod">
          <ac:chgData name="Young, Kimberly" userId="ff8ad6cf-2d73-4f8b-976d-198e6df20a90" providerId="ADAL" clId="{91E96E02-C075-432B-B273-2A9EAFB97AA1}" dt="2021-07-09T14:31:02.376" v="353" actId="26606"/>
          <ac:spMkLst>
            <pc:docMk/>
            <pc:sldMk cId="3977237993" sldId="291"/>
            <ac:spMk id="3" creationId="{802BB721-9295-4BB7-860B-EA6A67CAF592}"/>
          </ac:spMkLst>
        </pc:spChg>
        <pc:spChg chg="add">
          <ac:chgData name="Young, Kimberly" userId="ff8ad6cf-2d73-4f8b-976d-198e6df20a90" providerId="ADAL" clId="{91E96E02-C075-432B-B273-2A9EAFB97AA1}" dt="2021-07-09T14:31:02.376" v="353" actId="26606"/>
          <ac:spMkLst>
            <pc:docMk/>
            <pc:sldMk cId="3977237993" sldId="291"/>
            <ac:spMk id="9" creationId="{6A166780-9337-4437-95D3-5EA9D55AAAC5}"/>
          </ac:spMkLst>
        </pc:spChg>
        <pc:spChg chg="add">
          <ac:chgData name="Young, Kimberly" userId="ff8ad6cf-2d73-4f8b-976d-198e6df20a90" providerId="ADAL" clId="{91E96E02-C075-432B-B273-2A9EAFB97AA1}" dt="2021-07-09T14:31:02.376" v="353" actId="26606"/>
          <ac:spMkLst>
            <pc:docMk/>
            <pc:sldMk cId="3977237993" sldId="291"/>
            <ac:spMk id="11" creationId="{EB3D0F40-BF1F-4120-945D-90C5AAD6E35A}"/>
          </ac:spMkLst>
        </pc:spChg>
        <pc:spChg chg="add">
          <ac:chgData name="Young, Kimberly" userId="ff8ad6cf-2d73-4f8b-976d-198e6df20a90" providerId="ADAL" clId="{91E96E02-C075-432B-B273-2A9EAFB97AA1}" dt="2021-07-09T14:31:02.376" v="353" actId="26606"/>
          <ac:spMkLst>
            <pc:docMk/>
            <pc:sldMk cId="3977237993" sldId="291"/>
            <ac:spMk id="15" creationId="{66F4F323-644B-4A47-97E9-BFB73840F402}"/>
          </ac:spMkLst>
        </pc:spChg>
        <pc:graphicFrameChg chg="add mod">
          <ac:chgData name="Young, Kimberly" userId="ff8ad6cf-2d73-4f8b-976d-198e6df20a90" providerId="ADAL" clId="{91E96E02-C075-432B-B273-2A9EAFB97AA1}" dt="2021-07-16T19:15:18.188" v="586" actId="12100"/>
          <ac:graphicFrameMkLst>
            <pc:docMk/>
            <pc:sldMk cId="3977237993" sldId="291"/>
            <ac:graphicFrameMk id="5" creationId="{36FAD386-CAAD-4007-A912-53354FF8BFDF}"/>
          </ac:graphicFrameMkLst>
        </pc:graphicFrameChg>
        <pc:picChg chg="add">
          <ac:chgData name="Young, Kimberly" userId="ff8ad6cf-2d73-4f8b-976d-198e6df20a90" providerId="ADAL" clId="{91E96E02-C075-432B-B273-2A9EAFB97AA1}" dt="2021-07-09T14:31:02.376" v="353" actId="26606"/>
          <ac:picMkLst>
            <pc:docMk/>
            <pc:sldMk cId="3977237993" sldId="291"/>
            <ac:picMk id="13" creationId="{15640A69-3748-450C-8DDB-B2051AC04BC7}"/>
          </ac:picMkLst>
        </pc:picChg>
      </pc:sldChg>
      <pc:sldChg chg="addSp delSp modSp new mod setBg setClrOvrMap">
        <pc:chgData name="Young, Kimberly" userId="ff8ad6cf-2d73-4f8b-976d-198e6df20a90" providerId="ADAL" clId="{91E96E02-C075-432B-B273-2A9EAFB97AA1}" dt="2021-07-16T18:26:13.638" v="537" actId="26606"/>
        <pc:sldMkLst>
          <pc:docMk/>
          <pc:sldMk cId="561714441" sldId="292"/>
        </pc:sldMkLst>
        <pc:spChg chg="mod">
          <ac:chgData name="Young, Kimberly" userId="ff8ad6cf-2d73-4f8b-976d-198e6df20a90" providerId="ADAL" clId="{91E96E02-C075-432B-B273-2A9EAFB97AA1}" dt="2021-07-16T18:26:13.638" v="537" actId="26606"/>
          <ac:spMkLst>
            <pc:docMk/>
            <pc:sldMk cId="561714441" sldId="292"/>
            <ac:spMk id="2" creationId="{0B681328-26AF-485D-8A3E-25847A8547BA}"/>
          </ac:spMkLst>
        </pc:spChg>
        <pc:spChg chg="del mod">
          <ac:chgData name="Young, Kimberly" userId="ff8ad6cf-2d73-4f8b-976d-198e6df20a90" providerId="ADAL" clId="{91E96E02-C075-432B-B273-2A9EAFB97AA1}" dt="2021-07-16T18:26:13.638" v="537" actId="26606"/>
          <ac:spMkLst>
            <pc:docMk/>
            <pc:sldMk cId="561714441" sldId="292"/>
            <ac:spMk id="3" creationId="{60958619-58AC-4FB3-85B2-6E0E07414266}"/>
          </ac:spMkLst>
        </pc:spChg>
        <pc:spChg chg="add">
          <ac:chgData name="Young, Kimberly" userId="ff8ad6cf-2d73-4f8b-976d-198e6df20a90" providerId="ADAL" clId="{91E96E02-C075-432B-B273-2A9EAFB97AA1}" dt="2021-07-16T18:26:13.638" v="537" actId="26606"/>
          <ac:spMkLst>
            <pc:docMk/>
            <pc:sldMk cId="561714441" sldId="292"/>
            <ac:spMk id="9" creationId="{4117F0C1-BCBB-40C7-99D6-F703E7A4B5F3}"/>
          </ac:spMkLst>
        </pc:spChg>
        <pc:spChg chg="add">
          <ac:chgData name="Young, Kimberly" userId="ff8ad6cf-2d73-4f8b-976d-198e6df20a90" providerId="ADAL" clId="{91E96E02-C075-432B-B273-2A9EAFB97AA1}" dt="2021-07-16T18:26:13.638" v="537" actId="26606"/>
          <ac:spMkLst>
            <pc:docMk/>
            <pc:sldMk cId="561714441" sldId="292"/>
            <ac:spMk id="11" creationId="{D1A5D8BC-B41A-4E96-91C4-D60F5162257E}"/>
          </ac:spMkLst>
        </pc:spChg>
        <pc:spChg chg="add">
          <ac:chgData name="Young, Kimberly" userId="ff8ad6cf-2d73-4f8b-976d-198e6df20a90" providerId="ADAL" clId="{91E96E02-C075-432B-B273-2A9EAFB97AA1}" dt="2021-07-16T18:26:13.638" v="537" actId="26606"/>
          <ac:spMkLst>
            <pc:docMk/>
            <pc:sldMk cId="561714441" sldId="292"/>
            <ac:spMk id="15" creationId="{51287385-D3EA-47A8-A127-6061791ADBB6}"/>
          </ac:spMkLst>
        </pc:spChg>
        <pc:graphicFrameChg chg="add">
          <ac:chgData name="Young, Kimberly" userId="ff8ad6cf-2d73-4f8b-976d-198e6df20a90" providerId="ADAL" clId="{91E96E02-C075-432B-B273-2A9EAFB97AA1}" dt="2021-07-16T18:26:13.638" v="537" actId="26606"/>
          <ac:graphicFrameMkLst>
            <pc:docMk/>
            <pc:sldMk cId="561714441" sldId="292"/>
            <ac:graphicFrameMk id="5" creationId="{EF6217FA-CD2F-4117-B40F-567EE95F0D67}"/>
          </ac:graphicFrameMkLst>
        </pc:graphicFrameChg>
        <pc:picChg chg="add">
          <ac:chgData name="Young, Kimberly" userId="ff8ad6cf-2d73-4f8b-976d-198e6df20a90" providerId="ADAL" clId="{91E96E02-C075-432B-B273-2A9EAFB97AA1}" dt="2021-07-16T18:26:13.638" v="537" actId="26606"/>
          <ac:picMkLst>
            <pc:docMk/>
            <pc:sldMk cId="561714441" sldId="292"/>
            <ac:picMk id="13" creationId="{0D321D5F-FA18-4271-9EAA-0BEA14116BB5}"/>
          </ac:picMkLst>
        </pc:picChg>
      </pc:sldChg>
      <pc:sldChg chg="modSp new del mod">
        <pc:chgData name="Young, Kimberly" userId="ff8ad6cf-2d73-4f8b-976d-198e6df20a90" providerId="ADAL" clId="{91E96E02-C075-432B-B273-2A9EAFB97AA1}" dt="2021-07-16T19:03:24.487" v="551" actId="2696"/>
        <pc:sldMkLst>
          <pc:docMk/>
          <pc:sldMk cId="419547613" sldId="293"/>
        </pc:sldMkLst>
        <pc:spChg chg="mod">
          <ac:chgData name="Young, Kimberly" userId="ff8ad6cf-2d73-4f8b-976d-198e6df20a90" providerId="ADAL" clId="{91E96E02-C075-432B-B273-2A9EAFB97AA1}" dt="2021-07-16T18:36:12.992" v="549" actId="20577"/>
          <ac:spMkLst>
            <pc:docMk/>
            <pc:sldMk cId="419547613" sldId="293"/>
            <ac:spMk id="2" creationId="{82A35E34-79C8-49B0-B601-CD3746F4DFB2}"/>
          </ac:spMkLst>
        </pc:spChg>
      </pc:sldChg>
      <pc:sldChg chg="addSp modSp add mod setBg">
        <pc:chgData name="Young, Kimberly" userId="ff8ad6cf-2d73-4f8b-976d-198e6df20a90" providerId="ADAL" clId="{91E96E02-C075-432B-B273-2A9EAFB97AA1}" dt="2021-07-16T19:17:37.717" v="628" actId="115"/>
        <pc:sldMkLst>
          <pc:docMk/>
          <pc:sldMk cId="2630066390" sldId="294"/>
        </pc:sldMkLst>
        <pc:spChg chg="mod">
          <ac:chgData name="Young, Kimberly" userId="ff8ad6cf-2d73-4f8b-976d-198e6df20a90" providerId="ADAL" clId="{91E96E02-C075-432B-B273-2A9EAFB97AA1}" dt="2021-07-16T19:03:46.215" v="553" actId="26606"/>
          <ac:spMkLst>
            <pc:docMk/>
            <pc:sldMk cId="2630066390" sldId="294"/>
            <ac:spMk id="2" creationId="{358C5354-1528-4C2D-80BA-B81164A3E50C}"/>
          </ac:spMkLst>
        </pc:spChg>
        <pc:spChg chg="mod">
          <ac:chgData name="Young, Kimberly" userId="ff8ad6cf-2d73-4f8b-976d-198e6df20a90" providerId="ADAL" clId="{91E96E02-C075-432B-B273-2A9EAFB97AA1}" dt="2021-07-16T19:17:37.717" v="628" actId="115"/>
          <ac:spMkLst>
            <pc:docMk/>
            <pc:sldMk cId="2630066390" sldId="294"/>
            <ac:spMk id="3" creationId="{2AED3FA8-D2CC-4240-A91A-03A7EEDADD0C}"/>
          </ac:spMkLst>
        </pc:spChg>
        <pc:spChg chg="add">
          <ac:chgData name="Young, Kimberly" userId="ff8ad6cf-2d73-4f8b-976d-198e6df20a90" providerId="ADAL" clId="{91E96E02-C075-432B-B273-2A9EAFB97AA1}" dt="2021-07-16T19:03:46.215" v="553" actId="26606"/>
          <ac:spMkLst>
            <pc:docMk/>
            <pc:sldMk cId="2630066390" sldId="294"/>
            <ac:spMk id="10" creationId="{50E53EDA-3B94-4F6B-9E86-D3BB9EBB9616}"/>
          </ac:spMkLst>
        </pc:spChg>
        <pc:picChg chg="add">
          <ac:chgData name="Young, Kimberly" userId="ff8ad6cf-2d73-4f8b-976d-198e6df20a90" providerId="ADAL" clId="{91E96E02-C075-432B-B273-2A9EAFB97AA1}" dt="2021-07-16T19:03:46.215" v="553" actId="26606"/>
          <ac:picMkLst>
            <pc:docMk/>
            <pc:sldMk cId="2630066390" sldId="294"/>
            <ac:picMk id="8" creationId="{A17F7527-5AC0-479A-B79F-9CF463410490}"/>
          </ac:picMkLst>
        </pc:picChg>
        <pc:cxnChg chg="add">
          <ac:chgData name="Young, Kimberly" userId="ff8ad6cf-2d73-4f8b-976d-198e6df20a90" providerId="ADAL" clId="{91E96E02-C075-432B-B273-2A9EAFB97AA1}" dt="2021-07-16T19:03:46.215" v="553" actId="26606"/>
          <ac:cxnSpMkLst>
            <pc:docMk/>
            <pc:sldMk cId="2630066390" sldId="294"/>
            <ac:cxnSpMk id="12" creationId="{30EFD79F-7790-479B-B7DB-BD0D8C101DDD}"/>
          </ac:cxnSpMkLst>
        </pc:cxnChg>
      </pc:sldChg>
      <pc:sldChg chg="addSp modSp add mod setBg modAnim">
        <pc:chgData name="Young, Kimberly" userId="ff8ad6cf-2d73-4f8b-976d-198e6df20a90" providerId="ADAL" clId="{91E96E02-C075-432B-B273-2A9EAFB97AA1}" dt="2021-07-16T19:17:55.843" v="633" actId="114"/>
        <pc:sldMkLst>
          <pc:docMk/>
          <pc:sldMk cId="3274751574" sldId="295"/>
        </pc:sldMkLst>
        <pc:spChg chg="mod">
          <ac:chgData name="Young, Kimberly" userId="ff8ad6cf-2d73-4f8b-976d-198e6df20a90" providerId="ADAL" clId="{91E96E02-C075-432B-B273-2A9EAFB97AA1}" dt="2021-07-16T19:03:55.687" v="554" actId="26606"/>
          <ac:spMkLst>
            <pc:docMk/>
            <pc:sldMk cId="3274751574" sldId="295"/>
            <ac:spMk id="2" creationId="{358C5354-1528-4C2D-80BA-B81164A3E50C}"/>
          </ac:spMkLst>
        </pc:spChg>
        <pc:spChg chg="mod">
          <ac:chgData name="Young, Kimberly" userId="ff8ad6cf-2d73-4f8b-976d-198e6df20a90" providerId="ADAL" clId="{91E96E02-C075-432B-B273-2A9EAFB97AA1}" dt="2021-07-16T19:17:55.843" v="633" actId="114"/>
          <ac:spMkLst>
            <pc:docMk/>
            <pc:sldMk cId="3274751574" sldId="295"/>
            <ac:spMk id="3" creationId="{2AED3FA8-D2CC-4240-A91A-03A7EEDADD0C}"/>
          </ac:spMkLst>
        </pc:spChg>
        <pc:picChg chg="add">
          <ac:chgData name="Young, Kimberly" userId="ff8ad6cf-2d73-4f8b-976d-198e6df20a90" providerId="ADAL" clId="{91E96E02-C075-432B-B273-2A9EAFB97AA1}" dt="2021-07-16T19:03:55.687" v="554" actId="26606"/>
          <ac:picMkLst>
            <pc:docMk/>
            <pc:sldMk cId="3274751574" sldId="295"/>
            <ac:picMk id="71" creationId="{A53ED3FC-3BE8-4F1F-BEF1-74B1C721718A}"/>
          </ac:picMkLst>
        </pc:picChg>
        <pc:picChg chg="mod">
          <ac:chgData name="Young, Kimberly" userId="ff8ad6cf-2d73-4f8b-976d-198e6df20a90" providerId="ADAL" clId="{91E96E02-C075-432B-B273-2A9EAFB97AA1}" dt="2021-07-16T19:04:00.590" v="555" actId="14100"/>
          <ac:picMkLst>
            <pc:docMk/>
            <pc:sldMk cId="3274751574" sldId="295"/>
            <ac:picMk id="1026" creationId="{5B0D06B8-E172-4C60-8AF5-F7F07A1DBCDD}"/>
          </ac:picMkLst>
        </pc:picChg>
      </pc:sldChg>
      <pc:sldChg chg="addSp modSp new mod setBg">
        <pc:chgData name="Young, Kimberly" userId="ff8ad6cf-2d73-4f8b-976d-198e6df20a90" providerId="ADAL" clId="{91E96E02-C075-432B-B273-2A9EAFB97AA1}" dt="2021-07-16T20:28:28.145" v="650" actId="1076"/>
        <pc:sldMkLst>
          <pc:docMk/>
          <pc:sldMk cId="642616831" sldId="296"/>
        </pc:sldMkLst>
        <pc:spChg chg="add mod">
          <ac:chgData name="Young, Kimberly" userId="ff8ad6cf-2d73-4f8b-976d-198e6df20a90" providerId="ADAL" clId="{91E96E02-C075-432B-B273-2A9EAFB97AA1}" dt="2021-07-16T20:28:28.145" v="650" actId="1076"/>
          <ac:spMkLst>
            <pc:docMk/>
            <pc:sldMk cId="642616831" sldId="296"/>
            <ac:spMk id="4" creationId="{B6A7C2B3-529D-4962-9FAA-A90582904DFC}"/>
          </ac:spMkLst>
        </pc:spChg>
        <pc:picChg chg="add mod">
          <ac:chgData name="Young, Kimberly" userId="ff8ad6cf-2d73-4f8b-976d-198e6df20a90" providerId="ADAL" clId="{91E96E02-C075-432B-B273-2A9EAFB97AA1}" dt="2021-07-16T20:28:16.775" v="637" actId="26606"/>
          <ac:picMkLst>
            <pc:docMk/>
            <pc:sldMk cId="642616831" sldId="296"/>
            <ac:picMk id="3" creationId="{9DEAE959-EECA-458A-890E-D718BF3B7259}"/>
          </ac:picMkLst>
        </pc:picChg>
      </pc:sldChg>
    </pc:docChg>
  </pc:docChgLst>
  <pc:docChgLst>
    <pc:chgData name="Young, Kimberly" userId="ff8ad6cf-2d73-4f8b-976d-198e6df20a90" providerId="ADAL" clId="{AFE4FD24-B489-4490-898F-6730504CBFDB}"/>
    <pc:docChg chg="undo custSel addSld delSld modSld sldOrd modMainMaster">
      <pc:chgData name="Young, Kimberly" userId="ff8ad6cf-2d73-4f8b-976d-198e6df20a90" providerId="ADAL" clId="{AFE4FD24-B489-4490-898F-6730504CBFDB}" dt="2021-04-01T18:18:28.851" v="4914" actId="26606"/>
      <pc:docMkLst>
        <pc:docMk/>
      </pc:docMkLst>
      <pc:sldChg chg="modTransition">
        <pc:chgData name="Young, Kimberly" userId="ff8ad6cf-2d73-4f8b-976d-198e6df20a90" providerId="ADAL" clId="{AFE4FD24-B489-4490-898F-6730504CBFDB}" dt="2021-04-01T16:18:26.353" v="129"/>
        <pc:sldMkLst>
          <pc:docMk/>
          <pc:sldMk cId="1157004511" sldId="256"/>
        </pc:sldMkLst>
      </pc:sldChg>
      <pc:sldChg chg="addSp delSp modSp mod modTransition">
        <pc:chgData name="Young, Kimberly" userId="ff8ad6cf-2d73-4f8b-976d-198e6df20a90" providerId="ADAL" clId="{AFE4FD24-B489-4490-898F-6730504CBFDB}" dt="2021-04-01T18:18:28.851" v="4914" actId="26606"/>
        <pc:sldMkLst>
          <pc:docMk/>
          <pc:sldMk cId="1457355330" sldId="257"/>
        </pc:sldMkLst>
        <pc:spChg chg="mod">
          <ac:chgData name="Young, Kimberly" userId="ff8ad6cf-2d73-4f8b-976d-198e6df20a90" providerId="ADAL" clId="{AFE4FD24-B489-4490-898F-6730504CBFDB}" dt="2021-04-01T18:18:28.851" v="4914" actId="26606"/>
          <ac:spMkLst>
            <pc:docMk/>
            <pc:sldMk cId="1457355330" sldId="257"/>
            <ac:spMk id="2" creationId="{8820DB44-1A18-46EE-B351-2B20618B8BEF}"/>
          </ac:spMkLst>
        </pc:spChg>
        <pc:spChg chg="mod ord">
          <ac:chgData name="Young, Kimberly" userId="ff8ad6cf-2d73-4f8b-976d-198e6df20a90" providerId="ADAL" clId="{AFE4FD24-B489-4490-898F-6730504CBFDB}" dt="2021-04-01T18:18:28.851" v="4914" actId="26606"/>
          <ac:spMkLst>
            <pc:docMk/>
            <pc:sldMk cId="1457355330" sldId="257"/>
            <ac:spMk id="3" creationId="{18149806-47C8-46E4-9FF7-220D521BADA0}"/>
          </ac:spMkLst>
        </pc:spChg>
        <pc:spChg chg="del">
          <ac:chgData name="Young, Kimberly" userId="ff8ad6cf-2d73-4f8b-976d-198e6df20a90" providerId="ADAL" clId="{AFE4FD24-B489-4490-898F-6730504CBFDB}" dt="2021-04-01T18:18:28.851" v="4914" actId="26606"/>
          <ac:spMkLst>
            <pc:docMk/>
            <pc:sldMk cId="1457355330" sldId="257"/>
            <ac:spMk id="14" creationId="{4351DFE5-F63D-4BE0-BDA9-E3EB88F01AA5}"/>
          </ac:spMkLst>
        </pc:spChg>
        <pc:picChg chg="del">
          <ac:chgData name="Young, Kimberly" userId="ff8ad6cf-2d73-4f8b-976d-198e6df20a90" providerId="ADAL" clId="{AFE4FD24-B489-4490-898F-6730504CBFDB}" dt="2021-04-01T18:18:28.851" v="4914" actId="26606"/>
          <ac:picMkLst>
            <pc:docMk/>
            <pc:sldMk cId="1457355330" sldId="257"/>
            <ac:picMk id="15" creationId="{3AA16612-ACD2-4A16-8F2B-4514FD6BF28F}"/>
          </ac:picMkLst>
        </pc:picChg>
        <pc:picChg chg="add mod">
          <ac:chgData name="Young, Kimberly" userId="ff8ad6cf-2d73-4f8b-976d-198e6df20a90" providerId="ADAL" clId="{AFE4FD24-B489-4490-898F-6730504CBFDB}" dt="2021-04-01T18:18:28.851" v="4914" actId="26606"/>
          <ac:picMkLst>
            <pc:docMk/>
            <pc:sldMk cId="1457355330" sldId="257"/>
            <ac:picMk id="1026" creationId="{3489D709-ABF2-4622-84BD-12CC85A4C3A0}"/>
          </ac:picMkLst>
        </pc:picChg>
      </pc:sldChg>
      <pc:sldChg chg="modSp mod ord modTransition modAnim modNotesTx">
        <pc:chgData name="Young, Kimberly" userId="ff8ad6cf-2d73-4f8b-976d-198e6df20a90" providerId="ADAL" clId="{AFE4FD24-B489-4490-898F-6730504CBFDB}" dt="2021-04-01T17:14:20.819" v="1554" actId="20577"/>
        <pc:sldMkLst>
          <pc:docMk/>
          <pc:sldMk cId="3369589038" sldId="258"/>
        </pc:sldMkLst>
        <pc:spChg chg="mod">
          <ac:chgData name="Young, Kimberly" userId="ff8ad6cf-2d73-4f8b-976d-198e6df20a90" providerId="ADAL" clId="{AFE4FD24-B489-4490-898F-6730504CBFDB}" dt="2021-04-01T17:14:17.187" v="1553" actId="20577"/>
          <ac:spMkLst>
            <pc:docMk/>
            <pc:sldMk cId="3369589038" sldId="258"/>
            <ac:spMk id="2" creationId="{4DA3CE3E-9902-40E4-BC9B-619B74F0DCD2}"/>
          </ac:spMkLst>
        </pc:spChg>
        <pc:spChg chg="mod">
          <ac:chgData name="Young, Kimberly" userId="ff8ad6cf-2d73-4f8b-976d-198e6df20a90" providerId="ADAL" clId="{AFE4FD24-B489-4490-898F-6730504CBFDB}" dt="2021-04-01T17:14:06.467" v="1517" actId="20577"/>
          <ac:spMkLst>
            <pc:docMk/>
            <pc:sldMk cId="3369589038" sldId="258"/>
            <ac:spMk id="3" creationId="{116B88F1-CA50-4667-B4B0-4C1BABA456F8}"/>
          </ac:spMkLst>
        </pc:spChg>
      </pc:sldChg>
      <pc:sldChg chg="modTransition">
        <pc:chgData name="Young, Kimberly" userId="ff8ad6cf-2d73-4f8b-976d-198e6df20a90" providerId="ADAL" clId="{AFE4FD24-B489-4490-898F-6730504CBFDB}" dt="2021-04-01T16:18:26.353" v="129"/>
        <pc:sldMkLst>
          <pc:docMk/>
          <pc:sldMk cId="3868501081" sldId="259"/>
        </pc:sldMkLst>
      </pc:sldChg>
      <pc:sldChg chg="del">
        <pc:chgData name="Young, Kimberly" userId="ff8ad6cf-2d73-4f8b-976d-198e6df20a90" providerId="ADAL" clId="{AFE4FD24-B489-4490-898F-6730504CBFDB}" dt="2021-04-01T16:14:29.502" v="0" actId="2696"/>
        <pc:sldMkLst>
          <pc:docMk/>
          <pc:sldMk cId="1294678981" sldId="260"/>
        </pc:sldMkLst>
      </pc:sldChg>
      <pc:sldChg chg="modTransition modAnim">
        <pc:chgData name="Young, Kimberly" userId="ff8ad6cf-2d73-4f8b-976d-198e6df20a90" providerId="ADAL" clId="{AFE4FD24-B489-4490-898F-6730504CBFDB}" dt="2021-04-01T18:13:08.858" v="4893"/>
        <pc:sldMkLst>
          <pc:docMk/>
          <pc:sldMk cId="2662365777" sldId="261"/>
        </pc:sldMkLst>
      </pc:sldChg>
      <pc:sldChg chg="modSp add mod ord modTransition modNotesTx">
        <pc:chgData name="Young, Kimberly" userId="ff8ad6cf-2d73-4f8b-976d-198e6df20a90" providerId="ADAL" clId="{AFE4FD24-B489-4490-898F-6730504CBFDB}" dt="2021-04-01T16:56:20.714" v="398" actId="20577"/>
        <pc:sldMkLst>
          <pc:docMk/>
          <pc:sldMk cId="3047365747" sldId="262"/>
        </pc:sldMkLst>
        <pc:picChg chg="mod">
          <ac:chgData name="Young, Kimberly" userId="ff8ad6cf-2d73-4f8b-976d-198e6df20a90" providerId="ADAL" clId="{AFE4FD24-B489-4490-898F-6730504CBFDB}" dt="2021-04-01T16:16:50.596" v="7" actId="14100"/>
          <ac:picMkLst>
            <pc:docMk/>
            <pc:sldMk cId="3047365747" sldId="262"/>
            <ac:picMk id="5" creationId="{E99C6523-AAB9-4F4E-B593-442A7BD6F8CF}"/>
          </ac:picMkLst>
        </pc:picChg>
      </pc:sldChg>
      <pc:sldChg chg="modSp add modTransition modNotesTx">
        <pc:chgData name="Young, Kimberly" userId="ff8ad6cf-2d73-4f8b-976d-198e6df20a90" providerId="ADAL" clId="{AFE4FD24-B489-4490-898F-6730504CBFDB}" dt="2021-04-01T16:47:17.635" v="280" actId="20577"/>
        <pc:sldMkLst>
          <pc:docMk/>
          <pc:sldMk cId="4084100881" sldId="263"/>
        </pc:sldMkLst>
        <pc:picChg chg="mod">
          <ac:chgData name="Young, Kimberly" userId="ff8ad6cf-2d73-4f8b-976d-198e6df20a90" providerId="ADAL" clId="{AFE4FD24-B489-4490-898F-6730504CBFDB}" dt="2021-04-01T16:18:10.709" v="127" actId="14826"/>
          <ac:picMkLst>
            <pc:docMk/>
            <pc:sldMk cId="4084100881" sldId="263"/>
            <ac:picMk id="5" creationId="{E99C6523-AAB9-4F4E-B593-442A7BD6F8CF}"/>
          </ac:picMkLst>
        </pc:picChg>
      </pc:sldChg>
      <pc:sldChg chg="modSp add modNotesTx">
        <pc:chgData name="Young, Kimberly" userId="ff8ad6cf-2d73-4f8b-976d-198e6df20a90" providerId="ADAL" clId="{AFE4FD24-B489-4490-898F-6730504CBFDB}" dt="2021-04-01T17:00:52.870" v="780" actId="20577"/>
        <pc:sldMkLst>
          <pc:docMk/>
          <pc:sldMk cId="2896613507" sldId="264"/>
        </pc:sldMkLst>
        <pc:picChg chg="mod">
          <ac:chgData name="Young, Kimberly" userId="ff8ad6cf-2d73-4f8b-976d-198e6df20a90" providerId="ADAL" clId="{AFE4FD24-B489-4490-898F-6730504CBFDB}" dt="2021-04-01T16:57:56.968" v="400" actId="14826"/>
          <ac:picMkLst>
            <pc:docMk/>
            <pc:sldMk cId="2896613507" sldId="264"/>
            <ac:picMk id="5" creationId="{E99C6523-AAB9-4F4E-B593-442A7BD6F8CF}"/>
          </ac:picMkLst>
        </pc:picChg>
      </pc:sldChg>
      <pc:sldChg chg="modSp add modNotesTx">
        <pc:chgData name="Young, Kimberly" userId="ff8ad6cf-2d73-4f8b-976d-198e6df20a90" providerId="ADAL" clId="{AFE4FD24-B489-4490-898F-6730504CBFDB}" dt="2021-04-01T17:01:16.822" v="852" actId="20577"/>
        <pc:sldMkLst>
          <pc:docMk/>
          <pc:sldMk cId="3300726351" sldId="265"/>
        </pc:sldMkLst>
        <pc:picChg chg="mod">
          <ac:chgData name="Young, Kimberly" userId="ff8ad6cf-2d73-4f8b-976d-198e6df20a90" providerId="ADAL" clId="{AFE4FD24-B489-4490-898F-6730504CBFDB}" dt="2021-04-01T17:00:15.881" v="647" actId="14826"/>
          <ac:picMkLst>
            <pc:docMk/>
            <pc:sldMk cId="3300726351" sldId="265"/>
            <ac:picMk id="5" creationId="{E99C6523-AAB9-4F4E-B593-442A7BD6F8CF}"/>
          </ac:picMkLst>
        </pc:picChg>
      </pc:sldChg>
      <pc:sldChg chg="addSp delSp modSp add mod ord">
        <pc:chgData name="Young, Kimberly" userId="ff8ad6cf-2d73-4f8b-976d-198e6df20a90" providerId="ADAL" clId="{AFE4FD24-B489-4490-898F-6730504CBFDB}" dt="2021-04-01T18:15:18.699" v="4901" actId="26606"/>
        <pc:sldMkLst>
          <pc:docMk/>
          <pc:sldMk cId="1815474738" sldId="266"/>
        </pc:sldMkLst>
        <pc:spChg chg="mod">
          <ac:chgData name="Young, Kimberly" userId="ff8ad6cf-2d73-4f8b-976d-198e6df20a90" providerId="ADAL" clId="{AFE4FD24-B489-4490-898F-6730504CBFDB}" dt="2021-04-01T18:15:18.699" v="4901" actId="26606"/>
          <ac:spMkLst>
            <pc:docMk/>
            <pc:sldMk cId="1815474738" sldId="266"/>
            <ac:spMk id="2" creationId="{8820DB44-1A18-46EE-B351-2B20618B8BEF}"/>
          </ac:spMkLst>
        </pc:spChg>
        <pc:spChg chg="mod">
          <ac:chgData name="Young, Kimberly" userId="ff8ad6cf-2d73-4f8b-976d-198e6df20a90" providerId="ADAL" clId="{AFE4FD24-B489-4490-898F-6730504CBFDB}" dt="2021-04-01T18:15:18.699" v="4901" actId="26606"/>
          <ac:spMkLst>
            <pc:docMk/>
            <pc:sldMk cId="1815474738" sldId="266"/>
            <ac:spMk id="3" creationId="{18149806-47C8-46E4-9FF7-220D521BADA0}"/>
          </ac:spMkLst>
        </pc:spChg>
        <pc:spChg chg="del">
          <ac:chgData name="Young, Kimberly" userId="ff8ad6cf-2d73-4f8b-976d-198e6df20a90" providerId="ADAL" clId="{AFE4FD24-B489-4490-898F-6730504CBFDB}" dt="2021-04-01T17:54:46.406" v="4083" actId="26606"/>
          <ac:spMkLst>
            <pc:docMk/>
            <pc:sldMk cId="1815474738" sldId="266"/>
            <ac:spMk id="14" creationId="{4351DFE5-F63D-4BE0-BDA9-E3EB88F01AA5}"/>
          </ac:spMkLst>
        </pc:spChg>
        <pc:spChg chg="add del">
          <ac:chgData name="Young, Kimberly" userId="ff8ad6cf-2d73-4f8b-976d-198e6df20a90" providerId="ADAL" clId="{AFE4FD24-B489-4490-898F-6730504CBFDB}" dt="2021-04-01T18:15:18.699" v="4901" actId="26606"/>
          <ac:spMkLst>
            <pc:docMk/>
            <pc:sldMk cId="1815474738" sldId="266"/>
            <ac:spMk id="20" creationId="{3B854194-185D-494D-905C-7C7CB2E30F6E}"/>
          </ac:spMkLst>
        </pc:spChg>
        <pc:spChg chg="add del">
          <ac:chgData name="Young, Kimberly" userId="ff8ad6cf-2d73-4f8b-976d-198e6df20a90" providerId="ADAL" clId="{AFE4FD24-B489-4490-898F-6730504CBFDB}" dt="2021-04-01T18:15:18.699" v="4901" actId="26606"/>
          <ac:spMkLst>
            <pc:docMk/>
            <pc:sldMk cId="1815474738" sldId="266"/>
            <ac:spMk id="22" creationId="{B4F5FA0D-0104-4987-8241-EFF7C85B88DE}"/>
          </ac:spMkLst>
        </pc:spChg>
        <pc:spChg chg="add">
          <ac:chgData name="Young, Kimberly" userId="ff8ad6cf-2d73-4f8b-976d-198e6df20a90" providerId="ADAL" clId="{AFE4FD24-B489-4490-898F-6730504CBFDB}" dt="2021-04-01T18:15:18.699" v="4901" actId="26606"/>
          <ac:spMkLst>
            <pc:docMk/>
            <pc:sldMk cId="1815474738" sldId="266"/>
            <ac:spMk id="29" creationId="{B164D969-46F1-44FC-B488-3FA68C67756D}"/>
          </ac:spMkLst>
        </pc:spChg>
        <pc:spChg chg="add">
          <ac:chgData name="Young, Kimberly" userId="ff8ad6cf-2d73-4f8b-976d-198e6df20a90" providerId="ADAL" clId="{AFE4FD24-B489-4490-898F-6730504CBFDB}" dt="2021-04-01T18:15:18.699" v="4901" actId="26606"/>
          <ac:spMkLst>
            <pc:docMk/>
            <pc:sldMk cId="1815474738" sldId="266"/>
            <ac:spMk id="35" creationId="{9E0A01E6-95B9-424D-93AE-19F4928DFD40}"/>
          </ac:spMkLst>
        </pc:spChg>
        <pc:picChg chg="del">
          <ac:chgData name="Young, Kimberly" userId="ff8ad6cf-2d73-4f8b-976d-198e6df20a90" providerId="ADAL" clId="{AFE4FD24-B489-4490-898F-6730504CBFDB}" dt="2021-04-01T17:54:46.406" v="4083" actId="26606"/>
          <ac:picMkLst>
            <pc:docMk/>
            <pc:sldMk cId="1815474738" sldId="266"/>
            <ac:picMk id="15" creationId="{3AA16612-ACD2-4A16-8F2B-4514FD6BF28F}"/>
          </ac:picMkLst>
        </pc:picChg>
        <pc:picChg chg="add del">
          <ac:chgData name="Young, Kimberly" userId="ff8ad6cf-2d73-4f8b-976d-198e6df20a90" providerId="ADAL" clId="{AFE4FD24-B489-4490-898F-6730504CBFDB}" dt="2021-04-01T18:15:18.699" v="4901" actId="26606"/>
          <ac:picMkLst>
            <pc:docMk/>
            <pc:sldMk cId="1815474738" sldId="266"/>
            <ac:picMk id="24" creationId="{2897127E-6CEF-446C-BE87-93B7C46E49D1}"/>
          </ac:picMkLst>
        </pc:picChg>
        <pc:picChg chg="add">
          <ac:chgData name="Young, Kimberly" userId="ff8ad6cf-2d73-4f8b-976d-198e6df20a90" providerId="ADAL" clId="{AFE4FD24-B489-4490-898F-6730504CBFDB}" dt="2021-04-01T18:15:18.699" v="4901" actId="26606"/>
          <ac:picMkLst>
            <pc:docMk/>
            <pc:sldMk cId="1815474738" sldId="266"/>
            <ac:picMk id="31" creationId="{F3003D4E-E9FF-4669-90E7-7CED081587F1}"/>
          </ac:picMkLst>
        </pc:picChg>
        <pc:picChg chg="add">
          <ac:chgData name="Young, Kimberly" userId="ff8ad6cf-2d73-4f8b-976d-198e6df20a90" providerId="ADAL" clId="{AFE4FD24-B489-4490-898F-6730504CBFDB}" dt="2021-04-01T18:15:18.699" v="4901" actId="26606"/>
          <ac:picMkLst>
            <pc:docMk/>
            <pc:sldMk cId="1815474738" sldId="266"/>
            <ac:picMk id="33" creationId="{A7D98261-3895-4FB5-B9CE-26FAF635730F}"/>
          </ac:picMkLst>
        </pc:picChg>
      </pc:sldChg>
      <pc:sldChg chg="addSp modSp new mod setBg">
        <pc:chgData name="Young, Kimberly" userId="ff8ad6cf-2d73-4f8b-976d-198e6df20a90" providerId="ADAL" clId="{AFE4FD24-B489-4490-898F-6730504CBFDB}" dt="2021-04-01T17:49:54.807" v="3807" actId="20577"/>
        <pc:sldMkLst>
          <pc:docMk/>
          <pc:sldMk cId="840501115" sldId="267"/>
        </pc:sldMkLst>
        <pc:spChg chg="mod">
          <ac:chgData name="Young, Kimberly" userId="ff8ad6cf-2d73-4f8b-976d-198e6df20a90" providerId="ADAL" clId="{AFE4FD24-B489-4490-898F-6730504CBFDB}" dt="2021-04-01T17:14:28.140" v="1555" actId="20577"/>
          <ac:spMkLst>
            <pc:docMk/>
            <pc:sldMk cId="840501115" sldId="267"/>
            <ac:spMk id="2" creationId="{1C6D72C4-6D26-4E3D-A5EB-59A3A4C6188D}"/>
          </ac:spMkLst>
        </pc:spChg>
        <pc:spChg chg="mod">
          <ac:chgData name="Young, Kimberly" userId="ff8ad6cf-2d73-4f8b-976d-198e6df20a90" providerId="ADAL" clId="{AFE4FD24-B489-4490-898F-6730504CBFDB}" dt="2021-04-01T17:49:54.807" v="3807" actId="20577"/>
          <ac:spMkLst>
            <pc:docMk/>
            <pc:sldMk cId="840501115" sldId="267"/>
            <ac:spMk id="3" creationId="{794AE007-01CE-439A-ADFC-5F5E88F73370}"/>
          </ac:spMkLst>
        </pc:spChg>
        <pc:spChg chg="add">
          <ac:chgData name="Young, Kimberly" userId="ff8ad6cf-2d73-4f8b-976d-198e6df20a90" providerId="ADAL" clId="{AFE4FD24-B489-4490-898F-6730504CBFDB}" dt="2021-04-01T17:13:32.860" v="1477" actId="26606"/>
          <ac:spMkLst>
            <pc:docMk/>
            <pc:sldMk cId="840501115" sldId="267"/>
            <ac:spMk id="8" creationId="{4351DFE5-F63D-4BE0-BDA9-E3EB88F01AA5}"/>
          </ac:spMkLst>
        </pc:spChg>
        <pc:picChg chg="add">
          <ac:chgData name="Young, Kimberly" userId="ff8ad6cf-2d73-4f8b-976d-198e6df20a90" providerId="ADAL" clId="{AFE4FD24-B489-4490-898F-6730504CBFDB}" dt="2021-04-01T17:13:32.860" v="1477" actId="26606"/>
          <ac:picMkLst>
            <pc:docMk/>
            <pc:sldMk cId="840501115" sldId="267"/>
            <ac:picMk id="10" creationId="{3AA16612-ACD2-4A16-8F2B-4514FD6BF28F}"/>
          </ac:picMkLst>
        </pc:picChg>
      </pc:sldChg>
      <pc:sldChg chg="add">
        <pc:chgData name="Young, Kimberly" userId="ff8ad6cf-2d73-4f8b-976d-198e6df20a90" providerId="ADAL" clId="{AFE4FD24-B489-4490-898F-6730504CBFDB}" dt="2021-04-01T17:13:50.170" v="1502" actId="2890"/>
        <pc:sldMkLst>
          <pc:docMk/>
          <pc:sldMk cId="1751850970" sldId="268"/>
        </pc:sldMkLst>
      </pc:sldChg>
      <pc:sldChg chg="modSp add mod">
        <pc:chgData name="Young, Kimberly" userId="ff8ad6cf-2d73-4f8b-976d-198e6df20a90" providerId="ADAL" clId="{AFE4FD24-B489-4490-898F-6730504CBFDB}" dt="2021-04-01T17:33:35.679" v="2756" actId="20577"/>
        <pc:sldMkLst>
          <pc:docMk/>
          <pc:sldMk cId="1848089994" sldId="269"/>
        </pc:sldMkLst>
        <pc:spChg chg="mod">
          <ac:chgData name="Young, Kimberly" userId="ff8ad6cf-2d73-4f8b-976d-198e6df20a90" providerId="ADAL" clId="{AFE4FD24-B489-4490-898F-6730504CBFDB}" dt="2021-04-01T17:14:37.515" v="1582" actId="20577"/>
          <ac:spMkLst>
            <pc:docMk/>
            <pc:sldMk cId="1848089994" sldId="269"/>
            <ac:spMk id="2" creationId="{1C6D72C4-6D26-4E3D-A5EB-59A3A4C6188D}"/>
          </ac:spMkLst>
        </pc:spChg>
        <pc:spChg chg="mod">
          <ac:chgData name="Young, Kimberly" userId="ff8ad6cf-2d73-4f8b-976d-198e6df20a90" providerId="ADAL" clId="{AFE4FD24-B489-4490-898F-6730504CBFDB}" dt="2021-04-01T17:33:35.679" v="2756" actId="20577"/>
          <ac:spMkLst>
            <pc:docMk/>
            <pc:sldMk cId="1848089994" sldId="269"/>
            <ac:spMk id="3" creationId="{794AE007-01CE-439A-ADFC-5F5E88F73370}"/>
          </ac:spMkLst>
        </pc:spChg>
      </pc:sldChg>
      <pc:sldChg chg="modSp add mod">
        <pc:chgData name="Young, Kimberly" userId="ff8ad6cf-2d73-4f8b-976d-198e6df20a90" providerId="ADAL" clId="{AFE4FD24-B489-4490-898F-6730504CBFDB}" dt="2021-04-01T17:35:23.347" v="3016" actId="20577"/>
        <pc:sldMkLst>
          <pc:docMk/>
          <pc:sldMk cId="3197235699" sldId="270"/>
        </pc:sldMkLst>
        <pc:spChg chg="mod">
          <ac:chgData name="Young, Kimberly" userId="ff8ad6cf-2d73-4f8b-976d-198e6df20a90" providerId="ADAL" clId="{AFE4FD24-B489-4490-898F-6730504CBFDB}" dt="2021-04-01T17:35:23.347" v="3016" actId="20577"/>
          <ac:spMkLst>
            <pc:docMk/>
            <pc:sldMk cId="3197235699" sldId="270"/>
            <ac:spMk id="2" creationId="{1C6D72C4-6D26-4E3D-A5EB-59A3A4C6188D}"/>
          </ac:spMkLst>
        </pc:spChg>
        <pc:spChg chg="mod">
          <ac:chgData name="Young, Kimberly" userId="ff8ad6cf-2d73-4f8b-976d-198e6df20a90" providerId="ADAL" clId="{AFE4FD24-B489-4490-898F-6730504CBFDB}" dt="2021-04-01T17:34:23.897" v="2876" actId="20577"/>
          <ac:spMkLst>
            <pc:docMk/>
            <pc:sldMk cId="3197235699" sldId="270"/>
            <ac:spMk id="3" creationId="{794AE007-01CE-439A-ADFC-5F5E88F73370}"/>
          </ac:spMkLst>
        </pc:spChg>
      </pc:sldChg>
      <pc:sldChg chg="modSp add mod ord">
        <pc:chgData name="Young, Kimberly" userId="ff8ad6cf-2d73-4f8b-976d-198e6df20a90" providerId="ADAL" clId="{AFE4FD24-B489-4490-898F-6730504CBFDB}" dt="2021-04-01T17:35:56.158" v="3147" actId="20577"/>
        <pc:sldMkLst>
          <pc:docMk/>
          <pc:sldMk cId="3494986775" sldId="271"/>
        </pc:sldMkLst>
        <pc:spChg chg="mod">
          <ac:chgData name="Young, Kimberly" userId="ff8ad6cf-2d73-4f8b-976d-198e6df20a90" providerId="ADAL" clId="{AFE4FD24-B489-4490-898F-6730504CBFDB}" dt="2021-04-01T17:15:42.860" v="1635" actId="20577"/>
          <ac:spMkLst>
            <pc:docMk/>
            <pc:sldMk cId="3494986775" sldId="271"/>
            <ac:spMk id="2" creationId="{1C6D72C4-6D26-4E3D-A5EB-59A3A4C6188D}"/>
          </ac:spMkLst>
        </pc:spChg>
        <pc:spChg chg="mod">
          <ac:chgData name="Young, Kimberly" userId="ff8ad6cf-2d73-4f8b-976d-198e6df20a90" providerId="ADAL" clId="{AFE4FD24-B489-4490-898F-6730504CBFDB}" dt="2021-04-01T17:35:56.158" v="3147" actId="20577"/>
          <ac:spMkLst>
            <pc:docMk/>
            <pc:sldMk cId="3494986775" sldId="271"/>
            <ac:spMk id="3" creationId="{794AE007-01CE-439A-ADFC-5F5E88F73370}"/>
          </ac:spMkLst>
        </pc:spChg>
      </pc:sldChg>
      <pc:sldChg chg="modSp add ord">
        <pc:chgData name="Young, Kimberly" userId="ff8ad6cf-2d73-4f8b-976d-198e6df20a90" providerId="ADAL" clId="{AFE4FD24-B489-4490-898F-6730504CBFDB}" dt="2021-04-01T17:17:20.402" v="1733" actId="20577"/>
        <pc:sldMkLst>
          <pc:docMk/>
          <pc:sldMk cId="657546266" sldId="272"/>
        </pc:sldMkLst>
        <pc:spChg chg="mod">
          <ac:chgData name="Young, Kimberly" userId="ff8ad6cf-2d73-4f8b-976d-198e6df20a90" providerId="ADAL" clId="{AFE4FD24-B489-4490-898F-6730504CBFDB}" dt="2021-04-01T17:17:14.109" v="1720" actId="20577"/>
          <ac:spMkLst>
            <pc:docMk/>
            <pc:sldMk cId="657546266" sldId="272"/>
            <ac:spMk id="2" creationId="{4DA3CE3E-9902-40E4-BC9B-619B74F0DCD2}"/>
          </ac:spMkLst>
        </pc:spChg>
        <pc:spChg chg="mod">
          <ac:chgData name="Young, Kimberly" userId="ff8ad6cf-2d73-4f8b-976d-198e6df20a90" providerId="ADAL" clId="{AFE4FD24-B489-4490-898F-6730504CBFDB}" dt="2021-04-01T17:17:20.402" v="1733" actId="20577"/>
          <ac:spMkLst>
            <pc:docMk/>
            <pc:sldMk cId="657546266" sldId="272"/>
            <ac:spMk id="3" creationId="{116B88F1-CA50-4667-B4B0-4C1BABA456F8}"/>
          </ac:spMkLst>
        </pc:spChg>
      </pc:sldChg>
      <pc:sldChg chg="addSp modSp new mod setBg">
        <pc:chgData name="Young, Kimberly" userId="ff8ad6cf-2d73-4f8b-976d-198e6df20a90" providerId="ADAL" clId="{AFE4FD24-B489-4490-898F-6730504CBFDB}" dt="2021-04-01T17:19:34.577" v="1871" actId="20577"/>
        <pc:sldMkLst>
          <pc:docMk/>
          <pc:sldMk cId="2484678559" sldId="273"/>
        </pc:sldMkLst>
        <pc:spChg chg="mod">
          <ac:chgData name="Young, Kimberly" userId="ff8ad6cf-2d73-4f8b-976d-198e6df20a90" providerId="ADAL" clId="{AFE4FD24-B489-4490-898F-6730504CBFDB}" dt="2021-04-01T17:19:34.577" v="1871" actId="20577"/>
          <ac:spMkLst>
            <pc:docMk/>
            <pc:sldMk cId="2484678559" sldId="273"/>
            <ac:spMk id="2" creationId="{358C5354-1528-4C2D-80BA-B81164A3E50C}"/>
          </ac:spMkLst>
        </pc:spChg>
        <pc:spChg chg="mod">
          <ac:chgData name="Young, Kimberly" userId="ff8ad6cf-2d73-4f8b-976d-198e6df20a90" providerId="ADAL" clId="{AFE4FD24-B489-4490-898F-6730504CBFDB}" dt="2021-04-01T17:19:27.040" v="1861" actId="27636"/>
          <ac:spMkLst>
            <pc:docMk/>
            <pc:sldMk cId="2484678559" sldId="273"/>
            <ac:spMk id="3" creationId="{081EBB8D-FD27-44EB-8D5C-D0800C9E132D}"/>
          </ac:spMkLst>
        </pc:spChg>
        <pc:spChg chg="add">
          <ac:chgData name="Young, Kimberly" userId="ff8ad6cf-2d73-4f8b-976d-198e6df20a90" providerId="ADAL" clId="{AFE4FD24-B489-4490-898F-6730504CBFDB}" dt="2021-04-01T17:17:30.854" v="1735" actId="26606"/>
          <ac:spMkLst>
            <pc:docMk/>
            <pc:sldMk cId="2484678559" sldId="273"/>
            <ac:spMk id="8" creationId="{4351DFE5-F63D-4BE0-BDA9-E3EB88F01AA5}"/>
          </ac:spMkLst>
        </pc:spChg>
        <pc:picChg chg="add">
          <ac:chgData name="Young, Kimberly" userId="ff8ad6cf-2d73-4f8b-976d-198e6df20a90" providerId="ADAL" clId="{AFE4FD24-B489-4490-898F-6730504CBFDB}" dt="2021-04-01T17:17:30.854" v="1735" actId="26606"/>
          <ac:picMkLst>
            <pc:docMk/>
            <pc:sldMk cId="2484678559" sldId="273"/>
            <ac:picMk id="10" creationId="{3AA16612-ACD2-4A16-8F2B-4514FD6BF28F}"/>
          </ac:picMkLst>
        </pc:picChg>
      </pc:sldChg>
      <pc:sldChg chg="modSp add mod">
        <pc:chgData name="Young, Kimberly" userId="ff8ad6cf-2d73-4f8b-976d-198e6df20a90" providerId="ADAL" clId="{AFE4FD24-B489-4490-898F-6730504CBFDB}" dt="2021-04-01T17:22:20.512" v="2281" actId="20577"/>
        <pc:sldMkLst>
          <pc:docMk/>
          <pc:sldMk cId="3413507206" sldId="274"/>
        </pc:sldMkLst>
        <pc:spChg chg="mod">
          <ac:chgData name="Young, Kimberly" userId="ff8ad6cf-2d73-4f8b-976d-198e6df20a90" providerId="ADAL" clId="{AFE4FD24-B489-4490-898F-6730504CBFDB}" dt="2021-04-01T17:17:57.402" v="1794" actId="20577"/>
          <ac:spMkLst>
            <pc:docMk/>
            <pc:sldMk cId="3413507206" sldId="274"/>
            <ac:spMk id="2" creationId="{358C5354-1528-4C2D-80BA-B81164A3E50C}"/>
          </ac:spMkLst>
        </pc:spChg>
        <pc:spChg chg="mod">
          <ac:chgData name="Young, Kimberly" userId="ff8ad6cf-2d73-4f8b-976d-198e6df20a90" providerId="ADAL" clId="{AFE4FD24-B489-4490-898F-6730504CBFDB}" dt="2021-04-01T17:22:20.512" v="2281" actId="20577"/>
          <ac:spMkLst>
            <pc:docMk/>
            <pc:sldMk cId="3413507206" sldId="274"/>
            <ac:spMk id="3" creationId="{081EBB8D-FD27-44EB-8D5C-D0800C9E132D}"/>
          </ac:spMkLst>
        </pc:spChg>
      </pc:sldChg>
      <pc:sldChg chg="modSp add mod">
        <pc:chgData name="Young, Kimberly" userId="ff8ad6cf-2d73-4f8b-976d-198e6df20a90" providerId="ADAL" clId="{AFE4FD24-B489-4490-898F-6730504CBFDB}" dt="2021-04-01T17:18:28.855" v="1840" actId="20577"/>
        <pc:sldMkLst>
          <pc:docMk/>
          <pc:sldMk cId="2900689046" sldId="275"/>
        </pc:sldMkLst>
        <pc:spChg chg="mod">
          <ac:chgData name="Young, Kimberly" userId="ff8ad6cf-2d73-4f8b-976d-198e6df20a90" providerId="ADAL" clId="{AFE4FD24-B489-4490-898F-6730504CBFDB}" dt="2021-04-01T17:18:28.855" v="1840" actId="20577"/>
          <ac:spMkLst>
            <pc:docMk/>
            <pc:sldMk cId="2900689046" sldId="275"/>
            <ac:spMk id="2" creationId="{358C5354-1528-4C2D-80BA-B81164A3E50C}"/>
          </ac:spMkLst>
        </pc:spChg>
      </pc:sldChg>
      <pc:sldChg chg="modSp add mod">
        <pc:chgData name="Young, Kimberly" userId="ff8ad6cf-2d73-4f8b-976d-198e6df20a90" providerId="ADAL" clId="{AFE4FD24-B489-4490-898F-6730504CBFDB}" dt="2021-04-01T17:20:26.056" v="1980" actId="5793"/>
        <pc:sldMkLst>
          <pc:docMk/>
          <pc:sldMk cId="3579275077" sldId="276"/>
        </pc:sldMkLst>
        <pc:spChg chg="mod">
          <ac:chgData name="Young, Kimberly" userId="ff8ad6cf-2d73-4f8b-976d-198e6df20a90" providerId="ADAL" clId="{AFE4FD24-B489-4490-898F-6730504CBFDB}" dt="2021-04-01T17:19:00.714" v="1853" actId="20577"/>
          <ac:spMkLst>
            <pc:docMk/>
            <pc:sldMk cId="3579275077" sldId="276"/>
            <ac:spMk id="2" creationId="{358C5354-1528-4C2D-80BA-B81164A3E50C}"/>
          </ac:spMkLst>
        </pc:spChg>
        <pc:spChg chg="mod">
          <ac:chgData name="Young, Kimberly" userId="ff8ad6cf-2d73-4f8b-976d-198e6df20a90" providerId="ADAL" clId="{AFE4FD24-B489-4490-898F-6730504CBFDB}" dt="2021-04-01T17:20:26.056" v="1980" actId="5793"/>
          <ac:spMkLst>
            <pc:docMk/>
            <pc:sldMk cId="3579275077" sldId="276"/>
            <ac:spMk id="3" creationId="{081EBB8D-FD27-44EB-8D5C-D0800C9E132D}"/>
          </ac:spMkLst>
        </pc:spChg>
      </pc:sldChg>
      <pc:sldChg chg="modSp add mod">
        <pc:chgData name="Young, Kimberly" userId="ff8ad6cf-2d73-4f8b-976d-198e6df20a90" providerId="ADAL" clId="{AFE4FD24-B489-4490-898F-6730504CBFDB}" dt="2021-04-01T17:21:45.324" v="2187" actId="20577"/>
        <pc:sldMkLst>
          <pc:docMk/>
          <pc:sldMk cId="3561140743" sldId="277"/>
        </pc:sldMkLst>
        <pc:spChg chg="mod">
          <ac:chgData name="Young, Kimberly" userId="ff8ad6cf-2d73-4f8b-976d-198e6df20a90" providerId="ADAL" clId="{AFE4FD24-B489-4490-898F-6730504CBFDB}" dt="2021-04-01T17:21:05.737" v="1998" actId="20577"/>
          <ac:spMkLst>
            <pc:docMk/>
            <pc:sldMk cId="3561140743" sldId="277"/>
            <ac:spMk id="2" creationId="{358C5354-1528-4C2D-80BA-B81164A3E50C}"/>
          </ac:spMkLst>
        </pc:spChg>
        <pc:spChg chg="mod">
          <ac:chgData name="Young, Kimberly" userId="ff8ad6cf-2d73-4f8b-976d-198e6df20a90" providerId="ADAL" clId="{AFE4FD24-B489-4490-898F-6730504CBFDB}" dt="2021-04-01T17:21:45.324" v="2187" actId="20577"/>
          <ac:spMkLst>
            <pc:docMk/>
            <pc:sldMk cId="3561140743" sldId="277"/>
            <ac:spMk id="3" creationId="{081EBB8D-FD27-44EB-8D5C-D0800C9E132D}"/>
          </ac:spMkLst>
        </pc:spChg>
      </pc:sldChg>
      <pc:sldChg chg="addSp modSp new mod setBg modAnim setClrOvrMap">
        <pc:chgData name="Young, Kimberly" userId="ff8ad6cf-2d73-4f8b-976d-198e6df20a90" providerId="ADAL" clId="{AFE4FD24-B489-4490-898F-6730504CBFDB}" dt="2021-04-01T18:17:15.770" v="4912"/>
        <pc:sldMkLst>
          <pc:docMk/>
          <pc:sldMk cId="3730202047" sldId="278"/>
        </pc:sldMkLst>
        <pc:spChg chg="mod">
          <ac:chgData name="Young, Kimberly" userId="ff8ad6cf-2d73-4f8b-976d-198e6df20a90" providerId="ADAL" clId="{AFE4FD24-B489-4490-898F-6730504CBFDB}" dt="2021-04-01T17:23:51.270" v="2378" actId="5793"/>
          <ac:spMkLst>
            <pc:docMk/>
            <pc:sldMk cId="3730202047" sldId="278"/>
            <ac:spMk id="2" creationId="{A28EC590-D4C3-4CB0-8FB8-1C89E6767E69}"/>
          </ac:spMkLst>
        </pc:spChg>
        <pc:spChg chg="mod">
          <ac:chgData name="Young, Kimberly" userId="ff8ad6cf-2d73-4f8b-976d-198e6df20a90" providerId="ADAL" clId="{AFE4FD24-B489-4490-898F-6730504CBFDB}" dt="2021-04-01T17:23:42.435" v="2344" actId="20577"/>
          <ac:spMkLst>
            <pc:docMk/>
            <pc:sldMk cId="3730202047" sldId="278"/>
            <ac:spMk id="3" creationId="{DA3CD730-968C-454B-A3BE-92E5A9C8C8C4}"/>
          </ac:spMkLst>
        </pc:spChg>
        <pc:spChg chg="add">
          <ac:chgData name="Young, Kimberly" userId="ff8ad6cf-2d73-4f8b-976d-198e6df20a90" providerId="ADAL" clId="{AFE4FD24-B489-4490-898F-6730504CBFDB}" dt="2021-04-01T17:23:14.444" v="2283" actId="26606"/>
          <ac:spMkLst>
            <pc:docMk/>
            <pc:sldMk cId="3730202047" sldId="278"/>
            <ac:spMk id="8" creationId="{D3FFFA32-D9F4-4AF9-A025-CD128AC85E32}"/>
          </ac:spMkLst>
        </pc:spChg>
        <pc:grpChg chg="add">
          <ac:chgData name="Young, Kimberly" userId="ff8ad6cf-2d73-4f8b-976d-198e6df20a90" providerId="ADAL" clId="{AFE4FD24-B489-4490-898F-6730504CBFDB}" dt="2021-04-01T17:23:14.444" v="2283" actId="26606"/>
          <ac:grpSpMkLst>
            <pc:docMk/>
            <pc:sldMk cId="3730202047" sldId="278"/>
            <ac:grpSpMk id="10" creationId="{2823A416-999C-4FA3-A853-0AE48404B5D7}"/>
          </ac:grpSpMkLst>
        </pc:grpChg>
      </pc:sldChg>
      <pc:sldChg chg="addSp modSp add mod ord modNotesTx">
        <pc:chgData name="Young, Kimberly" userId="ff8ad6cf-2d73-4f8b-976d-198e6df20a90" providerId="ADAL" clId="{AFE4FD24-B489-4490-898F-6730504CBFDB}" dt="2021-04-01T17:31:11.563" v="2500"/>
        <pc:sldMkLst>
          <pc:docMk/>
          <pc:sldMk cId="275573285" sldId="279"/>
        </pc:sldMkLst>
        <pc:spChg chg="add mod">
          <ac:chgData name="Young, Kimberly" userId="ff8ad6cf-2d73-4f8b-976d-198e6df20a90" providerId="ADAL" clId="{AFE4FD24-B489-4490-898F-6730504CBFDB}" dt="2021-04-01T17:31:11.563" v="2500"/>
          <ac:spMkLst>
            <pc:docMk/>
            <pc:sldMk cId="275573285" sldId="279"/>
            <ac:spMk id="2" creationId="{8061D795-555E-4304-B4BC-90E299C60214}"/>
          </ac:spMkLst>
        </pc:spChg>
        <pc:spChg chg="add mod">
          <ac:chgData name="Young, Kimberly" userId="ff8ad6cf-2d73-4f8b-976d-198e6df20a90" providerId="ADAL" clId="{AFE4FD24-B489-4490-898F-6730504CBFDB}" dt="2021-04-01T17:31:06.923" v="2499"/>
          <ac:spMkLst>
            <pc:docMk/>
            <pc:sldMk cId="275573285" sldId="279"/>
            <ac:spMk id="9" creationId="{331F7DE8-930D-435F-A840-C6451B71F3F4}"/>
          </ac:spMkLst>
        </pc:spChg>
        <pc:picChg chg="mod">
          <ac:chgData name="Young, Kimberly" userId="ff8ad6cf-2d73-4f8b-976d-198e6df20a90" providerId="ADAL" clId="{AFE4FD24-B489-4490-898F-6730504CBFDB}" dt="2021-04-01T17:31:00.810" v="2498" actId="1076"/>
          <ac:picMkLst>
            <pc:docMk/>
            <pc:sldMk cId="275573285" sldId="279"/>
            <ac:picMk id="5" creationId="{E99C6523-AAB9-4F4E-B593-442A7BD6F8CF}"/>
          </ac:picMkLst>
        </pc:picChg>
      </pc:sldChg>
      <pc:sldChg chg="new del">
        <pc:chgData name="Young, Kimberly" userId="ff8ad6cf-2d73-4f8b-976d-198e6df20a90" providerId="ADAL" clId="{AFE4FD24-B489-4490-898F-6730504CBFDB}" dt="2021-04-01T17:24:56.864" v="2380" actId="2696"/>
        <pc:sldMkLst>
          <pc:docMk/>
          <pc:sldMk cId="502075183" sldId="279"/>
        </pc:sldMkLst>
      </pc:sldChg>
      <pc:sldChg chg="modSp add ord modNotesTx">
        <pc:chgData name="Young, Kimberly" userId="ff8ad6cf-2d73-4f8b-976d-198e6df20a90" providerId="ADAL" clId="{AFE4FD24-B489-4490-898F-6730504CBFDB}" dt="2021-04-01T17:32:21.110" v="2656" actId="14826"/>
        <pc:sldMkLst>
          <pc:docMk/>
          <pc:sldMk cId="2919859562" sldId="280"/>
        </pc:sldMkLst>
        <pc:picChg chg="mod">
          <ac:chgData name="Young, Kimberly" userId="ff8ad6cf-2d73-4f8b-976d-198e6df20a90" providerId="ADAL" clId="{AFE4FD24-B489-4490-898F-6730504CBFDB}" dt="2021-04-01T17:32:21.110" v="2656" actId="14826"/>
          <ac:picMkLst>
            <pc:docMk/>
            <pc:sldMk cId="2919859562" sldId="280"/>
            <ac:picMk id="5" creationId="{E99C6523-AAB9-4F4E-B593-442A7BD6F8CF}"/>
          </ac:picMkLst>
        </pc:picChg>
      </pc:sldChg>
      <pc:sldChg chg="addSp delSp modSp add del mod modNotesTx">
        <pc:chgData name="Young, Kimberly" userId="ff8ad6cf-2d73-4f8b-976d-198e6df20a90" providerId="ADAL" clId="{AFE4FD24-B489-4490-898F-6730504CBFDB}" dt="2021-04-01T17:31:33.489" v="2504" actId="2696"/>
        <pc:sldMkLst>
          <pc:docMk/>
          <pc:sldMk cId="4158770959" sldId="280"/>
        </pc:sldMkLst>
        <pc:spChg chg="add mod">
          <ac:chgData name="Young, Kimberly" userId="ff8ad6cf-2d73-4f8b-976d-198e6df20a90" providerId="ADAL" clId="{AFE4FD24-B489-4490-898F-6730504CBFDB}" dt="2021-04-01T17:31:22.301" v="2503" actId="21"/>
          <ac:spMkLst>
            <pc:docMk/>
            <pc:sldMk cId="4158770959" sldId="280"/>
            <ac:spMk id="4" creationId="{34924392-8312-446C-9602-5DD0AC744D3D}"/>
          </ac:spMkLst>
        </pc:spChg>
        <pc:picChg chg="del">
          <ac:chgData name="Young, Kimberly" userId="ff8ad6cf-2d73-4f8b-976d-198e6df20a90" providerId="ADAL" clId="{AFE4FD24-B489-4490-898F-6730504CBFDB}" dt="2021-04-01T17:31:22.301" v="2503" actId="21"/>
          <ac:picMkLst>
            <pc:docMk/>
            <pc:sldMk cId="4158770959" sldId="280"/>
            <ac:picMk id="5" creationId="{E99C6523-AAB9-4F4E-B593-442A7BD6F8CF}"/>
          </ac:picMkLst>
        </pc:picChg>
      </pc:sldChg>
      <pc:sldChg chg="modSp add ord modNotesTx">
        <pc:chgData name="Young, Kimberly" userId="ff8ad6cf-2d73-4f8b-976d-198e6df20a90" providerId="ADAL" clId="{AFE4FD24-B489-4490-898F-6730504CBFDB}" dt="2021-04-01T17:38:24.471" v="3437" actId="14826"/>
        <pc:sldMkLst>
          <pc:docMk/>
          <pc:sldMk cId="2618480383" sldId="281"/>
        </pc:sldMkLst>
        <pc:picChg chg="mod">
          <ac:chgData name="Young, Kimberly" userId="ff8ad6cf-2d73-4f8b-976d-198e6df20a90" providerId="ADAL" clId="{AFE4FD24-B489-4490-898F-6730504CBFDB}" dt="2021-04-01T17:38:24.471" v="3437" actId="14826"/>
          <ac:picMkLst>
            <pc:docMk/>
            <pc:sldMk cId="2618480383" sldId="281"/>
            <ac:picMk id="5" creationId="{E99C6523-AAB9-4F4E-B593-442A7BD6F8CF}"/>
          </ac:picMkLst>
        </pc:picChg>
      </pc:sldChg>
      <pc:sldChg chg="addSp delSp modSp new mod setBg modAnim setClrOvrMap modNotesTx">
        <pc:chgData name="Young, Kimberly" userId="ff8ad6cf-2d73-4f8b-976d-198e6df20a90" providerId="ADAL" clId="{AFE4FD24-B489-4490-898F-6730504CBFDB}" dt="2021-04-01T17:43:07.106" v="3566"/>
        <pc:sldMkLst>
          <pc:docMk/>
          <pc:sldMk cId="3205592969" sldId="282"/>
        </pc:sldMkLst>
        <pc:spChg chg="del mod">
          <ac:chgData name="Young, Kimberly" userId="ff8ad6cf-2d73-4f8b-976d-198e6df20a90" providerId="ADAL" clId="{AFE4FD24-B489-4490-898F-6730504CBFDB}" dt="2021-04-01T17:40:20.221" v="3469" actId="21"/>
          <ac:spMkLst>
            <pc:docMk/>
            <pc:sldMk cId="3205592969" sldId="282"/>
            <ac:spMk id="2" creationId="{992F09F5-98A7-4151-B547-467289B7C3FB}"/>
          </ac:spMkLst>
        </pc:spChg>
        <pc:spChg chg="del mod">
          <ac:chgData name="Young, Kimberly" userId="ff8ad6cf-2d73-4f8b-976d-198e6df20a90" providerId="ADAL" clId="{AFE4FD24-B489-4490-898F-6730504CBFDB}" dt="2021-04-01T17:40:23.192" v="3470" actId="21"/>
          <ac:spMkLst>
            <pc:docMk/>
            <pc:sldMk cId="3205592969" sldId="282"/>
            <ac:spMk id="3" creationId="{095C1DB2-C7B0-46CD-A5BF-4FC0EC4165B4}"/>
          </ac:spMkLst>
        </pc:spChg>
        <pc:spChg chg="add mod">
          <ac:chgData name="Young, Kimberly" userId="ff8ad6cf-2d73-4f8b-976d-198e6df20a90" providerId="ADAL" clId="{AFE4FD24-B489-4490-898F-6730504CBFDB}" dt="2021-04-01T17:41:20.783" v="3496" actId="1076"/>
          <ac:spMkLst>
            <pc:docMk/>
            <pc:sldMk cId="3205592969" sldId="282"/>
            <ac:spMk id="4" creationId="{E7935EDA-C6C6-49CE-9039-9E90B5C04788}"/>
          </ac:spMkLst>
        </pc:spChg>
        <pc:spChg chg="add mod">
          <ac:chgData name="Young, Kimberly" userId="ff8ad6cf-2d73-4f8b-976d-198e6df20a90" providerId="ADAL" clId="{AFE4FD24-B489-4490-898F-6730504CBFDB}" dt="2021-04-01T17:41:44.969" v="3523" actId="20577"/>
          <ac:spMkLst>
            <pc:docMk/>
            <pc:sldMk cId="3205592969" sldId="282"/>
            <ac:spMk id="7" creationId="{8C18CE85-AB5B-4198-A609-94B58A9A5238}"/>
          </ac:spMkLst>
        </pc:spChg>
        <pc:spChg chg="add">
          <ac:chgData name="Young, Kimberly" userId="ff8ad6cf-2d73-4f8b-976d-198e6df20a90" providerId="ADAL" clId="{AFE4FD24-B489-4490-898F-6730504CBFDB}" dt="2021-04-01T17:40:14.871" v="3468" actId="26606"/>
          <ac:spMkLst>
            <pc:docMk/>
            <pc:sldMk cId="3205592969" sldId="282"/>
            <ac:spMk id="8" creationId="{2CB6C291-6CAF-46DF-ACFF-AADF0FD03F58}"/>
          </ac:spMkLst>
        </pc:spChg>
        <pc:spChg chg="add mod">
          <ac:chgData name="Young, Kimberly" userId="ff8ad6cf-2d73-4f8b-976d-198e6df20a90" providerId="ADAL" clId="{AFE4FD24-B489-4490-898F-6730504CBFDB}" dt="2021-04-01T17:42:00.167" v="3543" actId="20577"/>
          <ac:spMkLst>
            <pc:docMk/>
            <pc:sldMk cId="3205592969" sldId="282"/>
            <ac:spMk id="9" creationId="{2C99E9FC-8854-40D8-BBC7-FC755753BCA7}"/>
          </ac:spMkLst>
        </pc:spChg>
        <pc:spChg chg="add mod">
          <ac:chgData name="Young, Kimberly" userId="ff8ad6cf-2d73-4f8b-976d-198e6df20a90" providerId="ADAL" clId="{AFE4FD24-B489-4490-898F-6730504CBFDB}" dt="2021-04-01T17:42:15.591" v="3554" actId="1076"/>
          <ac:spMkLst>
            <pc:docMk/>
            <pc:sldMk cId="3205592969" sldId="282"/>
            <ac:spMk id="11" creationId="{8C08B24E-B946-4B58-90B8-9702C84A70A3}"/>
          </ac:spMkLst>
        </pc:spChg>
        <pc:spChg chg="add mod">
          <ac:chgData name="Young, Kimberly" userId="ff8ad6cf-2d73-4f8b-976d-198e6df20a90" providerId="ADAL" clId="{AFE4FD24-B489-4490-898F-6730504CBFDB}" dt="2021-04-01T17:42:03.874" v="3552" actId="20577"/>
          <ac:spMkLst>
            <pc:docMk/>
            <pc:sldMk cId="3205592969" sldId="282"/>
            <ac:spMk id="12" creationId="{FDDB5E1E-6DA1-4EF4-9917-8EC6A866A29E}"/>
          </ac:spMkLst>
        </pc:spChg>
        <pc:picChg chg="add">
          <ac:chgData name="Young, Kimberly" userId="ff8ad6cf-2d73-4f8b-976d-198e6df20a90" providerId="ADAL" clId="{AFE4FD24-B489-4490-898F-6730504CBFDB}" dt="2021-04-01T17:40:14.871" v="3468" actId="26606"/>
          <ac:picMkLst>
            <pc:docMk/>
            <pc:sldMk cId="3205592969" sldId="282"/>
            <ac:picMk id="10" creationId="{63C11A00-A2A3-417C-B33D-DC753ED7C3BB}"/>
          </ac:picMkLst>
        </pc:picChg>
      </pc:sldChg>
      <pc:sldChg chg="addSp delSp modSp new mod ord setBg setClrOvrMap modNotesTx">
        <pc:chgData name="Young, Kimberly" userId="ff8ad6cf-2d73-4f8b-976d-198e6df20a90" providerId="ADAL" clId="{AFE4FD24-B489-4490-898F-6730504CBFDB}" dt="2021-04-01T17:49:02.698" v="3686"/>
        <pc:sldMkLst>
          <pc:docMk/>
          <pc:sldMk cId="1732834135" sldId="283"/>
        </pc:sldMkLst>
        <pc:spChg chg="del mod">
          <ac:chgData name="Young, Kimberly" userId="ff8ad6cf-2d73-4f8b-976d-198e6df20a90" providerId="ADAL" clId="{AFE4FD24-B489-4490-898F-6730504CBFDB}" dt="2021-04-01T17:44:17.447" v="3579" actId="21"/>
          <ac:spMkLst>
            <pc:docMk/>
            <pc:sldMk cId="1732834135" sldId="283"/>
            <ac:spMk id="2" creationId="{511B04EF-1CC5-4988-AAF3-D9B8CF250DB2}"/>
          </ac:spMkLst>
        </pc:spChg>
        <pc:spChg chg="del mod">
          <ac:chgData name="Young, Kimberly" userId="ff8ad6cf-2d73-4f8b-976d-198e6df20a90" providerId="ADAL" clId="{AFE4FD24-B489-4490-898F-6730504CBFDB}" dt="2021-04-01T17:45:08.751" v="3582" actId="1957"/>
          <ac:spMkLst>
            <pc:docMk/>
            <pc:sldMk cId="1732834135" sldId="283"/>
            <ac:spMk id="3" creationId="{7B0339EC-8DDE-4D74-9205-81B7038A16E1}"/>
          </ac:spMkLst>
        </pc:spChg>
        <pc:spChg chg="add">
          <ac:chgData name="Young, Kimberly" userId="ff8ad6cf-2d73-4f8b-976d-198e6df20a90" providerId="ADAL" clId="{AFE4FD24-B489-4490-898F-6730504CBFDB}" dt="2021-04-01T17:44:12.837" v="3578" actId="26606"/>
          <ac:spMkLst>
            <pc:docMk/>
            <pc:sldMk cId="1732834135" sldId="283"/>
            <ac:spMk id="8" creationId="{2CB6C291-6CAF-46DF-ACFF-AADF0FD03F58}"/>
          </ac:spMkLst>
        </pc:spChg>
        <pc:graphicFrameChg chg="add mod">
          <ac:chgData name="Young, Kimberly" userId="ff8ad6cf-2d73-4f8b-976d-198e6df20a90" providerId="ADAL" clId="{AFE4FD24-B489-4490-898F-6730504CBFDB}" dt="2021-04-01T17:48:20.507" v="3637"/>
          <ac:graphicFrameMkLst>
            <pc:docMk/>
            <pc:sldMk cId="1732834135" sldId="283"/>
            <ac:graphicFrameMk id="6" creationId="{77AE75F5-F5EA-446A-AAC0-1F5CF39D9551}"/>
          </ac:graphicFrameMkLst>
        </pc:graphicFrameChg>
        <pc:picChg chg="add">
          <ac:chgData name="Young, Kimberly" userId="ff8ad6cf-2d73-4f8b-976d-198e6df20a90" providerId="ADAL" clId="{AFE4FD24-B489-4490-898F-6730504CBFDB}" dt="2021-04-01T17:44:12.837" v="3578" actId="26606"/>
          <ac:picMkLst>
            <pc:docMk/>
            <pc:sldMk cId="1732834135" sldId="283"/>
            <ac:picMk id="10" creationId="{63C11A00-A2A3-417C-B33D-DC753ED7C3BB}"/>
          </ac:picMkLst>
        </pc:picChg>
      </pc:sldChg>
      <pc:sldChg chg="addSp delSp modSp new mod setBg modAnim modNotesTx">
        <pc:chgData name="Young, Kimberly" userId="ff8ad6cf-2d73-4f8b-976d-198e6df20a90" providerId="ADAL" clId="{AFE4FD24-B489-4490-898F-6730504CBFDB}" dt="2021-04-01T18:14:23.343" v="4899"/>
        <pc:sldMkLst>
          <pc:docMk/>
          <pc:sldMk cId="2919717985" sldId="284"/>
        </pc:sldMkLst>
        <pc:spChg chg="del mod">
          <ac:chgData name="Young, Kimberly" userId="ff8ad6cf-2d73-4f8b-976d-198e6df20a90" providerId="ADAL" clId="{AFE4FD24-B489-4490-898F-6730504CBFDB}" dt="2021-04-01T17:50:51.094" v="3810" actId="21"/>
          <ac:spMkLst>
            <pc:docMk/>
            <pc:sldMk cId="2919717985" sldId="284"/>
            <ac:spMk id="2" creationId="{5ABBEC24-2CCF-41D0-8235-7D1039D463EE}"/>
          </ac:spMkLst>
        </pc:spChg>
        <pc:spChg chg="del mod">
          <ac:chgData name="Young, Kimberly" userId="ff8ad6cf-2d73-4f8b-976d-198e6df20a90" providerId="ADAL" clId="{AFE4FD24-B489-4490-898F-6730504CBFDB}" dt="2021-04-01T17:50:55.331" v="3811" actId="21"/>
          <ac:spMkLst>
            <pc:docMk/>
            <pc:sldMk cId="2919717985" sldId="284"/>
            <ac:spMk id="3" creationId="{5E6E0CE1-EB90-48B5-8C92-3A3637F45D42}"/>
          </ac:spMkLst>
        </pc:spChg>
        <pc:spChg chg="add">
          <ac:chgData name="Young, Kimberly" userId="ff8ad6cf-2d73-4f8b-976d-198e6df20a90" providerId="ADAL" clId="{AFE4FD24-B489-4490-898F-6730504CBFDB}" dt="2021-04-01T17:50:46.169" v="3809" actId="26606"/>
          <ac:spMkLst>
            <pc:docMk/>
            <pc:sldMk cId="2919717985" sldId="284"/>
            <ac:spMk id="8" creationId="{25168E7B-6D42-4B3A-B7A1-17D4C49EC903}"/>
          </ac:spMkLst>
        </pc:spChg>
        <pc:graphicFrameChg chg="add mod modGraphic">
          <ac:chgData name="Young, Kimberly" userId="ff8ad6cf-2d73-4f8b-976d-198e6df20a90" providerId="ADAL" clId="{AFE4FD24-B489-4490-898F-6730504CBFDB}" dt="2021-04-01T17:52:34.599" v="3931" actId="12269"/>
          <ac:graphicFrameMkLst>
            <pc:docMk/>
            <pc:sldMk cId="2919717985" sldId="284"/>
            <ac:graphicFrameMk id="4" creationId="{7AE6F9CE-6733-45E7-80C5-18D506D68F8A}"/>
          </ac:graphicFrameMkLst>
        </pc:graphicFrameChg>
        <pc:picChg chg="add">
          <ac:chgData name="Young, Kimberly" userId="ff8ad6cf-2d73-4f8b-976d-198e6df20a90" providerId="ADAL" clId="{AFE4FD24-B489-4490-898F-6730504CBFDB}" dt="2021-04-01T17:50:46.169" v="3809" actId="26606"/>
          <ac:picMkLst>
            <pc:docMk/>
            <pc:sldMk cId="2919717985" sldId="284"/>
            <ac:picMk id="10" creationId="{98A030C2-9F23-4593-9F99-7B73C232A4C9}"/>
          </ac:picMkLst>
        </pc:picChg>
      </pc:sldChg>
      <pc:sldChg chg="modSp add mod ord">
        <pc:chgData name="Young, Kimberly" userId="ff8ad6cf-2d73-4f8b-976d-198e6df20a90" providerId="ADAL" clId="{AFE4FD24-B489-4490-898F-6730504CBFDB}" dt="2021-04-01T17:54:15.268" v="4082" actId="20577"/>
        <pc:sldMkLst>
          <pc:docMk/>
          <pc:sldMk cId="4027892430" sldId="285"/>
        </pc:sldMkLst>
        <pc:spChg chg="mod">
          <ac:chgData name="Young, Kimberly" userId="ff8ad6cf-2d73-4f8b-976d-198e6df20a90" providerId="ADAL" clId="{AFE4FD24-B489-4490-898F-6730504CBFDB}" dt="2021-04-01T17:54:10.833" v="4081" actId="20577"/>
          <ac:spMkLst>
            <pc:docMk/>
            <pc:sldMk cId="4027892430" sldId="285"/>
            <ac:spMk id="2" creationId="{1C6D72C4-6D26-4E3D-A5EB-59A3A4C6188D}"/>
          </ac:spMkLst>
        </pc:spChg>
        <pc:spChg chg="mod">
          <ac:chgData name="Young, Kimberly" userId="ff8ad6cf-2d73-4f8b-976d-198e6df20a90" providerId="ADAL" clId="{AFE4FD24-B489-4490-898F-6730504CBFDB}" dt="2021-04-01T17:54:15.268" v="4082" actId="20577"/>
          <ac:spMkLst>
            <pc:docMk/>
            <pc:sldMk cId="4027892430" sldId="285"/>
            <ac:spMk id="3" creationId="{794AE007-01CE-439A-ADFC-5F5E88F73370}"/>
          </ac:spMkLst>
        </pc:spChg>
      </pc:sldChg>
      <pc:sldChg chg="modSp add mod ord">
        <pc:chgData name="Young, Kimberly" userId="ff8ad6cf-2d73-4f8b-976d-198e6df20a90" providerId="ADAL" clId="{AFE4FD24-B489-4490-898F-6730504CBFDB}" dt="2021-04-01T17:57:06.126" v="4335" actId="20577"/>
        <pc:sldMkLst>
          <pc:docMk/>
          <pc:sldMk cId="308146520" sldId="286"/>
        </pc:sldMkLst>
        <pc:spChg chg="mod">
          <ac:chgData name="Young, Kimberly" userId="ff8ad6cf-2d73-4f8b-976d-198e6df20a90" providerId="ADAL" clId="{AFE4FD24-B489-4490-898F-6730504CBFDB}" dt="2021-04-01T17:56:21.496" v="4111" actId="20577"/>
          <ac:spMkLst>
            <pc:docMk/>
            <pc:sldMk cId="308146520" sldId="286"/>
            <ac:spMk id="2" creationId="{1C6D72C4-6D26-4E3D-A5EB-59A3A4C6188D}"/>
          </ac:spMkLst>
        </pc:spChg>
        <pc:spChg chg="mod">
          <ac:chgData name="Young, Kimberly" userId="ff8ad6cf-2d73-4f8b-976d-198e6df20a90" providerId="ADAL" clId="{AFE4FD24-B489-4490-898F-6730504CBFDB}" dt="2021-04-01T17:57:06.126" v="4335" actId="20577"/>
          <ac:spMkLst>
            <pc:docMk/>
            <pc:sldMk cId="308146520" sldId="286"/>
            <ac:spMk id="3" creationId="{794AE007-01CE-439A-ADFC-5F5E88F73370}"/>
          </ac:spMkLst>
        </pc:spChg>
      </pc:sldChg>
      <pc:sldChg chg="new del">
        <pc:chgData name="Young, Kimberly" userId="ff8ad6cf-2d73-4f8b-976d-198e6df20a90" providerId="ADAL" clId="{AFE4FD24-B489-4490-898F-6730504CBFDB}" dt="2021-04-01T17:57:29.013" v="4337" actId="2696"/>
        <pc:sldMkLst>
          <pc:docMk/>
          <pc:sldMk cId="1725691771" sldId="287"/>
        </pc:sldMkLst>
      </pc:sldChg>
      <pc:sldChg chg="addSp delSp modSp add mod ord modAnim modNotesTx">
        <pc:chgData name="Young, Kimberly" userId="ff8ad6cf-2d73-4f8b-976d-198e6df20a90" providerId="ADAL" clId="{AFE4FD24-B489-4490-898F-6730504CBFDB}" dt="2021-04-01T18:15:36.580" v="4902" actId="26606"/>
        <pc:sldMkLst>
          <pc:docMk/>
          <pc:sldMk cId="3553935078" sldId="287"/>
        </pc:sldMkLst>
        <pc:spChg chg="mod ord">
          <ac:chgData name="Young, Kimberly" userId="ff8ad6cf-2d73-4f8b-976d-198e6df20a90" providerId="ADAL" clId="{AFE4FD24-B489-4490-898F-6730504CBFDB}" dt="2021-04-01T18:15:36.580" v="4902" actId="26606"/>
          <ac:spMkLst>
            <pc:docMk/>
            <pc:sldMk cId="3553935078" sldId="287"/>
            <ac:spMk id="2" creationId="{8820DB44-1A18-46EE-B351-2B20618B8BEF}"/>
          </ac:spMkLst>
        </pc:spChg>
        <pc:spChg chg="del mod">
          <ac:chgData name="Young, Kimberly" userId="ff8ad6cf-2d73-4f8b-976d-198e6df20a90" providerId="ADAL" clId="{AFE4FD24-B489-4490-898F-6730504CBFDB}" dt="2021-04-01T17:57:55.726" v="4361" actId="21"/>
          <ac:spMkLst>
            <pc:docMk/>
            <pc:sldMk cId="3553935078" sldId="287"/>
            <ac:spMk id="3" creationId="{18149806-47C8-46E4-9FF7-220D521BADA0}"/>
          </ac:spMkLst>
        </pc:spChg>
        <pc:spChg chg="del">
          <ac:chgData name="Young, Kimberly" userId="ff8ad6cf-2d73-4f8b-976d-198e6df20a90" providerId="ADAL" clId="{AFE4FD24-B489-4490-898F-6730504CBFDB}" dt="2021-04-01T18:15:36.580" v="4902" actId="26606"/>
          <ac:spMkLst>
            <pc:docMk/>
            <pc:sldMk cId="3553935078" sldId="287"/>
            <ac:spMk id="20" creationId="{3B854194-185D-494D-905C-7C7CB2E30F6E}"/>
          </ac:spMkLst>
        </pc:spChg>
        <pc:spChg chg="del">
          <ac:chgData name="Young, Kimberly" userId="ff8ad6cf-2d73-4f8b-976d-198e6df20a90" providerId="ADAL" clId="{AFE4FD24-B489-4490-898F-6730504CBFDB}" dt="2021-04-01T18:15:36.580" v="4902" actId="26606"/>
          <ac:spMkLst>
            <pc:docMk/>
            <pc:sldMk cId="3553935078" sldId="287"/>
            <ac:spMk id="22" creationId="{B4F5FA0D-0104-4987-8241-EFF7C85B88DE}"/>
          </ac:spMkLst>
        </pc:spChg>
        <pc:picChg chg="del">
          <ac:chgData name="Young, Kimberly" userId="ff8ad6cf-2d73-4f8b-976d-198e6df20a90" providerId="ADAL" clId="{AFE4FD24-B489-4490-898F-6730504CBFDB}" dt="2021-04-01T18:15:36.580" v="4902" actId="26606"/>
          <ac:picMkLst>
            <pc:docMk/>
            <pc:sldMk cId="3553935078" sldId="287"/>
            <ac:picMk id="24" creationId="{2897127E-6CEF-446C-BE87-93B7C46E49D1}"/>
          </ac:picMkLst>
        </pc:picChg>
        <pc:picChg chg="add">
          <ac:chgData name="Young, Kimberly" userId="ff8ad6cf-2d73-4f8b-976d-198e6df20a90" providerId="ADAL" clId="{AFE4FD24-B489-4490-898F-6730504CBFDB}" dt="2021-04-01T18:15:36.580" v="4902" actId="26606"/>
          <ac:picMkLst>
            <pc:docMk/>
            <pc:sldMk cId="3553935078" sldId="287"/>
            <ac:picMk id="77" creationId="{5E090A9D-9BD2-4EB9-A6B7-8D042B6E4185}"/>
          </ac:picMkLst>
        </pc:picChg>
        <pc:picChg chg="add mod">
          <ac:chgData name="Young, Kimberly" userId="ff8ad6cf-2d73-4f8b-976d-198e6df20a90" providerId="ADAL" clId="{AFE4FD24-B489-4490-898F-6730504CBFDB}" dt="2021-04-01T18:15:36.580" v="4902" actId="26606"/>
          <ac:picMkLst>
            <pc:docMk/>
            <pc:sldMk cId="3553935078" sldId="287"/>
            <ac:picMk id="1026" creationId="{9F45AE30-962D-42EB-943C-662A45D33AFF}"/>
          </ac:picMkLst>
        </pc:picChg>
        <pc:picChg chg="add mod">
          <ac:chgData name="Young, Kimberly" userId="ff8ad6cf-2d73-4f8b-976d-198e6df20a90" providerId="ADAL" clId="{AFE4FD24-B489-4490-898F-6730504CBFDB}" dt="2021-04-01T18:15:36.580" v="4902" actId="26606"/>
          <ac:picMkLst>
            <pc:docMk/>
            <pc:sldMk cId="3553935078" sldId="287"/>
            <ac:picMk id="1028" creationId="{9BA19D90-9CAF-477F-8A41-4EDB3901C7B9}"/>
          </ac:picMkLst>
        </pc:picChg>
        <pc:picChg chg="add mod">
          <ac:chgData name="Young, Kimberly" userId="ff8ad6cf-2d73-4f8b-976d-198e6df20a90" providerId="ADAL" clId="{AFE4FD24-B489-4490-898F-6730504CBFDB}" dt="2021-04-01T18:15:36.580" v="4902" actId="26606"/>
          <ac:picMkLst>
            <pc:docMk/>
            <pc:sldMk cId="3553935078" sldId="287"/>
            <ac:picMk id="1030" creationId="{02D26AFA-84C5-4705-9255-A49C518D6BD2}"/>
          </ac:picMkLst>
        </pc:picChg>
        <pc:picChg chg="add mod ord">
          <ac:chgData name="Young, Kimberly" userId="ff8ad6cf-2d73-4f8b-976d-198e6df20a90" providerId="ADAL" clId="{AFE4FD24-B489-4490-898F-6730504CBFDB}" dt="2021-04-01T18:15:36.580" v="4902" actId="26606"/>
          <ac:picMkLst>
            <pc:docMk/>
            <pc:sldMk cId="3553935078" sldId="287"/>
            <ac:picMk id="1032" creationId="{1CD6B095-7D18-4294-A76A-06A230868C10}"/>
          </ac:picMkLst>
        </pc:picChg>
      </pc:sldChg>
      <pc:sldChg chg="addSp delSp modSp add mod ord delAnim modAnim setClrOvrMap">
        <pc:chgData name="Young, Kimberly" userId="ff8ad6cf-2d73-4f8b-976d-198e6df20a90" providerId="ADAL" clId="{AFE4FD24-B489-4490-898F-6730504CBFDB}" dt="2021-04-01T18:17:03.986" v="4910" actId="403"/>
        <pc:sldMkLst>
          <pc:docMk/>
          <pc:sldMk cId="3922207468" sldId="288"/>
        </pc:sldMkLst>
        <pc:spChg chg="mod">
          <ac:chgData name="Young, Kimberly" userId="ff8ad6cf-2d73-4f8b-976d-198e6df20a90" providerId="ADAL" clId="{AFE4FD24-B489-4490-898F-6730504CBFDB}" dt="2021-04-01T18:17:03.986" v="4910" actId="403"/>
          <ac:spMkLst>
            <pc:docMk/>
            <pc:sldMk cId="3922207468" sldId="288"/>
            <ac:spMk id="2" creationId="{4DA3CE3E-9902-40E4-BC9B-619B74F0DCD2}"/>
          </ac:spMkLst>
        </pc:spChg>
        <pc:spChg chg="del mod">
          <ac:chgData name="Young, Kimberly" userId="ff8ad6cf-2d73-4f8b-976d-198e6df20a90" providerId="ADAL" clId="{AFE4FD24-B489-4490-898F-6730504CBFDB}" dt="2021-04-01T18:09:15.234" v="4400" actId="21"/>
          <ac:spMkLst>
            <pc:docMk/>
            <pc:sldMk cId="3922207468" sldId="288"/>
            <ac:spMk id="3" creationId="{116B88F1-CA50-4667-B4B0-4C1BABA456F8}"/>
          </ac:spMkLst>
        </pc:spChg>
        <pc:spChg chg="add del mod">
          <ac:chgData name="Young, Kimberly" userId="ff8ad6cf-2d73-4f8b-976d-198e6df20a90" providerId="ADAL" clId="{AFE4FD24-B489-4490-898F-6730504CBFDB}" dt="2021-04-01T18:09:27.120" v="4403"/>
          <ac:spMkLst>
            <pc:docMk/>
            <pc:sldMk cId="3922207468" sldId="288"/>
            <ac:spMk id="4" creationId="{6E9098C7-8445-421D-BD24-DF5C432B57B4}"/>
          </ac:spMkLst>
        </pc:spChg>
        <pc:spChg chg="add del">
          <ac:chgData name="Young, Kimberly" userId="ff8ad6cf-2d73-4f8b-976d-198e6df20a90" providerId="ADAL" clId="{AFE4FD24-B489-4490-898F-6730504CBFDB}" dt="2021-04-01T18:16:42.267" v="4907" actId="26606"/>
          <ac:spMkLst>
            <pc:docMk/>
            <pc:sldMk cId="3922207468" sldId="288"/>
            <ac:spMk id="8" creationId="{3B854194-185D-494D-905C-7C7CB2E30F6E}"/>
          </ac:spMkLst>
        </pc:spChg>
        <pc:spChg chg="add mod">
          <ac:chgData name="Young, Kimberly" userId="ff8ad6cf-2d73-4f8b-976d-198e6df20a90" providerId="ADAL" clId="{AFE4FD24-B489-4490-898F-6730504CBFDB}" dt="2021-04-01T18:16:42.267" v="4907" actId="26606"/>
          <ac:spMkLst>
            <pc:docMk/>
            <pc:sldMk cId="3922207468" sldId="288"/>
            <ac:spMk id="9" creationId="{9491B475-6308-41FB-BD92-78E20D51DFB9}"/>
          </ac:spMkLst>
        </pc:spChg>
        <pc:spChg chg="add del">
          <ac:chgData name="Young, Kimberly" userId="ff8ad6cf-2d73-4f8b-976d-198e6df20a90" providerId="ADAL" clId="{AFE4FD24-B489-4490-898F-6730504CBFDB}" dt="2021-04-01T18:16:42.267" v="4907" actId="26606"/>
          <ac:spMkLst>
            <pc:docMk/>
            <pc:sldMk cId="3922207468" sldId="288"/>
            <ac:spMk id="10" creationId="{B4F5FA0D-0104-4987-8241-EFF7C85B88DE}"/>
          </ac:spMkLst>
        </pc:spChg>
        <pc:spChg chg="add del">
          <ac:chgData name="Young, Kimberly" userId="ff8ad6cf-2d73-4f8b-976d-198e6df20a90" providerId="ADAL" clId="{AFE4FD24-B489-4490-898F-6730504CBFDB}" dt="2021-04-01T18:16:35.449" v="4904" actId="26606"/>
          <ac:spMkLst>
            <pc:docMk/>
            <pc:sldMk cId="3922207468" sldId="288"/>
            <ac:spMk id="17" creationId="{3B854194-185D-494D-905C-7C7CB2E30F6E}"/>
          </ac:spMkLst>
        </pc:spChg>
        <pc:spChg chg="add del">
          <ac:chgData name="Young, Kimberly" userId="ff8ad6cf-2d73-4f8b-976d-198e6df20a90" providerId="ADAL" clId="{AFE4FD24-B489-4490-898F-6730504CBFDB}" dt="2021-04-01T18:16:35.449" v="4904" actId="26606"/>
          <ac:spMkLst>
            <pc:docMk/>
            <pc:sldMk cId="3922207468" sldId="288"/>
            <ac:spMk id="19" creationId="{B4F5FA0D-0104-4987-8241-EFF7C85B88DE}"/>
          </ac:spMkLst>
        </pc:spChg>
        <pc:spChg chg="add del">
          <ac:chgData name="Young, Kimberly" userId="ff8ad6cf-2d73-4f8b-976d-198e6df20a90" providerId="ADAL" clId="{AFE4FD24-B489-4490-898F-6730504CBFDB}" dt="2021-04-01T18:16:42.251" v="4906" actId="26606"/>
          <ac:spMkLst>
            <pc:docMk/>
            <pc:sldMk cId="3922207468" sldId="288"/>
            <ac:spMk id="23" creationId="{4300840D-0A0B-4512-BACA-B439D5B9C57C}"/>
          </ac:spMkLst>
        </pc:spChg>
        <pc:spChg chg="add del">
          <ac:chgData name="Young, Kimberly" userId="ff8ad6cf-2d73-4f8b-976d-198e6df20a90" providerId="ADAL" clId="{AFE4FD24-B489-4490-898F-6730504CBFDB}" dt="2021-04-01T18:16:42.251" v="4906" actId="26606"/>
          <ac:spMkLst>
            <pc:docMk/>
            <pc:sldMk cId="3922207468" sldId="288"/>
            <ac:spMk id="24" creationId="{09588DA8-065E-4F6F-8EFD-43104AB2E0CF}"/>
          </ac:spMkLst>
        </pc:spChg>
        <pc:spChg chg="add del">
          <ac:chgData name="Young, Kimberly" userId="ff8ad6cf-2d73-4f8b-976d-198e6df20a90" providerId="ADAL" clId="{AFE4FD24-B489-4490-898F-6730504CBFDB}" dt="2021-04-01T18:16:42.251" v="4906" actId="26606"/>
          <ac:spMkLst>
            <pc:docMk/>
            <pc:sldMk cId="3922207468" sldId="288"/>
            <ac:spMk id="25" creationId="{D2B78728-A580-49A7-84F9-6EF6F583ADE0}"/>
          </ac:spMkLst>
        </pc:spChg>
        <pc:spChg chg="add del">
          <ac:chgData name="Young, Kimberly" userId="ff8ad6cf-2d73-4f8b-976d-198e6df20a90" providerId="ADAL" clId="{AFE4FD24-B489-4490-898F-6730504CBFDB}" dt="2021-04-01T18:16:42.251" v="4906" actId="26606"/>
          <ac:spMkLst>
            <pc:docMk/>
            <pc:sldMk cId="3922207468" sldId="288"/>
            <ac:spMk id="26" creationId="{C4285719-470E-454C-AF62-8323075F1F5B}"/>
          </ac:spMkLst>
        </pc:spChg>
        <pc:spChg chg="add del">
          <ac:chgData name="Young, Kimberly" userId="ff8ad6cf-2d73-4f8b-976d-198e6df20a90" providerId="ADAL" clId="{AFE4FD24-B489-4490-898F-6730504CBFDB}" dt="2021-04-01T18:16:42.251" v="4906" actId="26606"/>
          <ac:spMkLst>
            <pc:docMk/>
            <pc:sldMk cId="3922207468" sldId="288"/>
            <ac:spMk id="27" creationId="{38FAA1A1-D861-433F-88FA-1E9D6FD31D11}"/>
          </ac:spMkLst>
        </pc:spChg>
        <pc:spChg chg="add del">
          <ac:chgData name="Young, Kimberly" userId="ff8ad6cf-2d73-4f8b-976d-198e6df20a90" providerId="ADAL" clId="{AFE4FD24-B489-4490-898F-6730504CBFDB}" dt="2021-04-01T18:16:42.251" v="4906" actId="26606"/>
          <ac:spMkLst>
            <pc:docMk/>
            <pc:sldMk cId="3922207468" sldId="288"/>
            <ac:spMk id="28" creationId="{CD9FE4EF-C4D8-49A0-B2FF-81D8DB7D8A24}"/>
          </ac:spMkLst>
        </pc:spChg>
        <pc:spChg chg="add del">
          <ac:chgData name="Young, Kimberly" userId="ff8ad6cf-2d73-4f8b-976d-198e6df20a90" providerId="ADAL" clId="{AFE4FD24-B489-4490-898F-6730504CBFDB}" dt="2021-04-01T18:16:42.251" v="4906" actId="26606"/>
          <ac:spMkLst>
            <pc:docMk/>
            <pc:sldMk cId="3922207468" sldId="288"/>
            <ac:spMk id="29" creationId="{8D71EDA1-87BF-4D5D-AB79-F346FD19278A}"/>
          </ac:spMkLst>
        </pc:spChg>
        <pc:spChg chg="add">
          <ac:chgData name="Young, Kimberly" userId="ff8ad6cf-2d73-4f8b-976d-198e6df20a90" providerId="ADAL" clId="{AFE4FD24-B489-4490-898F-6730504CBFDB}" dt="2021-04-01T18:16:42.267" v="4907" actId="26606"/>
          <ac:spMkLst>
            <pc:docMk/>
            <pc:sldMk cId="3922207468" sldId="288"/>
            <ac:spMk id="31" creationId="{2CB6C291-6CAF-46DF-ACFF-AADF0FD03F58}"/>
          </ac:spMkLst>
        </pc:spChg>
        <pc:spChg chg="add">
          <ac:chgData name="Young, Kimberly" userId="ff8ad6cf-2d73-4f8b-976d-198e6df20a90" providerId="ADAL" clId="{AFE4FD24-B489-4490-898F-6730504CBFDB}" dt="2021-04-01T18:16:42.267" v="4907" actId="26606"/>
          <ac:spMkLst>
            <pc:docMk/>
            <pc:sldMk cId="3922207468" sldId="288"/>
            <ac:spMk id="32" creationId="{4735DC46-5663-471D-AADB-81E00E65BCC6}"/>
          </ac:spMkLst>
        </pc:spChg>
        <pc:picChg chg="add del">
          <ac:chgData name="Young, Kimberly" userId="ff8ad6cf-2d73-4f8b-976d-198e6df20a90" providerId="ADAL" clId="{AFE4FD24-B489-4490-898F-6730504CBFDB}" dt="2021-04-01T18:16:42.267" v="4907" actId="26606"/>
          <ac:picMkLst>
            <pc:docMk/>
            <pc:sldMk cId="3922207468" sldId="288"/>
            <ac:picMk id="12" creationId="{2897127E-6CEF-446C-BE87-93B7C46E49D1}"/>
          </ac:picMkLst>
        </pc:picChg>
        <pc:picChg chg="add del">
          <ac:chgData name="Young, Kimberly" userId="ff8ad6cf-2d73-4f8b-976d-198e6df20a90" providerId="ADAL" clId="{AFE4FD24-B489-4490-898F-6730504CBFDB}" dt="2021-04-01T18:16:35.449" v="4904" actId="26606"/>
          <ac:picMkLst>
            <pc:docMk/>
            <pc:sldMk cId="3922207468" sldId="288"/>
            <ac:picMk id="21" creationId="{2897127E-6CEF-446C-BE87-93B7C46E49D1}"/>
          </ac:picMkLst>
        </pc:picChg>
        <pc:picChg chg="add">
          <ac:chgData name="Young, Kimberly" userId="ff8ad6cf-2d73-4f8b-976d-198e6df20a90" providerId="ADAL" clId="{AFE4FD24-B489-4490-898F-6730504CBFDB}" dt="2021-04-01T18:16:42.267" v="4907" actId="26606"/>
          <ac:picMkLst>
            <pc:docMk/>
            <pc:sldMk cId="3922207468" sldId="288"/>
            <ac:picMk id="33" creationId="{595E59CC-7059-4455-9789-EDFBBE8F5A98}"/>
          </ac:picMkLst>
        </pc:picChg>
      </pc:sldChg>
      <pc:sldMasterChg chg="modTransition modSldLayout">
        <pc:chgData name="Young, Kimberly" userId="ff8ad6cf-2d73-4f8b-976d-198e6df20a90" providerId="ADAL" clId="{AFE4FD24-B489-4490-898F-6730504CBFDB}" dt="2021-04-01T16:18:26.353" v="129"/>
        <pc:sldMasterMkLst>
          <pc:docMk/>
          <pc:sldMasterMk cId="4268313373" sldId="2147483648"/>
        </pc:sldMasterMkLst>
        <pc:sldLayoutChg chg="modTransition">
          <pc:chgData name="Young, Kimberly" userId="ff8ad6cf-2d73-4f8b-976d-198e6df20a90" providerId="ADAL" clId="{AFE4FD24-B489-4490-898F-6730504CBFDB}" dt="2021-04-01T16:18:26.353" v="129"/>
          <pc:sldLayoutMkLst>
            <pc:docMk/>
            <pc:sldMasterMk cId="4268313373" sldId="2147483648"/>
            <pc:sldLayoutMk cId="1865655089" sldId="2147483649"/>
          </pc:sldLayoutMkLst>
        </pc:sldLayoutChg>
        <pc:sldLayoutChg chg="modTransition">
          <pc:chgData name="Young, Kimberly" userId="ff8ad6cf-2d73-4f8b-976d-198e6df20a90" providerId="ADAL" clId="{AFE4FD24-B489-4490-898F-6730504CBFDB}" dt="2021-04-01T16:18:26.353" v="129"/>
          <pc:sldLayoutMkLst>
            <pc:docMk/>
            <pc:sldMasterMk cId="4268313373" sldId="2147483648"/>
            <pc:sldLayoutMk cId="1784176078" sldId="2147483650"/>
          </pc:sldLayoutMkLst>
        </pc:sldLayoutChg>
        <pc:sldLayoutChg chg="modTransition">
          <pc:chgData name="Young, Kimberly" userId="ff8ad6cf-2d73-4f8b-976d-198e6df20a90" providerId="ADAL" clId="{AFE4FD24-B489-4490-898F-6730504CBFDB}" dt="2021-04-01T16:18:26.353" v="129"/>
          <pc:sldLayoutMkLst>
            <pc:docMk/>
            <pc:sldMasterMk cId="4268313373" sldId="2147483648"/>
            <pc:sldLayoutMk cId="71520200" sldId="2147483651"/>
          </pc:sldLayoutMkLst>
        </pc:sldLayoutChg>
        <pc:sldLayoutChg chg="modTransition">
          <pc:chgData name="Young, Kimberly" userId="ff8ad6cf-2d73-4f8b-976d-198e6df20a90" providerId="ADAL" clId="{AFE4FD24-B489-4490-898F-6730504CBFDB}" dt="2021-04-01T16:18:26.353" v="129"/>
          <pc:sldLayoutMkLst>
            <pc:docMk/>
            <pc:sldMasterMk cId="4268313373" sldId="2147483648"/>
            <pc:sldLayoutMk cId="194232406" sldId="2147483652"/>
          </pc:sldLayoutMkLst>
        </pc:sldLayoutChg>
        <pc:sldLayoutChg chg="modTransition">
          <pc:chgData name="Young, Kimberly" userId="ff8ad6cf-2d73-4f8b-976d-198e6df20a90" providerId="ADAL" clId="{AFE4FD24-B489-4490-898F-6730504CBFDB}" dt="2021-04-01T16:18:26.353" v="129"/>
          <pc:sldLayoutMkLst>
            <pc:docMk/>
            <pc:sldMasterMk cId="4268313373" sldId="2147483648"/>
            <pc:sldLayoutMk cId="4163494072" sldId="2147483653"/>
          </pc:sldLayoutMkLst>
        </pc:sldLayoutChg>
        <pc:sldLayoutChg chg="modTransition">
          <pc:chgData name="Young, Kimberly" userId="ff8ad6cf-2d73-4f8b-976d-198e6df20a90" providerId="ADAL" clId="{AFE4FD24-B489-4490-898F-6730504CBFDB}" dt="2021-04-01T16:18:26.353" v="129"/>
          <pc:sldLayoutMkLst>
            <pc:docMk/>
            <pc:sldMasterMk cId="4268313373" sldId="2147483648"/>
            <pc:sldLayoutMk cId="532471768" sldId="2147483654"/>
          </pc:sldLayoutMkLst>
        </pc:sldLayoutChg>
        <pc:sldLayoutChg chg="modTransition">
          <pc:chgData name="Young, Kimberly" userId="ff8ad6cf-2d73-4f8b-976d-198e6df20a90" providerId="ADAL" clId="{AFE4FD24-B489-4490-898F-6730504CBFDB}" dt="2021-04-01T16:18:26.353" v="129"/>
          <pc:sldLayoutMkLst>
            <pc:docMk/>
            <pc:sldMasterMk cId="4268313373" sldId="2147483648"/>
            <pc:sldLayoutMk cId="1730740080" sldId="2147483655"/>
          </pc:sldLayoutMkLst>
        </pc:sldLayoutChg>
        <pc:sldLayoutChg chg="modTransition">
          <pc:chgData name="Young, Kimberly" userId="ff8ad6cf-2d73-4f8b-976d-198e6df20a90" providerId="ADAL" clId="{AFE4FD24-B489-4490-898F-6730504CBFDB}" dt="2021-04-01T16:18:26.353" v="129"/>
          <pc:sldLayoutMkLst>
            <pc:docMk/>
            <pc:sldMasterMk cId="4268313373" sldId="2147483648"/>
            <pc:sldLayoutMk cId="1905560567" sldId="2147483656"/>
          </pc:sldLayoutMkLst>
        </pc:sldLayoutChg>
        <pc:sldLayoutChg chg="modTransition">
          <pc:chgData name="Young, Kimberly" userId="ff8ad6cf-2d73-4f8b-976d-198e6df20a90" providerId="ADAL" clId="{AFE4FD24-B489-4490-898F-6730504CBFDB}" dt="2021-04-01T16:18:26.353" v="129"/>
          <pc:sldLayoutMkLst>
            <pc:docMk/>
            <pc:sldMasterMk cId="4268313373" sldId="2147483648"/>
            <pc:sldLayoutMk cId="1470539785" sldId="2147483657"/>
          </pc:sldLayoutMkLst>
        </pc:sldLayoutChg>
        <pc:sldLayoutChg chg="modTransition">
          <pc:chgData name="Young, Kimberly" userId="ff8ad6cf-2d73-4f8b-976d-198e6df20a90" providerId="ADAL" clId="{AFE4FD24-B489-4490-898F-6730504CBFDB}" dt="2021-04-01T16:18:26.353" v="129"/>
          <pc:sldLayoutMkLst>
            <pc:docMk/>
            <pc:sldMasterMk cId="4268313373" sldId="2147483648"/>
            <pc:sldLayoutMk cId="31273554" sldId="2147483658"/>
          </pc:sldLayoutMkLst>
        </pc:sldLayoutChg>
        <pc:sldLayoutChg chg="modTransition">
          <pc:chgData name="Young, Kimberly" userId="ff8ad6cf-2d73-4f8b-976d-198e6df20a90" providerId="ADAL" clId="{AFE4FD24-B489-4490-898F-6730504CBFDB}" dt="2021-04-01T16:18:26.353" v="129"/>
          <pc:sldLayoutMkLst>
            <pc:docMk/>
            <pc:sldMasterMk cId="4268313373" sldId="2147483648"/>
            <pc:sldLayoutMk cId="841075516" sldId="214748365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a:effectLst>
                  <a:outerShdw blurRad="38100" dist="38100" dir="2700000" algn="tl">
                    <a:srgbClr val="000000">
                      <a:alpha val="43137"/>
                    </a:srgbClr>
                  </a:outerShdw>
                </a:effectLst>
              </a:rPr>
              <a:t>Components of a Story</a:t>
            </a:r>
          </a:p>
        </c:rich>
      </c:tx>
      <c:overlay val="0"/>
      <c:spPr>
        <a:noFill/>
        <a:ln>
          <a:noFill/>
        </a:ln>
        <a:effectLst>
          <a:outerShdw blurRad="50800" dist="50800" dir="5400000" sx="9000" sy="9000" algn="ctr" rotWithShape="0">
            <a:srgbClr val="000000">
              <a:alpha val="43137"/>
            </a:srgbClr>
          </a:outerShdw>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Components of a Story</c:v>
                </c:pt>
              </c:strCache>
            </c:strRef>
          </c:tx>
          <c:dPt>
            <c:idx val="0"/>
            <c:bubble3D val="0"/>
            <c:spPr>
              <a:solidFill>
                <a:schemeClr val="accent1">
                  <a:shade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90-4A12-A592-1F25754F53ED}"/>
              </c:ext>
            </c:extLst>
          </c:dPt>
          <c:dPt>
            <c:idx val="1"/>
            <c:bubble3D val="0"/>
            <c:spPr>
              <a:solidFill>
                <a:schemeClr val="accent1">
                  <a:shade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4-CB90-4A12-A592-1F25754F53ED}"/>
              </c:ext>
            </c:extLst>
          </c:dPt>
          <c:dPt>
            <c:idx val="2"/>
            <c:bubble3D val="0"/>
            <c:spPr>
              <a:solidFill>
                <a:schemeClr val="accent1">
                  <a:tint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CB90-4A12-A592-1F25754F53ED}"/>
              </c:ext>
            </c:extLst>
          </c:dPt>
          <c:dPt>
            <c:idx val="3"/>
            <c:bubble3D val="0"/>
            <c:spPr>
              <a:solidFill>
                <a:schemeClr val="accent1">
                  <a:tint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DA70-4C56-97F2-379D0B54017C}"/>
              </c:ext>
            </c:extLst>
          </c:dPt>
          <c:dLbls>
            <c:dLbl>
              <c:idx val="0"/>
              <c:layout>
                <c:manualLayout>
                  <c:x val="-0.17080818251531552"/>
                  <c:y val="5.6180873973246483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4442633447814191"/>
                      <c:h val="0.16227457801385922"/>
                    </c:manualLayout>
                  </c15:layout>
                </c:ext>
                <c:ext xmlns:c16="http://schemas.microsoft.com/office/drawing/2014/chart" uri="{C3380CC4-5D6E-409C-BE32-E72D297353CC}">
                  <c16:uniqueId val="{00000003-CB90-4A12-A592-1F25754F53ED}"/>
                </c:ext>
              </c:extLst>
            </c:dLbl>
            <c:dLbl>
              <c:idx val="1"/>
              <c:layout>
                <c:manualLayout>
                  <c:x val="-2.077088902381286E-3"/>
                  <c:y val="-0.32942790866969163"/>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90-4A12-A592-1F25754F53ED}"/>
                </c:ext>
              </c:extLst>
            </c:dLbl>
            <c:dLbl>
              <c:idx val="2"/>
              <c:layout>
                <c:manualLayout>
                  <c:x val="0.22489394031155452"/>
                  <c:y val="5.5786269097661337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4953908964418042"/>
                      <c:h val="0.16227457801385922"/>
                    </c:manualLayout>
                  </c15:layout>
                </c:ext>
                <c:ext xmlns:c16="http://schemas.microsoft.com/office/drawing/2014/chart" uri="{C3380CC4-5D6E-409C-BE32-E72D297353CC}">
                  <c16:uniqueId val="{00000002-CB90-4A12-A592-1F25754F53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Characters</c:v>
                </c:pt>
                <c:pt idx="1">
                  <c:v>Conflict</c:v>
                </c:pt>
                <c:pt idx="2">
                  <c:v>Resolution</c:v>
                </c:pt>
              </c:strCache>
            </c:strRef>
          </c:cat>
          <c:val>
            <c:numRef>
              <c:f>Sheet1!$B$2:$B$5</c:f>
              <c:numCache>
                <c:formatCode>General</c:formatCode>
                <c:ptCount val="4"/>
                <c:pt idx="0">
                  <c:v>5</c:v>
                </c:pt>
                <c:pt idx="1">
                  <c:v>5</c:v>
                </c:pt>
                <c:pt idx="2">
                  <c:v>5</c:v>
                </c:pt>
              </c:numCache>
            </c:numRef>
          </c:val>
          <c:extLst>
            <c:ext xmlns:c16="http://schemas.microsoft.com/office/drawing/2014/chart" uri="{C3380CC4-5D6E-409C-BE32-E72D297353CC}">
              <c16:uniqueId val="{00000000-CB90-4A12-A592-1F25754F53ED}"/>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ata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4" Type="http://schemas.openxmlformats.org/officeDocument/2006/relationships/image" Target="../media/image71.svg"/></Relationships>
</file>

<file path=ppt/diagrams/_rels/data12.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ata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ata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4" Type="http://schemas.openxmlformats.org/officeDocument/2006/relationships/image" Target="../media/image71.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52A69-1146-46AD-8962-1DC8C7F720E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5FB6779-7D14-49A9-8A62-2FF819F8AF66}">
      <dgm:prSet/>
      <dgm:spPr/>
      <dgm:t>
        <a:bodyPr/>
        <a:lstStyle/>
        <a:p>
          <a:pPr>
            <a:lnSpc>
              <a:spcPct val="100000"/>
            </a:lnSpc>
          </a:pPr>
          <a:r>
            <a:rPr lang="en-US"/>
            <a:t>Who would benefit from hearing this?</a:t>
          </a:r>
        </a:p>
      </dgm:t>
    </dgm:pt>
    <dgm:pt modelId="{AF5EF51A-4852-42AD-9A07-07680D3EB0F0}" type="parTrans" cxnId="{09F8D1A8-17A2-4D11-BFED-EFB43F30DF2E}">
      <dgm:prSet/>
      <dgm:spPr/>
      <dgm:t>
        <a:bodyPr/>
        <a:lstStyle/>
        <a:p>
          <a:endParaRPr lang="en-US"/>
        </a:p>
      </dgm:t>
    </dgm:pt>
    <dgm:pt modelId="{E2563D33-DC47-4873-9B59-0C876896027C}" type="sibTrans" cxnId="{09F8D1A8-17A2-4D11-BFED-EFB43F30DF2E}">
      <dgm:prSet/>
      <dgm:spPr/>
      <dgm:t>
        <a:bodyPr/>
        <a:lstStyle/>
        <a:p>
          <a:endParaRPr lang="en-US"/>
        </a:p>
      </dgm:t>
    </dgm:pt>
    <dgm:pt modelId="{B7B9C083-60F4-4156-A55C-6F9606EBE59F}">
      <dgm:prSet/>
      <dgm:spPr/>
      <dgm:t>
        <a:bodyPr/>
        <a:lstStyle/>
        <a:p>
          <a:pPr>
            <a:lnSpc>
              <a:spcPct val="100000"/>
            </a:lnSpc>
          </a:pPr>
          <a:r>
            <a:rPr lang="en-US"/>
            <a:t>Who do you want to hear this?</a:t>
          </a:r>
        </a:p>
      </dgm:t>
    </dgm:pt>
    <dgm:pt modelId="{BFC6B113-08FD-4859-9707-BA69924B37BA}" type="parTrans" cxnId="{1C03940B-E69D-4A10-8F2D-B04833D37E33}">
      <dgm:prSet/>
      <dgm:spPr/>
      <dgm:t>
        <a:bodyPr/>
        <a:lstStyle/>
        <a:p>
          <a:endParaRPr lang="en-US"/>
        </a:p>
      </dgm:t>
    </dgm:pt>
    <dgm:pt modelId="{33193E8F-F9BC-40F7-B435-E97D3F9DABD0}" type="sibTrans" cxnId="{1C03940B-E69D-4A10-8F2D-B04833D37E33}">
      <dgm:prSet/>
      <dgm:spPr/>
      <dgm:t>
        <a:bodyPr/>
        <a:lstStyle/>
        <a:p>
          <a:endParaRPr lang="en-US"/>
        </a:p>
      </dgm:t>
    </dgm:pt>
    <dgm:pt modelId="{0313CA24-6707-4C1A-AEC0-ECF4CBD9646C}">
      <dgm:prSet/>
      <dgm:spPr/>
      <dgm:t>
        <a:bodyPr/>
        <a:lstStyle/>
        <a:p>
          <a:pPr>
            <a:lnSpc>
              <a:spcPct val="100000"/>
            </a:lnSpc>
          </a:pPr>
          <a:r>
            <a:rPr lang="en-US"/>
            <a:t>Who will react the strongest?</a:t>
          </a:r>
        </a:p>
      </dgm:t>
    </dgm:pt>
    <dgm:pt modelId="{EA584F89-F73C-4440-B94C-1A3BBB2174E8}" type="parTrans" cxnId="{559D597A-27C8-4746-B296-63C9A7F65415}">
      <dgm:prSet/>
      <dgm:spPr/>
      <dgm:t>
        <a:bodyPr/>
        <a:lstStyle/>
        <a:p>
          <a:endParaRPr lang="en-US"/>
        </a:p>
      </dgm:t>
    </dgm:pt>
    <dgm:pt modelId="{FD7F2D26-BA40-4728-997C-72B721C4D624}" type="sibTrans" cxnId="{559D597A-27C8-4746-B296-63C9A7F65415}">
      <dgm:prSet/>
      <dgm:spPr/>
      <dgm:t>
        <a:bodyPr/>
        <a:lstStyle/>
        <a:p>
          <a:endParaRPr lang="en-US"/>
        </a:p>
      </dgm:t>
    </dgm:pt>
    <dgm:pt modelId="{6C6848A1-88D2-4212-9628-1ED4193C6133}">
      <dgm:prSet/>
      <dgm:spPr/>
      <dgm:t>
        <a:bodyPr/>
        <a:lstStyle/>
        <a:p>
          <a:pPr>
            <a:lnSpc>
              <a:spcPct val="100000"/>
            </a:lnSpc>
          </a:pPr>
          <a:r>
            <a:rPr lang="en-US"/>
            <a:t>A story to motivate your employees may be very different than a story to convince your potential customers to buy your product. </a:t>
          </a:r>
        </a:p>
      </dgm:t>
    </dgm:pt>
    <dgm:pt modelId="{83840783-7F23-4488-A96F-8022EDE163CC}" type="parTrans" cxnId="{B4DA2B53-C460-4B98-8DFC-D89356B0DDAE}">
      <dgm:prSet/>
      <dgm:spPr/>
      <dgm:t>
        <a:bodyPr/>
        <a:lstStyle/>
        <a:p>
          <a:endParaRPr lang="en-US"/>
        </a:p>
      </dgm:t>
    </dgm:pt>
    <dgm:pt modelId="{82C29A52-25A1-46B7-8D48-012082839568}" type="sibTrans" cxnId="{B4DA2B53-C460-4B98-8DFC-D89356B0DDAE}">
      <dgm:prSet/>
      <dgm:spPr/>
      <dgm:t>
        <a:bodyPr/>
        <a:lstStyle/>
        <a:p>
          <a:endParaRPr lang="en-US"/>
        </a:p>
      </dgm:t>
    </dgm:pt>
    <dgm:pt modelId="{B550F9CC-0A64-4BB3-88ED-4F177E9CBECA}" type="pres">
      <dgm:prSet presAssocID="{14A52A69-1146-46AD-8962-1DC8C7F720EF}" presName="root" presStyleCnt="0">
        <dgm:presLayoutVars>
          <dgm:dir/>
          <dgm:resizeHandles val="exact"/>
        </dgm:presLayoutVars>
      </dgm:prSet>
      <dgm:spPr/>
    </dgm:pt>
    <dgm:pt modelId="{F8A55F4E-60EF-49FD-B08A-95A31B32204E}" type="pres">
      <dgm:prSet presAssocID="{C5FB6779-7D14-49A9-8A62-2FF819F8AF66}" presName="compNode" presStyleCnt="0"/>
      <dgm:spPr/>
    </dgm:pt>
    <dgm:pt modelId="{5EC6B38D-F0E9-4C46-B6F7-5C76CE490042}" type="pres">
      <dgm:prSet presAssocID="{C5FB6779-7D14-49A9-8A62-2FF819F8AF66}" presName="bgRect" presStyleLbl="bgShp" presStyleIdx="0" presStyleCnt="4"/>
      <dgm:spPr/>
    </dgm:pt>
    <dgm:pt modelId="{B777E979-E6B9-42A0-A0FC-F78E6C8C73C4}" type="pres">
      <dgm:prSet presAssocID="{C5FB6779-7D14-49A9-8A62-2FF819F8AF6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af"/>
        </a:ext>
      </dgm:extLst>
    </dgm:pt>
    <dgm:pt modelId="{A0CD504C-6F14-4DF2-B464-473D99B1EE90}" type="pres">
      <dgm:prSet presAssocID="{C5FB6779-7D14-49A9-8A62-2FF819F8AF66}" presName="spaceRect" presStyleCnt="0"/>
      <dgm:spPr/>
    </dgm:pt>
    <dgm:pt modelId="{42EE260C-C7DF-42C7-8EE6-A0C4317ACED7}" type="pres">
      <dgm:prSet presAssocID="{C5FB6779-7D14-49A9-8A62-2FF819F8AF66}" presName="parTx" presStyleLbl="revTx" presStyleIdx="0" presStyleCnt="4">
        <dgm:presLayoutVars>
          <dgm:chMax val="0"/>
          <dgm:chPref val="0"/>
        </dgm:presLayoutVars>
      </dgm:prSet>
      <dgm:spPr/>
    </dgm:pt>
    <dgm:pt modelId="{B82FD45A-170E-4CFF-B40A-48B546E6CF12}" type="pres">
      <dgm:prSet presAssocID="{E2563D33-DC47-4873-9B59-0C876896027C}" presName="sibTrans" presStyleCnt="0"/>
      <dgm:spPr/>
    </dgm:pt>
    <dgm:pt modelId="{2241E93C-9CA4-4DE1-86B7-942518EC7108}" type="pres">
      <dgm:prSet presAssocID="{B7B9C083-60F4-4156-A55C-6F9606EBE59F}" presName="compNode" presStyleCnt="0"/>
      <dgm:spPr/>
    </dgm:pt>
    <dgm:pt modelId="{1A25B378-0797-4886-AF1E-698C29CE53E0}" type="pres">
      <dgm:prSet presAssocID="{B7B9C083-60F4-4156-A55C-6F9606EBE59F}" presName="bgRect" presStyleLbl="bgShp" presStyleIdx="1" presStyleCnt="4"/>
      <dgm:spPr/>
    </dgm:pt>
    <dgm:pt modelId="{81EF301A-EFD6-44B6-BF6E-2E7121355768}" type="pres">
      <dgm:prSet presAssocID="{B7B9C083-60F4-4156-A55C-6F9606EBE59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
        </a:ext>
      </dgm:extLst>
    </dgm:pt>
    <dgm:pt modelId="{BA3A3AFC-79E7-4880-B557-9E2DA173D997}" type="pres">
      <dgm:prSet presAssocID="{B7B9C083-60F4-4156-A55C-6F9606EBE59F}" presName="spaceRect" presStyleCnt="0"/>
      <dgm:spPr/>
    </dgm:pt>
    <dgm:pt modelId="{8A796A39-CEDC-4607-9E70-49CA0F2FDF72}" type="pres">
      <dgm:prSet presAssocID="{B7B9C083-60F4-4156-A55C-6F9606EBE59F}" presName="parTx" presStyleLbl="revTx" presStyleIdx="1" presStyleCnt="4">
        <dgm:presLayoutVars>
          <dgm:chMax val="0"/>
          <dgm:chPref val="0"/>
        </dgm:presLayoutVars>
      </dgm:prSet>
      <dgm:spPr/>
    </dgm:pt>
    <dgm:pt modelId="{E7B28774-1080-4A2E-B15D-ED06BA00473D}" type="pres">
      <dgm:prSet presAssocID="{33193E8F-F9BC-40F7-B435-E97D3F9DABD0}" presName="sibTrans" presStyleCnt="0"/>
      <dgm:spPr/>
    </dgm:pt>
    <dgm:pt modelId="{D9D796BB-C999-4068-B607-FEB2B7780B95}" type="pres">
      <dgm:prSet presAssocID="{0313CA24-6707-4C1A-AEC0-ECF4CBD9646C}" presName="compNode" presStyleCnt="0"/>
      <dgm:spPr/>
    </dgm:pt>
    <dgm:pt modelId="{434AD398-28D7-4319-BCEB-3EC2EC980E89}" type="pres">
      <dgm:prSet presAssocID="{0313CA24-6707-4C1A-AEC0-ECF4CBD9646C}" presName="bgRect" presStyleLbl="bgShp" presStyleIdx="2" presStyleCnt="4"/>
      <dgm:spPr/>
    </dgm:pt>
    <dgm:pt modelId="{CF0FBA38-814A-47C7-98F5-8D737CF778DC}" type="pres">
      <dgm:prSet presAssocID="{0313CA24-6707-4C1A-AEC0-ECF4CBD9646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xplosion"/>
        </a:ext>
      </dgm:extLst>
    </dgm:pt>
    <dgm:pt modelId="{27B38576-F3AB-4374-9238-15A7A60D8DC7}" type="pres">
      <dgm:prSet presAssocID="{0313CA24-6707-4C1A-AEC0-ECF4CBD9646C}" presName="spaceRect" presStyleCnt="0"/>
      <dgm:spPr/>
    </dgm:pt>
    <dgm:pt modelId="{914161F5-3C63-486A-B282-43674041FFFD}" type="pres">
      <dgm:prSet presAssocID="{0313CA24-6707-4C1A-AEC0-ECF4CBD9646C}" presName="parTx" presStyleLbl="revTx" presStyleIdx="2" presStyleCnt="4">
        <dgm:presLayoutVars>
          <dgm:chMax val="0"/>
          <dgm:chPref val="0"/>
        </dgm:presLayoutVars>
      </dgm:prSet>
      <dgm:spPr/>
    </dgm:pt>
    <dgm:pt modelId="{C5ABCBAB-986D-47EF-B275-0E100498BC6C}" type="pres">
      <dgm:prSet presAssocID="{FD7F2D26-BA40-4728-997C-72B721C4D624}" presName="sibTrans" presStyleCnt="0"/>
      <dgm:spPr/>
    </dgm:pt>
    <dgm:pt modelId="{639456BF-7D19-4423-97CA-77A60696155A}" type="pres">
      <dgm:prSet presAssocID="{6C6848A1-88D2-4212-9628-1ED4193C6133}" presName="compNode" presStyleCnt="0"/>
      <dgm:spPr/>
    </dgm:pt>
    <dgm:pt modelId="{A572623F-AA9C-4A1E-A8EE-0937EE068762}" type="pres">
      <dgm:prSet presAssocID="{6C6848A1-88D2-4212-9628-1ED4193C6133}" presName="bgRect" presStyleLbl="bgShp" presStyleIdx="3" presStyleCnt="4"/>
      <dgm:spPr/>
    </dgm:pt>
    <dgm:pt modelId="{759BE64D-5D59-4673-A0E5-BFA1DED87346}" type="pres">
      <dgm:prSet presAssocID="{6C6848A1-88D2-4212-9628-1ED4193C61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ustache Face with Solid Fill"/>
        </a:ext>
      </dgm:extLst>
    </dgm:pt>
    <dgm:pt modelId="{BB77F83E-7DED-42A3-ACD8-F7429E4FB272}" type="pres">
      <dgm:prSet presAssocID="{6C6848A1-88D2-4212-9628-1ED4193C6133}" presName="spaceRect" presStyleCnt="0"/>
      <dgm:spPr/>
    </dgm:pt>
    <dgm:pt modelId="{5F7E9BB8-92E7-4E58-934C-534EE64EB79B}" type="pres">
      <dgm:prSet presAssocID="{6C6848A1-88D2-4212-9628-1ED4193C6133}" presName="parTx" presStyleLbl="revTx" presStyleIdx="3" presStyleCnt="4">
        <dgm:presLayoutVars>
          <dgm:chMax val="0"/>
          <dgm:chPref val="0"/>
        </dgm:presLayoutVars>
      </dgm:prSet>
      <dgm:spPr/>
    </dgm:pt>
  </dgm:ptLst>
  <dgm:cxnLst>
    <dgm:cxn modelId="{B4CC5703-20D6-438D-9D10-57CA7A367F3F}" type="presOf" srcId="{0313CA24-6707-4C1A-AEC0-ECF4CBD9646C}" destId="{914161F5-3C63-486A-B282-43674041FFFD}" srcOrd="0" destOrd="0" presId="urn:microsoft.com/office/officeart/2018/2/layout/IconVerticalSolidList"/>
    <dgm:cxn modelId="{1C03940B-E69D-4A10-8F2D-B04833D37E33}" srcId="{14A52A69-1146-46AD-8962-1DC8C7F720EF}" destId="{B7B9C083-60F4-4156-A55C-6F9606EBE59F}" srcOrd="1" destOrd="0" parTransId="{BFC6B113-08FD-4859-9707-BA69924B37BA}" sibTransId="{33193E8F-F9BC-40F7-B435-E97D3F9DABD0}"/>
    <dgm:cxn modelId="{23CF8D19-77A1-4044-B021-7CADC28C3E7A}" type="presOf" srcId="{6C6848A1-88D2-4212-9628-1ED4193C6133}" destId="{5F7E9BB8-92E7-4E58-934C-534EE64EB79B}" srcOrd="0" destOrd="0" presId="urn:microsoft.com/office/officeart/2018/2/layout/IconVerticalSolidList"/>
    <dgm:cxn modelId="{34457635-D977-42C0-8EC0-747EC3A7F532}" type="presOf" srcId="{B7B9C083-60F4-4156-A55C-6F9606EBE59F}" destId="{8A796A39-CEDC-4607-9E70-49CA0F2FDF72}" srcOrd="0" destOrd="0" presId="urn:microsoft.com/office/officeart/2018/2/layout/IconVerticalSolidList"/>
    <dgm:cxn modelId="{71A20A41-6589-4858-BEAD-D867C1C2A753}" type="presOf" srcId="{C5FB6779-7D14-49A9-8A62-2FF819F8AF66}" destId="{42EE260C-C7DF-42C7-8EE6-A0C4317ACED7}" srcOrd="0" destOrd="0" presId="urn:microsoft.com/office/officeart/2018/2/layout/IconVerticalSolidList"/>
    <dgm:cxn modelId="{B4DA2B53-C460-4B98-8DFC-D89356B0DDAE}" srcId="{14A52A69-1146-46AD-8962-1DC8C7F720EF}" destId="{6C6848A1-88D2-4212-9628-1ED4193C6133}" srcOrd="3" destOrd="0" parTransId="{83840783-7F23-4488-A96F-8022EDE163CC}" sibTransId="{82C29A52-25A1-46B7-8D48-012082839568}"/>
    <dgm:cxn modelId="{559D597A-27C8-4746-B296-63C9A7F65415}" srcId="{14A52A69-1146-46AD-8962-1DC8C7F720EF}" destId="{0313CA24-6707-4C1A-AEC0-ECF4CBD9646C}" srcOrd="2" destOrd="0" parTransId="{EA584F89-F73C-4440-B94C-1A3BBB2174E8}" sibTransId="{FD7F2D26-BA40-4728-997C-72B721C4D624}"/>
    <dgm:cxn modelId="{09F8D1A8-17A2-4D11-BFED-EFB43F30DF2E}" srcId="{14A52A69-1146-46AD-8962-1DC8C7F720EF}" destId="{C5FB6779-7D14-49A9-8A62-2FF819F8AF66}" srcOrd="0" destOrd="0" parTransId="{AF5EF51A-4852-42AD-9A07-07680D3EB0F0}" sibTransId="{E2563D33-DC47-4873-9B59-0C876896027C}"/>
    <dgm:cxn modelId="{43CC5AED-3E67-4696-AEDF-9696EBF61E1F}" type="presOf" srcId="{14A52A69-1146-46AD-8962-1DC8C7F720EF}" destId="{B550F9CC-0A64-4BB3-88ED-4F177E9CBECA}" srcOrd="0" destOrd="0" presId="urn:microsoft.com/office/officeart/2018/2/layout/IconVerticalSolidList"/>
    <dgm:cxn modelId="{A752C8D8-DB93-4C00-9542-1BB5BE680BC4}" type="presParOf" srcId="{B550F9CC-0A64-4BB3-88ED-4F177E9CBECA}" destId="{F8A55F4E-60EF-49FD-B08A-95A31B32204E}" srcOrd="0" destOrd="0" presId="urn:microsoft.com/office/officeart/2018/2/layout/IconVerticalSolidList"/>
    <dgm:cxn modelId="{426B15EA-D7E3-4206-9E01-F937C99EFE50}" type="presParOf" srcId="{F8A55F4E-60EF-49FD-B08A-95A31B32204E}" destId="{5EC6B38D-F0E9-4C46-B6F7-5C76CE490042}" srcOrd="0" destOrd="0" presId="urn:microsoft.com/office/officeart/2018/2/layout/IconVerticalSolidList"/>
    <dgm:cxn modelId="{899B5D75-A822-454B-9C1E-C5686C0E380F}" type="presParOf" srcId="{F8A55F4E-60EF-49FD-B08A-95A31B32204E}" destId="{B777E979-E6B9-42A0-A0FC-F78E6C8C73C4}" srcOrd="1" destOrd="0" presId="urn:microsoft.com/office/officeart/2018/2/layout/IconVerticalSolidList"/>
    <dgm:cxn modelId="{B71A9734-6910-43B4-9ACF-C06262EA31B9}" type="presParOf" srcId="{F8A55F4E-60EF-49FD-B08A-95A31B32204E}" destId="{A0CD504C-6F14-4DF2-B464-473D99B1EE90}" srcOrd="2" destOrd="0" presId="urn:microsoft.com/office/officeart/2018/2/layout/IconVerticalSolidList"/>
    <dgm:cxn modelId="{8E657A06-A1CE-4D36-A276-74FF222EA5A1}" type="presParOf" srcId="{F8A55F4E-60EF-49FD-B08A-95A31B32204E}" destId="{42EE260C-C7DF-42C7-8EE6-A0C4317ACED7}" srcOrd="3" destOrd="0" presId="urn:microsoft.com/office/officeart/2018/2/layout/IconVerticalSolidList"/>
    <dgm:cxn modelId="{F07234FF-3D4E-4465-909C-689AE1F5E02E}" type="presParOf" srcId="{B550F9CC-0A64-4BB3-88ED-4F177E9CBECA}" destId="{B82FD45A-170E-4CFF-B40A-48B546E6CF12}" srcOrd="1" destOrd="0" presId="urn:microsoft.com/office/officeart/2018/2/layout/IconVerticalSolidList"/>
    <dgm:cxn modelId="{C802627A-693B-427E-BDCC-8A741546972F}" type="presParOf" srcId="{B550F9CC-0A64-4BB3-88ED-4F177E9CBECA}" destId="{2241E93C-9CA4-4DE1-86B7-942518EC7108}" srcOrd="2" destOrd="0" presId="urn:microsoft.com/office/officeart/2018/2/layout/IconVerticalSolidList"/>
    <dgm:cxn modelId="{2AFF1C2C-6F9E-4101-92B6-5647631EA3E5}" type="presParOf" srcId="{2241E93C-9CA4-4DE1-86B7-942518EC7108}" destId="{1A25B378-0797-4886-AF1E-698C29CE53E0}" srcOrd="0" destOrd="0" presId="urn:microsoft.com/office/officeart/2018/2/layout/IconVerticalSolidList"/>
    <dgm:cxn modelId="{67AAA166-C2F2-49F2-8D2D-D7C8629227D4}" type="presParOf" srcId="{2241E93C-9CA4-4DE1-86B7-942518EC7108}" destId="{81EF301A-EFD6-44B6-BF6E-2E7121355768}" srcOrd="1" destOrd="0" presId="urn:microsoft.com/office/officeart/2018/2/layout/IconVerticalSolidList"/>
    <dgm:cxn modelId="{F0E7FEAC-0512-4141-A797-42177B7A3516}" type="presParOf" srcId="{2241E93C-9CA4-4DE1-86B7-942518EC7108}" destId="{BA3A3AFC-79E7-4880-B557-9E2DA173D997}" srcOrd="2" destOrd="0" presId="urn:microsoft.com/office/officeart/2018/2/layout/IconVerticalSolidList"/>
    <dgm:cxn modelId="{5040D1EA-5E75-42DF-A8DA-18988AF6A2CA}" type="presParOf" srcId="{2241E93C-9CA4-4DE1-86B7-942518EC7108}" destId="{8A796A39-CEDC-4607-9E70-49CA0F2FDF72}" srcOrd="3" destOrd="0" presId="urn:microsoft.com/office/officeart/2018/2/layout/IconVerticalSolidList"/>
    <dgm:cxn modelId="{65256251-A9EC-4CAF-886E-4CF3D2419E04}" type="presParOf" srcId="{B550F9CC-0A64-4BB3-88ED-4F177E9CBECA}" destId="{E7B28774-1080-4A2E-B15D-ED06BA00473D}" srcOrd="3" destOrd="0" presId="urn:microsoft.com/office/officeart/2018/2/layout/IconVerticalSolidList"/>
    <dgm:cxn modelId="{25073639-BD36-4E4D-834D-61C4DE783625}" type="presParOf" srcId="{B550F9CC-0A64-4BB3-88ED-4F177E9CBECA}" destId="{D9D796BB-C999-4068-B607-FEB2B7780B95}" srcOrd="4" destOrd="0" presId="urn:microsoft.com/office/officeart/2018/2/layout/IconVerticalSolidList"/>
    <dgm:cxn modelId="{B89F716C-9D0E-424A-8388-1DD3326E4C85}" type="presParOf" srcId="{D9D796BB-C999-4068-B607-FEB2B7780B95}" destId="{434AD398-28D7-4319-BCEB-3EC2EC980E89}" srcOrd="0" destOrd="0" presId="urn:microsoft.com/office/officeart/2018/2/layout/IconVerticalSolidList"/>
    <dgm:cxn modelId="{BABF106D-E5B7-4F80-9AA7-99DCB93439D1}" type="presParOf" srcId="{D9D796BB-C999-4068-B607-FEB2B7780B95}" destId="{CF0FBA38-814A-47C7-98F5-8D737CF778DC}" srcOrd="1" destOrd="0" presId="urn:microsoft.com/office/officeart/2018/2/layout/IconVerticalSolidList"/>
    <dgm:cxn modelId="{5BF4C813-2E24-42D2-B12E-7ADFEB7C05A5}" type="presParOf" srcId="{D9D796BB-C999-4068-B607-FEB2B7780B95}" destId="{27B38576-F3AB-4374-9238-15A7A60D8DC7}" srcOrd="2" destOrd="0" presId="urn:microsoft.com/office/officeart/2018/2/layout/IconVerticalSolidList"/>
    <dgm:cxn modelId="{D866A0BC-8E96-491E-BFAE-69E2B4C9B65D}" type="presParOf" srcId="{D9D796BB-C999-4068-B607-FEB2B7780B95}" destId="{914161F5-3C63-486A-B282-43674041FFFD}" srcOrd="3" destOrd="0" presId="urn:microsoft.com/office/officeart/2018/2/layout/IconVerticalSolidList"/>
    <dgm:cxn modelId="{E560D776-DEBE-44D8-AFD7-DC2CBBF540A9}" type="presParOf" srcId="{B550F9CC-0A64-4BB3-88ED-4F177E9CBECA}" destId="{C5ABCBAB-986D-47EF-B275-0E100498BC6C}" srcOrd="5" destOrd="0" presId="urn:microsoft.com/office/officeart/2018/2/layout/IconVerticalSolidList"/>
    <dgm:cxn modelId="{104E81D0-C095-40DB-9604-AC5F4278812D}" type="presParOf" srcId="{B550F9CC-0A64-4BB3-88ED-4F177E9CBECA}" destId="{639456BF-7D19-4423-97CA-77A60696155A}" srcOrd="6" destOrd="0" presId="urn:microsoft.com/office/officeart/2018/2/layout/IconVerticalSolidList"/>
    <dgm:cxn modelId="{D4C3065B-252F-440D-8001-45A440211ECF}" type="presParOf" srcId="{639456BF-7D19-4423-97CA-77A60696155A}" destId="{A572623F-AA9C-4A1E-A8EE-0937EE068762}" srcOrd="0" destOrd="0" presId="urn:microsoft.com/office/officeart/2018/2/layout/IconVerticalSolidList"/>
    <dgm:cxn modelId="{DD567A44-BDC1-4231-B659-FD49B9A276E6}" type="presParOf" srcId="{639456BF-7D19-4423-97CA-77A60696155A}" destId="{759BE64D-5D59-4673-A0E5-BFA1DED87346}" srcOrd="1" destOrd="0" presId="urn:microsoft.com/office/officeart/2018/2/layout/IconVerticalSolidList"/>
    <dgm:cxn modelId="{3365C8E5-87F0-4411-B5C4-1A0B86E43443}" type="presParOf" srcId="{639456BF-7D19-4423-97CA-77A60696155A}" destId="{BB77F83E-7DED-42A3-ACD8-F7429E4FB272}" srcOrd="2" destOrd="0" presId="urn:microsoft.com/office/officeart/2018/2/layout/IconVerticalSolidList"/>
    <dgm:cxn modelId="{8DF105AE-E3FC-4E90-BF78-D8A0780A86C5}" type="presParOf" srcId="{639456BF-7D19-4423-97CA-77A60696155A}" destId="{5F7E9BB8-92E7-4E58-934C-534EE64EB79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FD47A7-0057-4C03-9681-B84EDC8ADE34}" type="doc">
      <dgm:prSet loTypeId="urn:microsoft.com/office/officeart/2018/2/layout/IconLabelList" loCatId="icon" qsTypeId="urn:microsoft.com/office/officeart/2005/8/quickstyle/simple1" qsCatId="simple" csTypeId="urn:microsoft.com/office/officeart/2005/8/colors/accent1_1" csCatId="accent1" phldr="1"/>
      <dgm:spPr/>
      <dgm:t>
        <a:bodyPr/>
        <a:lstStyle/>
        <a:p>
          <a:endParaRPr lang="en-US"/>
        </a:p>
      </dgm:t>
    </dgm:pt>
    <dgm:pt modelId="{DFE2C9EE-7D7B-4820-ACD8-2476E3CA429F}">
      <dgm:prSet/>
      <dgm:spPr/>
      <dgm:t>
        <a:bodyPr/>
        <a:lstStyle/>
        <a:p>
          <a:pPr>
            <a:lnSpc>
              <a:spcPct val="100000"/>
            </a:lnSpc>
          </a:pPr>
          <a:r>
            <a:rPr lang="en-US"/>
            <a:t>Don’t go over-the-top</a:t>
          </a:r>
        </a:p>
      </dgm:t>
    </dgm:pt>
    <dgm:pt modelId="{9F8CA32D-A677-44AD-AE97-E41B73FFA223}" type="parTrans" cxnId="{4B4D8B31-0633-457D-AD9F-2C0FD3E6E0E7}">
      <dgm:prSet/>
      <dgm:spPr/>
      <dgm:t>
        <a:bodyPr/>
        <a:lstStyle/>
        <a:p>
          <a:endParaRPr lang="en-US"/>
        </a:p>
      </dgm:t>
    </dgm:pt>
    <dgm:pt modelId="{3A7D9935-9688-4EC2-9D45-AACB065A806E}" type="sibTrans" cxnId="{4B4D8B31-0633-457D-AD9F-2C0FD3E6E0E7}">
      <dgm:prSet/>
      <dgm:spPr/>
      <dgm:t>
        <a:bodyPr/>
        <a:lstStyle/>
        <a:p>
          <a:endParaRPr lang="en-US"/>
        </a:p>
      </dgm:t>
    </dgm:pt>
    <dgm:pt modelId="{17D61A93-0558-4665-B591-A777EEF6BD7B}">
      <dgm:prSet/>
      <dgm:spPr/>
      <dgm:t>
        <a:bodyPr/>
        <a:lstStyle/>
        <a:p>
          <a:pPr>
            <a:lnSpc>
              <a:spcPct val="100000"/>
            </a:lnSpc>
          </a:pPr>
          <a:r>
            <a:rPr lang="en-US"/>
            <a:t>Celebrate the human component of your business</a:t>
          </a:r>
        </a:p>
      </dgm:t>
    </dgm:pt>
    <dgm:pt modelId="{87DB7B21-D1B1-4530-90EC-9E59AE335385}" type="parTrans" cxnId="{98150341-457D-45EB-866C-142AA7A694F4}">
      <dgm:prSet/>
      <dgm:spPr/>
      <dgm:t>
        <a:bodyPr/>
        <a:lstStyle/>
        <a:p>
          <a:endParaRPr lang="en-US"/>
        </a:p>
      </dgm:t>
    </dgm:pt>
    <dgm:pt modelId="{F3D41EFE-BDE1-4D39-A99D-EBF1B8238E13}" type="sibTrans" cxnId="{98150341-457D-45EB-866C-142AA7A694F4}">
      <dgm:prSet/>
      <dgm:spPr/>
      <dgm:t>
        <a:bodyPr/>
        <a:lstStyle/>
        <a:p>
          <a:endParaRPr lang="en-US"/>
        </a:p>
      </dgm:t>
    </dgm:pt>
    <dgm:pt modelId="{76B90FCC-7AA5-433D-BAE8-3FCE36FBB07A}">
      <dgm:prSet/>
      <dgm:spPr/>
      <dgm:t>
        <a:bodyPr/>
        <a:lstStyle/>
        <a:p>
          <a:pPr>
            <a:lnSpc>
              <a:spcPct val="100000"/>
            </a:lnSpc>
          </a:pPr>
          <a:r>
            <a:rPr lang="en-US"/>
            <a:t>Create an emotional connection </a:t>
          </a:r>
        </a:p>
      </dgm:t>
    </dgm:pt>
    <dgm:pt modelId="{A108718E-F0C5-4030-AD4A-CEFF4596F4C7}" type="parTrans" cxnId="{C156BDB2-32E0-4FE9-822C-736CFB11F0DA}">
      <dgm:prSet/>
      <dgm:spPr/>
      <dgm:t>
        <a:bodyPr/>
        <a:lstStyle/>
        <a:p>
          <a:endParaRPr lang="en-US"/>
        </a:p>
      </dgm:t>
    </dgm:pt>
    <dgm:pt modelId="{DD62EA16-D262-482D-9C00-CE89AC3445C1}" type="sibTrans" cxnId="{C156BDB2-32E0-4FE9-822C-736CFB11F0DA}">
      <dgm:prSet/>
      <dgm:spPr/>
      <dgm:t>
        <a:bodyPr/>
        <a:lstStyle/>
        <a:p>
          <a:endParaRPr lang="en-US"/>
        </a:p>
      </dgm:t>
    </dgm:pt>
    <dgm:pt modelId="{97EEDC43-E37D-43C9-AC4A-BB09D588AA5B}" type="pres">
      <dgm:prSet presAssocID="{3DFD47A7-0057-4C03-9681-B84EDC8ADE34}" presName="root" presStyleCnt="0">
        <dgm:presLayoutVars>
          <dgm:dir/>
          <dgm:resizeHandles val="exact"/>
        </dgm:presLayoutVars>
      </dgm:prSet>
      <dgm:spPr/>
    </dgm:pt>
    <dgm:pt modelId="{9CCDC645-F7FA-48CB-8F7C-88028BA480D1}" type="pres">
      <dgm:prSet presAssocID="{DFE2C9EE-7D7B-4820-ACD8-2476E3CA429F}" presName="compNode" presStyleCnt="0"/>
      <dgm:spPr/>
    </dgm:pt>
    <dgm:pt modelId="{D5D116E8-3C81-4320-AA8A-F752B9FACFC3}" type="pres">
      <dgm:prSet presAssocID="{DFE2C9EE-7D7B-4820-ACD8-2476E3CA42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Graph with Downward Trend"/>
        </a:ext>
      </dgm:extLst>
    </dgm:pt>
    <dgm:pt modelId="{1CEF7839-D934-4738-AFF8-6F1D79FFB27B}" type="pres">
      <dgm:prSet presAssocID="{DFE2C9EE-7D7B-4820-ACD8-2476E3CA429F}" presName="spaceRect" presStyleCnt="0"/>
      <dgm:spPr/>
    </dgm:pt>
    <dgm:pt modelId="{D0B311CD-14B9-463A-A1B5-7C512E12358C}" type="pres">
      <dgm:prSet presAssocID="{DFE2C9EE-7D7B-4820-ACD8-2476E3CA429F}" presName="textRect" presStyleLbl="revTx" presStyleIdx="0" presStyleCnt="3">
        <dgm:presLayoutVars>
          <dgm:chMax val="1"/>
          <dgm:chPref val="1"/>
        </dgm:presLayoutVars>
      </dgm:prSet>
      <dgm:spPr/>
    </dgm:pt>
    <dgm:pt modelId="{76A50C9B-042D-418D-BF7B-52A9F317E230}" type="pres">
      <dgm:prSet presAssocID="{3A7D9935-9688-4EC2-9D45-AACB065A806E}" presName="sibTrans" presStyleCnt="0"/>
      <dgm:spPr/>
    </dgm:pt>
    <dgm:pt modelId="{92A15F3F-254E-4289-A068-350D5CD7EA2D}" type="pres">
      <dgm:prSet presAssocID="{17D61A93-0558-4665-B591-A777EEF6BD7B}" presName="compNode" presStyleCnt="0"/>
      <dgm:spPr/>
    </dgm:pt>
    <dgm:pt modelId="{A7B1FE41-686F-48DD-B385-81B080537E9E}" type="pres">
      <dgm:prSet presAssocID="{17D61A93-0558-4665-B591-A777EEF6BD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lloons"/>
        </a:ext>
      </dgm:extLst>
    </dgm:pt>
    <dgm:pt modelId="{39CD0241-D6AD-457B-8E26-DF9B78335034}" type="pres">
      <dgm:prSet presAssocID="{17D61A93-0558-4665-B591-A777EEF6BD7B}" presName="spaceRect" presStyleCnt="0"/>
      <dgm:spPr/>
    </dgm:pt>
    <dgm:pt modelId="{032BF38D-E9B0-41C1-A780-C35EFFC43123}" type="pres">
      <dgm:prSet presAssocID="{17D61A93-0558-4665-B591-A777EEF6BD7B}" presName="textRect" presStyleLbl="revTx" presStyleIdx="1" presStyleCnt="3">
        <dgm:presLayoutVars>
          <dgm:chMax val="1"/>
          <dgm:chPref val="1"/>
        </dgm:presLayoutVars>
      </dgm:prSet>
      <dgm:spPr/>
    </dgm:pt>
    <dgm:pt modelId="{133C987E-B7F9-42A5-AA04-B9FB10D545C8}" type="pres">
      <dgm:prSet presAssocID="{F3D41EFE-BDE1-4D39-A99D-EBF1B8238E13}" presName="sibTrans" presStyleCnt="0"/>
      <dgm:spPr/>
    </dgm:pt>
    <dgm:pt modelId="{F4CD2449-3F0B-425A-89B9-1C5EC1FAD7D1}" type="pres">
      <dgm:prSet presAssocID="{76B90FCC-7AA5-433D-BAE8-3FCE36FBB07A}" presName="compNode" presStyleCnt="0"/>
      <dgm:spPr/>
    </dgm:pt>
    <dgm:pt modelId="{0C6EF0A5-5551-421A-B223-351C534944D1}" type="pres">
      <dgm:prSet presAssocID="{76B90FCC-7AA5-433D-BAE8-3FCE36FBB07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rt"/>
        </a:ext>
      </dgm:extLst>
    </dgm:pt>
    <dgm:pt modelId="{A42F6C83-8408-4A34-8FAC-45975210C815}" type="pres">
      <dgm:prSet presAssocID="{76B90FCC-7AA5-433D-BAE8-3FCE36FBB07A}" presName="spaceRect" presStyleCnt="0"/>
      <dgm:spPr/>
    </dgm:pt>
    <dgm:pt modelId="{0D1E85D5-0EBC-4ED0-B498-0D79A69A8DB7}" type="pres">
      <dgm:prSet presAssocID="{76B90FCC-7AA5-433D-BAE8-3FCE36FBB07A}" presName="textRect" presStyleLbl="revTx" presStyleIdx="2" presStyleCnt="3">
        <dgm:presLayoutVars>
          <dgm:chMax val="1"/>
          <dgm:chPref val="1"/>
        </dgm:presLayoutVars>
      </dgm:prSet>
      <dgm:spPr/>
    </dgm:pt>
  </dgm:ptLst>
  <dgm:cxnLst>
    <dgm:cxn modelId="{3C9E6911-4ABD-49A0-8094-5403410E5E53}" type="presOf" srcId="{DFE2C9EE-7D7B-4820-ACD8-2476E3CA429F}" destId="{D0B311CD-14B9-463A-A1B5-7C512E12358C}" srcOrd="0" destOrd="0" presId="urn:microsoft.com/office/officeart/2018/2/layout/IconLabelList"/>
    <dgm:cxn modelId="{29C2E51B-73E1-4048-8BFD-B638F5036042}" type="presOf" srcId="{17D61A93-0558-4665-B591-A777EEF6BD7B}" destId="{032BF38D-E9B0-41C1-A780-C35EFFC43123}" srcOrd="0" destOrd="0" presId="urn:microsoft.com/office/officeart/2018/2/layout/IconLabelList"/>
    <dgm:cxn modelId="{4B4D8B31-0633-457D-AD9F-2C0FD3E6E0E7}" srcId="{3DFD47A7-0057-4C03-9681-B84EDC8ADE34}" destId="{DFE2C9EE-7D7B-4820-ACD8-2476E3CA429F}" srcOrd="0" destOrd="0" parTransId="{9F8CA32D-A677-44AD-AE97-E41B73FFA223}" sibTransId="{3A7D9935-9688-4EC2-9D45-AACB065A806E}"/>
    <dgm:cxn modelId="{98150341-457D-45EB-866C-142AA7A694F4}" srcId="{3DFD47A7-0057-4C03-9681-B84EDC8ADE34}" destId="{17D61A93-0558-4665-B591-A777EEF6BD7B}" srcOrd="1" destOrd="0" parTransId="{87DB7B21-D1B1-4530-90EC-9E59AE335385}" sibTransId="{F3D41EFE-BDE1-4D39-A99D-EBF1B8238E13}"/>
    <dgm:cxn modelId="{1D7BC076-A9B2-4957-8937-83231B884955}" type="presOf" srcId="{3DFD47A7-0057-4C03-9681-B84EDC8ADE34}" destId="{97EEDC43-E37D-43C9-AC4A-BB09D588AA5B}" srcOrd="0" destOrd="0" presId="urn:microsoft.com/office/officeart/2018/2/layout/IconLabelList"/>
    <dgm:cxn modelId="{C156BDB2-32E0-4FE9-822C-736CFB11F0DA}" srcId="{3DFD47A7-0057-4C03-9681-B84EDC8ADE34}" destId="{76B90FCC-7AA5-433D-BAE8-3FCE36FBB07A}" srcOrd="2" destOrd="0" parTransId="{A108718E-F0C5-4030-AD4A-CEFF4596F4C7}" sibTransId="{DD62EA16-D262-482D-9C00-CE89AC3445C1}"/>
    <dgm:cxn modelId="{2DB20DEE-049C-48AC-9AD2-4FA07A565B85}" type="presOf" srcId="{76B90FCC-7AA5-433D-BAE8-3FCE36FBB07A}" destId="{0D1E85D5-0EBC-4ED0-B498-0D79A69A8DB7}" srcOrd="0" destOrd="0" presId="urn:microsoft.com/office/officeart/2018/2/layout/IconLabelList"/>
    <dgm:cxn modelId="{E8501574-041F-49B7-B901-2A124521D230}" type="presParOf" srcId="{97EEDC43-E37D-43C9-AC4A-BB09D588AA5B}" destId="{9CCDC645-F7FA-48CB-8F7C-88028BA480D1}" srcOrd="0" destOrd="0" presId="urn:microsoft.com/office/officeart/2018/2/layout/IconLabelList"/>
    <dgm:cxn modelId="{8E805569-E199-4F32-B645-06DC408EFA25}" type="presParOf" srcId="{9CCDC645-F7FA-48CB-8F7C-88028BA480D1}" destId="{D5D116E8-3C81-4320-AA8A-F752B9FACFC3}" srcOrd="0" destOrd="0" presId="urn:microsoft.com/office/officeart/2018/2/layout/IconLabelList"/>
    <dgm:cxn modelId="{35E9ECDF-997A-4BE5-A335-2466ACC5EA09}" type="presParOf" srcId="{9CCDC645-F7FA-48CB-8F7C-88028BA480D1}" destId="{1CEF7839-D934-4738-AFF8-6F1D79FFB27B}" srcOrd="1" destOrd="0" presId="urn:microsoft.com/office/officeart/2018/2/layout/IconLabelList"/>
    <dgm:cxn modelId="{39A92EBB-7131-4293-BD11-037F572CFC51}" type="presParOf" srcId="{9CCDC645-F7FA-48CB-8F7C-88028BA480D1}" destId="{D0B311CD-14B9-463A-A1B5-7C512E12358C}" srcOrd="2" destOrd="0" presId="urn:microsoft.com/office/officeart/2018/2/layout/IconLabelList"/>
    <dgm:cxn modelId="{C1B7429E-EC37-4E1B-BBD3-FF5E73157274}" type="presParOf" srcId="{97EEDC43-E37D-43C9-AC4A-BB09D588AA5B}" destId="{76A50C9B-042D-418D-BF7B-52A9F317E230}" srcOrd="1" destOrd="0" presId="urn:microsoft.com/office/officeart/2018/2/layout/IconLabelList"/>
    <dgm:cxn modelId="{07BE30F6-A687-4F01-A892-C13A3E81399D}" type="presParOf" srcId="{97EEDC43-E37D-43C9-AC4A-BB09D588AA5B}" destId="{92A15F3F-254E-4289-A068-350D5CD7EA2D}" srcOrd="2" destOrd="0" presId="urn:microsoft.com/office/officeart/2018/2/layout/IconLabelList"/>
    <dgm:cxn modelId="{92920081-0CF0-4DC1-AFD6-7E4CFA2FB333}" type="presParOf" srcId="{92A15F3F-254E-4289-A068-350D5CD7EA2D}" destId="{A7B1FE41-686F-48DD-B385-81B080537E9E}" srcOrd="0" destOrd="0" presId="urn:microsoft.com/office/officeart/2018/2/layout/IconLabelList"/>
    <dgm:cxn modelId="{8DEE6983-718C-48E5-904F-D66382CD2C63}" type="presParOf" srcId="{92A15F3F-254E-4289-A068-350D5CD7EA2D}" destId="{39CD0241-D6AD-457B-8E26-DF9B78335034}" srcOrd="1" destOrd="0" presId="urn:microsoft.com/office/officeart/2018/2/layout/IconLabelList"/>
    <dgm:cxn modelId="{65195E3E-7554-4480-AC41-C9940B6CB76A}" type="presParOf" srcId="{92A15F3F-254E-4289-A068-350D5CD7EA2D}" destId="{032BF38D-E9B0-41C1-A780-C35EFFC43123}" srcOrd="2" destOrd="0" presId="urn:microsoft.com/office/officeart/2018/2/layout/IconLabelList"/>
    <dgm:cxn modelId="{76368FE9-B419-422F-B926-2C42334EC89A}" type="presParOf" srcId="{97EEDC43-E37D-43C9-AC4A-BB09D588AA5B}" destId="{133C987E-B7F9-42A5-AA04-B9FB10D545C8}" srcOrd="3" destOrd="0" presId="urn:microsoft.com/office/officeart/2018/2/layout/IconLabelList"/>
    <dgm:cxn modelId="{538AB337-676C-4247-8D4A-5ACA76B1E9B8}" type="presParOf" srcId="{97EEDC43-E37D-43C9-AC4A-BB09D588AA5B}" destId="{F4CD2449-3F0B-425A-89B9-1C5EC1FAD7D1}" srcOrd="4" destOrd="0" presId="urn:microsoft.com/office/officeart/2018/2/layout/IconLabelList"/>
    <dgm:cxn modelId="{783A2860-4072-48C5-8F5B-4AAD55EEB051}" type="presParOf" srcId="{F4CD2449-3F0B-425A-89B9-1C5EC1FAD7D1}" destId="{0C6EF0A5-5551-421A-B223-351C534944D1}" srcOrd="0" destOrd="0" presId="urn:microsoft.com/office/officeart/2018/2/layout/IconLabelList"/>
    <dgm:cxn modelId="{8D84CF4E-203E-4A11-9E64-C5E8EBE6A2B6}" type="presParOf" srcId="{F4CD2449-3F0B-425A-89B9-1C5EC1FAD7D1}" destId="{A42F6C83-8408-4A34-8FAC-45975210C815}" srcOrd="1" destOrd="0" presId="urn:microsoft.com/office/officeart/2018/2/layout/IconLabelList"/>
    <dgm:cxn modelId="{B006F6E4-4604-4A70-A2E8-B6E1B9CA94BC}" type="presParOf" srcId="{F4CD2449-3F0B-425A-89B9-1C5EC1FAD7D1}" destId="{0D1E85D5-0EBC-4ED0-B498-0D79A69A8DB7}"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C3F3B9-300E-41A9-9F51-0BDE33A8C4AD}"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F4EE4C80-B306-457E-888B-842F0A2C88B6}">
      <dgm:prSet/>
      <dgm:spPr/>
      <dgm:t>
        <a:bodyPr/>
        <a:lstStyle/>
        <a:p>
          <a:pPr>
            <a:lnSpc>
              <a:spcPct val="100000"/>
            </a:lnSpc>
          </a:pPr>
          <a:r>
            <a:rPr lang="en-US"/>
            <a:t>Be consistent in colors, style, tone</a:t>
          </a:r>
        </a:p>
      </dgm:t>
    </dgm:pt>
    <dgm:pt modelId="{642C7F78-B3C2-40E9-AF9B-F9A344D06F29}" type="parTrans" cxnId="{E714C215-FAFE-4030-93BD-9DC91FD1C6AD}">
      <dgm:prSet/>
      <dgm:spPr/>
      <dgm:t>
        <a:bodyPr/>
        <a:lstStyle/>
        <a:p>
          <a:endParaRPr lang="en-US"/>
        </a:p>
      </dgm:t>
    </dgm:pt>
    <dgm:pt modelId="{CFEB876F-6B84-4C6F-8618-B0A5404E9304}" type="sibTrans" cxnId="{E714C215-FAFE-4030-93BD-9DC91FD1C6AD}">
      <dgm:prSet/>
      <dgm:spPr/>
      <dgm:t>
        <a:bodyPr/>
        <a:lstStyle/>
        <a:p>
          <a:endParaRPr lang="en-US"/>
        </a:p>
      </dgm:t>
    </dgm:pt>
    <dgm:pt modelId="{23CDF4CC-BBA2-4662-AB03-3C09B4F966F4}">
      <dgm:prSet/>
      <dgm:spPr/>
      <dgm:t>
        <a:bodyPr/>
        <a:lstStyle/>
        <a:p>
          <a:pPr>
            <a:lnSpc>
              <a:spcPct val="100000"/>
            </a:lnSpc>
          </a:pPr>
          <a:r>
            <a:rPr lang="en-US"/>
            <a:t>Every story should contribute to your brand message</a:t>
          </a:r>
        </a:p>
      </dgm:t>
    </dgm:pt>
    <dgm:pt modelId="{1586C923-1DD0-4494-A486-6C148D087B53}" type="parTrans" cxnId="{C2935DD0-5799-4772-B5B5-5AE52C1418BE}">
      <dgm:prSet/>
      <dgm:spPr/>
      <dgm:t>
        <a:bodyPr/>
        <a:lstStyle/>
        <a:p>
          <a:endParaRPr lang="en-US"/>
        </a:p>
      </dgm:t>
    </dgm:pt>
    <dgm:pt modelId="{28DD81A0-9385-4199-A1D5-33640C3BE075}" type="sibTrans" cxnId="{C2935DD0-5799-4772-B5B5-5AE52C1418BE}">
      <dgm:prSet/>
      <dgm:spPr/>
      <dgm:t>
        <a:bodyPr/>
        <a:lstStyle/>
        <a:p>
          <a:endParaRPr lang="en-US"/>
        </a:p>
      </dgm:t>
    </dgm:pt>
    <dgm:pt modelId="{5795E193-DA48-4537-BFB1-7920D2339352}" type="pres">
      <dgm:prSet presAssocID="{22C3F3B9-300E-41A9-9F51-0BDE33A8C4AD}" presName="root" presStyleCnt="0">
        <dgm:presLayoutVars>
          <dgm:dir/>
          <dgm:resizeHandles val="exact"/>
        </dgm:presLayoutVars>
      </dgm:prSet>
      <dgm:spPr/>
    </dgm:pt>
    <dgm:pt modelId="{B2478F35-624F-4B18-9EBA-5DCE1A74F01F}" type="pres">
      <dgm:prSet presAssocID="{F4EE4C80-B306-457E-888B-842F0A2C88B6}" presName="compNode" presStyleCnt="0"/>
      <dgm:spPr/>
    </dgm:pt>
    <dgm:pt modelId="{6F2EA648-6A82-4D69-8171-5A85BD12F50E}" type="pres">
      <dgm:prSet presAssocID="{F4EE4C80-B306-457E-888B-842F0A2C88B6}" presName="bgRect" presStyleLbl="bgShp" presStyleIdx="0" presStyleCnt="2"/>
      <dgm:spPr/>
    </dgm:pt>
    <dgm:pt modelId="{BC0D557F-B8C4-4FD9-961C-D02C0A2841A7}" type="pres">
      <dgm:prSet presAssocID="{F4EE4C80-B306-457E-888B-842F0A2C88B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lette"/>
        </a:ext>
      </dgm:extLst>
    </dgm:pt>
    <dgm:pt modelId="{C2FD1702-ECC4-4816-B0FB-5C0DA2E7FBC1}" type="pres">
      <dgm:prSet presAssocID="{F4EE4C80-B306-457E-888B-842F0A2C88B6}" presName="spaceRect" presStyleCnt="0"/>
      <dgm:spPr/>
    </dgm:pt>
    <dgm:pt modelId="{F4932404-8622-4E62-B1EA-0B825E59E1A3}" type="pres">
      <dgm:prSet presAssocID="{F4EE4C80-B306-457E-888B-842F0A2C88B6}" presName="parTx" presStyleLbl="revTx" presStyleIdx="0" presStyleCnt="2">
        <dgm:presLayoutVars>
          <dgm:chMax val="0"/>
          <dgm:chPref val="0"/>
        </dgm:presLayoutVars>
      </dgm:prSet>
      <dgm:spPr/>
    </dgm:pt>
    <dgm:pt modelId="{1F7BD8E6-555E-4770-9EDB-20498F16AEF0}" type="pres">
      <dgm:prSet presAssocID="{CFEB876F-6B84-4C6F-8618-B0A5404E9304}" presName="sibTrans" presStyleCnt="0"/>
      <dgm:spPr/>
    </dgm:pt>
    <dgm:pt modelId="{B153FA3D-BF5D-4EE2-9754-18C49381FDE8}" type="pres">
      <dgm:prSet presAssocID="{23CDF4CC-BBA2-4662-AB03-3C09B4F966F4}" presName="compNode" presStyleCnt="0"/>
      <dgm:spPr/>
    </dgm:pt>
    <dgm:pt modelId="{F74A3CD4-D42E-4903-95C6-B4378779B08C}" type="pres">
      <dgm:prSet presAssocID="{23CDF4CC-BBA2-4662-AB03-3C09B4F966F4}" presName="bgRect" presStyleLbl="bgShp" presStyleIdx="1" presStyleCnt="2"/>
      <dgm:spPr/>
    </dgm:pt>
    <dgm:pt modelId="{48D793EB-407A-456C-93E1-401BA61D30B5}" type="pres">
      <dgm:prSet presAssocID="{23CDF4CC-BBA2-4662-AB03-3C09B4F966F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gaphone"/>
        </a:ext>
      </dgm:extLst>
    </dgm:pt>
    <dgm:pt modelId="{96ED31E9-8518-420D-9AF7-5FAA2BB68E8C}" type="pres">
      <dgm:prSet presAssocID="{23CDF4CC-BBA2-4662-AB03-3C09B4F966F4}" presName="spaceRect" presStyleCnt="0"/>
      <dgm:spPr/>
    </dgm:pt>
    <dgm:pt modelId="{385B658B-FF04-425A-AC38-42EBC7761172}" type="pres">
      <dgm:prSet presAssocID="{23CDF4CC-BBA2-4662-AB03-3C09B4F966F4}" presName="parTx" presStyleLbl="revTx" presStyleIdx="1" presStyleCnt="2">
        <dgm:presLayoutVars>
          <dgm:chMax val="0"/>
          <dgm:chPref val="0"/>
        </dgm:presLayoutVars>
      </dgm:prSet>
      <dgm:spPr/>
    </dgm:pt>
  </dgm:ptLst>
  <dgm:cxnLst>
    <dgm:cxn modelId="{E714C215-FAFE-4030-93BD-9DC91FD1C6AD}" srcId="{22C3F3B9-300E-41A9-9F51-0BDE33A8C4AD}" destId="{F4EE4C80-B306-457E-888B-842F0A2C88B6}" srcOrd="0" destOrd="0" parTransId="{642C7F78-B3C2-40E9-AF9B-F9A344D06F29}" sibTransId="{CFEB876F-6B84-4C6F-8618-B0A5404E9304}"/>
    <dgm:cxn modelId="{62102B51-662F-44DD-814D-3F78BDC0D798}" type="presOf" srcId="{22C3F3B9-300E-41A9-9F51-0BDE33A8C4AD}" destId="{5795E193-DA48-4537-BFB1-7920D2339352}" srcOrd="0" destOrd="0" presId="urn:microsoft.com/office/officeart/2018/2/layout/IconVerticalSolidList"/>
    <dgm:cxn modelId="{5433AFC8-A1E7-4F96-B66C-BE07FBDF50E4}" type="presOf" srcId="{23CDF4CC-BBA2-4662-AB03-3C09B4F966F4}" destId="{385B658B-FF04-425A-AC38-42EBC7761172}" srcOrd="0" destOrd="0" presId="urn:microsoft.com/office/officeart/2018/2/layout/IconVerticalSolidList"/>
    <dgm:cxn modelId="{C2935DD0-5799-4772-B5B5-5AE52C1418BE}" srcId="{22C3F3B9-300E-41A9-9F51-0BDE33A8C4AD}" destId="{23CDF4CC-BBA2-4662-AB03-3C09B4F966F4}" srcOrd="1" destOrd="0" parTransId="{1586C923-1DD0-4494-A486-6C148D087B53}" sibTransId="{28DD81A0-9385-4199-A1D5-33640C3BE075}"/>
    <dgm:cxn modelId="{AD7C08E2-4A11-4728-AB25-48639061BD03}" type="presOf" srcId="{F4EE4C80-B306-457E-888B-842F0A2C88B6}" destId="{F4932404-8622-4E62-B1EA-0B825E59E1A3}" srcOrd="0" destOrd="0" presId="urn:microsoft.com/office/officeart/2018/2/layout/IconVerticalSolidList"/>
    <dgm:cxn modelId="{5CBC333D-51EF-48AF-A514-BE5260C4E383}" type="presParOf" srcId="{5795E193-DA48-4537-BFB1-7920D2339352}" destId="{B2478F35-624F-4B18-9EBA-5DCE1A74F01F}" srcOrd="0" destOrd="0" presId="urn:microsoft.com/office/officeart/2018/2/layout/IconVerticalSolidList"/>
    <dgm:cxn modelId="{8BC27AB8-576F-4585-A50D-3D46874C43F8}" type="presParOf" srcId="{B2478F35-624F-4B18-9EBA-5DCE1A74F01F}" destId="{6F2EA648-6A82-4D69-8171-5A85BD12F50E}" srcOrd="0" destOrd="0" presId="urn:microsoft.com/office/officeart/2018/2/layout/IconVerticalSolidList"/>
    <dgm:cxn modelId="{8166949D-CE57-4DDE-A47D-ACE39EF2252C}" type="presParOf" srcId="{B2478F35-624F-4B18-9EBA-5DCE1A74F01F}" destId="{BC0D557F-B8C4-4FD9-961C-D02C0A2841A7}" srcOrd="1" destOrd="0" presId="urn:microsoft.com/office/officeart/2018/2/layout/IconVerticalSolidList"/>
    <dgm:cxn modelId="{24B8742B-611A-459C-A017-5C8A671AC792}" type="presParOf" srcId="{B2478F35-624F-4B18-9EBA-5DCE1A74F01F}" destId="{C2FD1702-ECC4-4816-B0FB-5C0DA2E7FBC1}" srcOrd="2" destOrd="0" presId="urn:microsoft.com/office/officeart/2018/2/layout/IconVerticalSolidList"/>
    <dgm:cxn modelId="{4776598F-5FE3-4B38-A5F8-28143E862AC9}" type="presParOf" srcId="{B2478F35-624F-4B18-9EBA-5DCE1A74F01F}" destId="{F4932404-8622-4E62-B1EA-0B825E59E1A3}" srcOrd="3" destOrd="0" presId="urn:microsoft.com/office/officeart/2018/2/layout/IconVerticalSolidList"/>
    <dgm:cxn modelId="{EC7CB9F3-B6BB-423A-9745-4730DB69F4F8}" type="presParOf" srcId="{5795E193-DA48-4537-BFB1-7920D2339352}" destId="{1F7BD8E6-555E-4770-9EDB-20498F16AEF0}" srcOrd="1" destOrd="0" presId="urn:microsoft.com/office/officeart/2018/2/layout/IconVerticalSolidList"/>
    <dgm:cxn modelId="{A64FD8DF-27C2-494E-8360-792AA61D9C00}" type="presParOf" srcId="{5795E193-DA48-4537-BFB1-7920D2339352}" destId="{B153FA3D-BF5D-4EE2-9754-18C49381FDE8}" srcOrd="2" destOrd="0" presId="urn:microsoft.com/office/officeart/2018/2/layout/IconVerticalSolidList"/>
    <dgm:cxn modelId="{37014A01-F72D-469A-86AC-624318E96308}" type="presParOf" srcId="{B153FA3D-BF5D-4EE2-9754-18C49381FDE8}" destId="{F74A3CD4-D42E-4903-95C6-B4378779B08C}" srcOrd="0" destOrd="0" presId="urn:microsoft.com/office/officeart/2018/2/layout/IconVerticalSolidList"/>
    <dgm:cxn modelId="{C70B8474-8A36-4B57-96CA-DD2D28EDC76D}" type="presParOf" srcId="{B153FA3D-BF5D-4EE2-9754-18C49381FDE8}" destId="{48D793EB-407A-456C-93E1-401BA61D30B5}" srcOrd="1" destOrd="0" presId="urn:microsoft.com/office/officeart/2018/2/layout/IconVerticalSolidList"/>
    <dgm:cxn modelId="{545FCB95-ABA1-436F-9C99-7DC60D080456}" type="presParOf" srcId="{B153FA3D-BF5D-4EE2-9754-18C49381FDE8}" destId="{96ED31E9-8518-420D-9AF7-5FAA2BB68E8C}" srcOrd="2" destOrd="0" presId="urn:microsoft.com/office/officeart/2018/2/layout/IconVerticalSolidList"/>
    <dgm:cxn modelId="{23598F73-964E-4772-8E60-0E432E4A6D9F}" type="presParOf" srcId="{B153FA3D-BF5D-4EE2-9754-18C49381FDE8}" destId="{385B658B-FF04-425A-AC38-42EBC776117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7D41D1-BD12-40B4-9464-450A92818F0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D3E48C-8B8A-469D-A2C3-D609B1BD27EB}">
      <dgm:prSet/>
      <dgm:spPr/>
      <dgm:t>
        <a:bodyPr/>
        <a:lstStyle/>
        <a:p>
          <a:pPr>
            <a:lnSpc>
              <a:spcPct val="100000"/>
            </a:lnSpc>
          </a:pPr>
          <a:r>
            <a:rPr lang="en-US"/>
            <a:t>What is the listener supposed to gain from listening to this story?</a:t>
          </a:r>
        </a:p>
      </dgm:t>
    </dgm:pt>
    <dgm:pt modelId="{18CFD0AF-A128-4F66-BEAE-F06AC6C8CD99}" type="parTrans" cxnId="{088D6EE4-5765-4744-85D7-BF20694D5A95}">
      <dgm:prSet/>
      <dgm:spPr/>
      <dgm:t>
        <a:bodyPr/>
        <a:lstStyle/>
        <a:p>
          <a:endParaRPr lang="en-US"/>
        </a:p>
      </dgm:t>
    </dgm:pt>
    <dgm:pt modelId="{274903AE-E39D-4294-9E80-CAB81921730D}" type="sibTrans" cxnId="{088D6EE4-5765-4744-85D7-BF20694D5A95}">
      <dgm:prSet/>
      <dgm:spPr/>
      <dgm:t>
        <a:bodyPr/>
        <a:lstStyle/>
        <a:p>
          <a:endParaRPr lang="en-US"/>
        </a:p>
      </dgm:t>
    </dgm:pt>
    <dgm:pt modelId="{7EC5FD15-EED0-4BA2-AD4F-9D4C79109E87}">
      <dgm:prSet/>
      <dgm:spPr/>
      <dgm:t>
        <a:bodyPr/>
        <a:lstStyle/>
        <a:p>
          <a:pPr>
            <a:lnSpc>
              <a:spcPct val="100000"/>
            </a:lnSpc>
          </a:pPr>
          <a:r>
            <a:rPr lang="en-US"/>
            <a:t>Is there a feel-good moment at the end?</a:t>
          </a:r>
        </a:p>
      </dgm:t>
    </dgm:pt>
    <dgm:pt modelId="{504C8B64-974F-4317-ACCD-A8780E9C1760}" type="parTrans" cxnId="{E43AD187-2C94-4A52-AB1B-C48F1BA9DEF0}">
      <dgm:prSet/>
      <dgm:spPr/>
      <dgm:t>
        <a:bodyPr/>
        <a:lstStyle/>
        <a:p>
          <a:endParaRPr lang="en-US"/>
        </a:p>
      </dgm:t>
    </dgm:pt>
    <dgm:pt modelId="{768B1770-DA63-43E0-BF6B-A58926A381C0}" type="sibTrans" cxnId="{E43AD187-2C94-4A52-AB1B-C48F1BA9DEF0}">
      <dgm:prSet/>
      <dgm:spPr/>
      <dgm:t>
        <a:bodyPr/>
        <a:lstStyle/>
        <a:p>
          <a:endParaRPr lang="en-US"/>
        </a:p>
      </dgm:t>
    </dgm:pt>
    <dgm:pt modelId="{6FD71D23-7B4A-4003-AF47-1E40B90C4357}">
      <dgm:prSet/>
      <dgm:spPr/>
      <dgm:t>
        <a:bodyPr/>
        <a:lstStyle/>
        <a:p>
          <a:pPr>
            <a:lnSpc>
              <a:spcPct val="100000"/>
            </a:lnSpc>
          </a:pPr>
          <a:r>
            <a:rPr lang="en-US"/>
            <a:t>Is there a lesson to be learned?</a:t>
          </a:r>
        </a:p>
      </dgm:t>
    </dgm:pt>
    <dgm:pt modelId="{8248F99C-8282-48B2-8B99-7EE2D4DA35E3}" type="parTrans" cxnId="{DF776B9C-C1B4-43DA-8247-D3CCCE682EE2}">
      <dgm:prSet/>
      <dgm:spPr/>
      <dgm:t>
        <a:bodyPr/>
        <a:lstStyle/>
        <a:p>
          <a:endParaRPr lang="en-US"/>
        </a:p>
      </dgm:t>
    </dgm:pt>
    <dgm:pt modelId="{780E9C17-254D-4A7B-AEA1-DF831BE981E7}" type="sibTrans" cxnId="{DF776B9C-C1B4-43DA-8247-D3CCCE682EE2}">
      <dgm:prSet/>
      <dgm:spPr/>
      <dgm:t>
        <a:bodyPr/>
        <a:lstStyle/>
        <a:p>
          <a:endParaRPr lang="en-US"/>
        </a:p>
      </dgm:t>
    </dgm:pt>
    <dgm:pt modelId="{A48D0242-54B9-4893-839B-8C3DB66D7A4C}">
      <dgm:prSet/>
      <dgm:spPr/>
      <dgm:t>
        <a:bodyPr/>
        <a:lstStyle/>
        <a:p>
          <a:pPr>
            <a:lnSpc>
              <a:spcPct val="100000"/>
            </a:lnSpc>
          </a:pPr>
          <a:r>
            <a:rPr lang="en-US"/>
            <a:t>Is there a touch of humor?</a:t>
          </a:r>
        </a:p>
      </dgm:t>
    </dgm:pt>
    <dgm:pt modelId="{DFF9631D-3630-4D9F-BA2B-98321D9B35CC}" type="parTrans" cxnId="{C43E4987-4D14-4258-9682-937CCCDEC399}">
      <dgm:prSet/>
      <dgm:spPr/>
      <dgm:t>
        <a:bodyPr/>
        <a:lstStyle/>
        <a:p>
          <a:endParaRPr lang="en-US"/>
        </a:p>
      </dgm:t>
    </dgm:pt>
    <dgm:pt modelId="{B37CB138-07CC-4EE4-B445-D54AB851CD3A}" type="sibTrans" cxnId="{C43E4987-4D14-4258-9682-937CCCDEC399}">
      <dgm:prSet/>
      <dgm:spPr/>
      <dgm:t>
        <a:bodyPr/>
        <a:lstStyle/>
        <a:p>
          <a:endParaRPr lang="en-US"/>
        </a:p>
      </dgm:t>
    </dgm:pt>
    <dgm:pt modelId="{98489C67-187A-42A5-AC7D-09EF9219995B}" type="pres">
      <dgm:prSet presAssocID="{617D41D1-BD12-40B4-9464-450A92818F0C}" presName="root" presStyleCnt="0">
        <dgm:presLayoutVars>
          <dgm:dir/>
          <dgm:resizeHandles val="exact"/>
        </dgm:presLayoutVars>
      </dgm:prSet>
      <dgm:spPr/>
    </dgm:pt>
    <dgm:pt modelId="{3A977134-84B5-4FE8-9016-AECEDA5C1A93}" type="pres">
      <dgm:prSet presAssocID="{2CD3E48C-8B8A-469D-A2C3-D609B1BD27EB}" presName="compNode" presStyleCnt="0"/>
      <dgm:spPr/>
    </dgm:pt>
    <dgm:pt modelId="{A1CE01C9-8401-47E1-BB83-196B7086D2F9}" type="pres">
      <dgm:prSet presAssocID="{2CD3E48C-8B8A-469D-A2C3-D609B1BD27EB}" presName="bgRect" presStyleLbl="bgShp" presStyleIdx="0" presStyleCnt="4"/>
      <dgm:spPr/>
    </dgm:pt>
    <dgm:pt modelId="{29A12F53-B1ED-492A-8360-399381C64EA9}" type="pres">
      <dgm:prSet presAssocID="{2CD3E48C-8B8A-469D-A2C3-D609B1BD27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
        </a:ext>
      </dgm:extLst>
    </dgm:pt>
    <dgm:pt modelId="{066B0C58-1E83-4AD9-AD09-DF5DB178C635}" type="pres">
      <dgm:prSet presAssocID="{2CD3E48C-8B8A-469D-A2C3-D609B1BD27EB}" presName="spaceRect" presStyleCnt="0"/>
      <dgm:spPr/>
    </dgm:pt>
    <dgm:pt modelId="{F117DC7D-D9B6-496F-B56C-4A6B17610773}" type="pres">
      <dgm:prSet presAssocID="{2CD3E48C-8B8A-469D-A2C3-D609B1BD27EB}" presName="parTx" presStyleLbl="revTx" presStyleIdx="0" presStyleCnt="4">
        <dgm:presLayoutVars>
          <dgm:chMax val="0"/>
          <dgm:chPref val="0"/>
        </dgm:presLayoutVars>
      </dgm:prSet>
      <dgm:spPr/>
    </dgm:pt>
    <dgm:pt modelId="{DD18D155-8174-4FD6-B7BE-B0E02F67457B}" type="pres">
      <dgm:prSet presAssocID="{274903AE-E39D-4294-9E80-CAB81921730D}" presName="sibTrans" presStyleCnt="0"/>
      <dgm:spPr/>
    </dgm:pt>
    <dgm:pt modelId="{62D4B7EE-59FD-41A8-8D95-540DF041D4ED}" type="pres">
      <dgm:prSet presAssocID="{7EC5FD15-EED0-4BA2-AD4F-9D4C79109E87}" presName="compNode" presStyleCnt="0"/>
      <dgm:spPr/>
    </dgm:pt>
    <dgm:pt modelId="{F2D2811E-107D-4711-BC58-5D53B335F0F2}" type="pres">
      <dgm:prSet presAssocID="{7EC5FD15-EED0-4BA2-AD4F-9D4C79109E87}" presName="bgRect" presStyleLbl="bgShp" presStyleIdx="1" presStyleCnt="4"/>
      <dgm:spPr/>
    </dgm:pt>
    <dgm:pt modelId="{310D83E0-4CB4-4729-8CC1-D349909594BA}" type="pres">
      <dgm:prSet presAssocID="{7EC5FD15-EED0-4BA2-AD4F-9D4C79109E8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ngel Face Outline"/>
        </a:ext>
      </dgm:extLst>
    </dgm:pt>
    <dgm:pt modelId="{3F9BD52F-01ED-4A15-A64A-BEE756EC4839}" type="pres">
      <dgm:prSet presAssocID="{7EC5FD15-EED0-4BA2-AD4F-9D4C79109E87}" presName="spaceRect" presStyleCnt="0"/>
      <dgm:spPr/>
    </dgm:pt>
    <dgm:pt modelId="{F6D4732B-3522-470B-BA86-B02DA89D324A}" type="pres">
      <dgm:prSet presAssocID="{7EC5FD15-EED0-4BA2-AD4F-9D4C79109E87}" presName="parTx" presStyleLbl="revTx" presStyleIdx="1" presStyleCnt="4">
        <dgm:presLayoutVars>
          <dgm:chMax val="0"/>
          <dgm:chPref val="0"/>
        </dgm:presLayoutVars>
      </dgm:prSet>
      <dgm:spPr/>
    </dgm:pt>
    <dgm:pt modelId="{386A12BD-4CB4-4A6A-8DF8-0D7B2B2E1B20}" type="pres">
      <dgm:prSet presAssocID="{768B1770-DA63-43E0-BF6B-A58926A381C0}" presName="sibTrans" presStyleCnt="0"/>
      <dgm:spPr/>
    </dgm:pt>
    <dgm:pt modelId="{614F0108-C1CE-4254-AE85-81E0708F09AB}" type="pres">
      <dgm:prSet presAssocID="{6FD71D23-7B4A-4003-AF47-1E40B90C4357}" presName="compNode" presStyleCnt="0"/>
      <dgm:spPr/>
    </dgm:pt>
    <dgm:pt modelId="{61602935-A85D-4028-9919-3675594848FF}" type="pres">
      <dgm:prSet presAssocID="{6FD71D23-7B4A-4003-AF47-1E40B90C4357}" presName="bgRect" presStyleLbl="bgShp" presStyleIdx="2" presStyleCnt="4"/>
      <dgm:spPr/>
    </dgm:pt>
    <dgm:pt modelId="{F640E378-152E-4B03-AB0C-2B62058FA293}" type="pres">
      <dgm:prSet presAssocID="{6FD71D23-7B4A-4003-AF47-1E40B90C43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03AADC7F-C48A-46E2-9BE6-41180433555F}" type="pres">
      <dgm:prSet presAssocID="{6FD71D23-7B4A-4003-AF47-1E40B90C4357}" presName="spaceRect" presStyleCnt="0"/>
      <dgm:spPr/>
    </dgm:pt>
    <dgm:pt modelId="{54E0275E-76C8-481A-B846-26CFD5295888}" type="pres">
      <dgm:prSet presAssocID="{6FD71D23-7B4A-4003-AF47-1E40B90C4357}" presName="parTx" presStyleLbl="revTx" presStyleIdx="2" presStyleCnt="4">
        <dgm:presLayoutVars>
          <dgm:chMax val="0"/>
          <dgm:chPref val="0"/>
        </dgm:presLayoutVars>
      </dgm:prSet>
      <dgm:spPr/>
    </dgm:pt>
    <dgm:pt modelId="{737FD776-E713-48DB-87D0-A636D93023FA}" type="pres">
      <dgm:prSet presAssocID="{780E9C17-254D-4A7B-AEA1-DF831BE981E7}" presName="sibTrans" presStyleCnt="0"/>
      <dgm:spPr/>
    </dgm:pt>
    <dgm:pt modelId="{1AC57AD2-2627-45CA-A904-9FF421B1A0FB}" type="pres">
      <dgm:prSet presAssocID="{A48D0242-54B9-4893-839B-8C3DB66D7A4C}" presName="compNode" presStyleCnt="0"/>
      <dgm:spPr/>
    </dgm:pt>
    <dgm:pt modelId="{A83C134B-E7C7-4A6F-910B-910605A206AC}" type="pres">
      <dgm:prSet presAssocID="{A48D0242-54B9-4893-839B-8C3DB66D7A4C}" presName="bgRect" presStyleLbl="bgShp" presStyleIdx="3" presStyleCnt="4"/>
      <dgm:spPr/>
    </dgm:pt>
    <dgm:pt modelId="{79273EB3-24AD-4115-A42D-05010C071E84}" type="pres">
      <dgm:prSet presAssocID="{A48D0242-54B9-4893-839B-8C3DB66D7A4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ongue"/>
        </a:ext>
      </dgm:extLst>
    </dgm:pt>
    <dgm:pt modelId="{6553A51B-5510-4E82-9A2C-2E87D39D8623}" type="pres">
      <dgm:prSet presAssocID="{A48D0242-54B9-4893-839B-8C3DB66D7A4C}" presName="spaceRect" presStyleCnt="0"/>
      <dgm:spPr/>
    </dgm:pt>
    <dgm:pt modelId="{30EA98F3-9E0D-4A7D-BAE3-E7356BD812BD}" type="pres">
      <dgm:prSet presAssocID="{A48D0242-54B9-4893-839B-8C3DB66D7A4C}" presName="parTx" presStyleLbl="revTx" presStyleIdx="3" presStyleCnt="4">
        <dgm:presLayoutVars>
          <dgm:chMax val="0"/>
          <dgm:chPref val="0"/>
        </dgm:presLayoutVars>
      </dgm:prSet>
      <dgm:spPr/>
    </dgm:pt>
  </dgm:ptLst>
  <dgm:cxnLst>
    <dgm:cxn modelId="{BA0FC01F-CA3A-4A62-A6FF-9960D8729F1C}" type="presOf" srcId="{2CD3E48C-8B8A-469D-A2C3-D609B1BD27EB}" destId="{F117DC7D-D9B6-496F-B56C-4A6B17610773}" srcOrd="0" destOrd="0" presId="urn:microsoft.com/office/officeart/2018/2/layout/IconVerticalSolidList"/>
    <dgm:cxn modelId="{C685FA39-E6B3-4110-A616-3737D9423AE9}" type="presOf" srcId="{7EC5FD15-EED0-4BA2-AD4F-9D4C79109E87}" destId="{F6D4732B-3522-470B-BA86-B02DA89D324A}" srcOrd="0" destOrd="0" presId="urn:microsoft.com/office/officeart/2018/2/layout/IconVerticalSolidList"/>
    <dgm:cxn modelId="{4F1AFE72-8D1B-4B5A-A1F2-13985917D1E3}" type="presOf" srcId="{6FD71D23-7B4A-4003-AF47-1E40B90C4357}" destId="{54E0275E-76C8-481A-B846-26CFD5295888}" srcOrd="0" destOrd="0" presId="urn:microsoft.com/office/officeart/2018/2/layout/IconVerticalSolidList"/>
    <dgm:cxn modelId="{BA2B2082-3961-450C-A8AA-8FE2EA6527A4}" type="presOf" srcId="{617D41D1-BD12-40B4-9464-450A92818F0C}" destId="{98489C67-187A-42A5-AC7D-09EF9219995B}" srcOrd="0" destOrd="0" presId="urn:microsoft.com/office/officeart/2018/2/layout/IconVerticalSolidList"/>
    <dgm:cxn modelId="{CEE69D82-50DA-4889-848C-0AE011AFBCB5}" type="presOf" srcId="{A48D0242-54B9-4893-839B-8C3DB66D7A4C}" destId="{30EA98F3-9E0D-4A7D-BAE3-E7356BD812BD}" srcOrd="0" destOrd="0" presId="urn:microsoft.com/office/officeart/2018/2/layout/IconVerticalSolidList"/>
    <dgm:cxn modelId="{C43E4987-4D14-4258-9682-937CCCDEC399}" srcId="{617D41D1-BD12-40B4-9464-450A92818F0C}" destId="{A48D0242-54B9-4893-839B-8C3DB66D7A4C}" srcOrd="3" destOrd="0" parTransId="{DFF9631D-3630-4D9F-BA2B-98321D9B35CC}" sibTransId="{B37CB138-07CC-4EE4-B445-D54AB851CD3A}"/>
    <dgm:cxn modelId="{E43AD187-2C94-4A52-AB1B-C48F1BA9DEF0}" srcId="{617D41D1-BD12-40B4-9464-450A92818F0C}" destId="{7EC5FD15-EED0-4BA2-AD4F-9D4C79109E87}" srcOrd="1" destOrd="0" parTransId="{504C8B64-974F-4317-ACCD-A8780E9C1760}" sibTransId="{768B1770-DA63-43E0-BF6B-A58926A381C0}"/>
    <dgm:cxn modelId="{DF776B9C-C1B4-43DA-8247-D3CCCE682EE2}" srcId="{617D41D1-BD12-40B4-9464-450A92818F0C}" destId="{6FD71D23-7B4A-4003-AF47-1E40B90C4357}" srcOrd="2" destOrd="0" parTransId="{8248F99C-8282-48B2-8B99-7EE2D4DA35E3}" sibTransId="{780E9C17-254D-4A7B-AEA1-DF831BE981E7}"/>
    <dgm:cxn modelId="{088D6EE4-5765-4744-85D7-BF20694D5A95}" srcId="{617D41D1-BD12-40B4-9464-450A92818F0C}" destId="{2CD3E48C-8B8A-469D-A2C3-D609B1BD27EB}" srcOrd="0" destOrd="0" parTransId="{18CFD0AF-A128-4F66-BEAE-F06AC6C8CD99}" sibTransId="{274903AE-E39D-4294-9E80-CAB81921730D}"/>
    <dgm:cxn modelId="{649AAFFB-6BEC-48BB-A73A-82F3AE994912}" type="presParOf" srcId="{98489C67-187A-42A5-AC7D-09EF9219995B}" destId="{3A977134-84B5-4FE8-9016-AECEDA5C1A93}" srcOrd="0" destOrd="0" presId="urn:microsoft.com/office/officeart/2018/2/layout/IconVerticalSolidList"/>
    <dgm:cxn modelId="{095C8E23-2C75-42D8-82A1-D5EAA21B2979}" type="presParOf" srcId="{3A977134-84B5-4FE8-9016-AECEDA5C1A93}" destId="{A1CE01C9-8401-47E1-BB83-196B7086D2F9}" srcOrd="0" destOrd="0" presId="urn:microsoft.com/office/officeart/2018/2/layout/IconVerticalSolidList"/>
    <dgm:cxn modelId="{1A108601-8C8F-4393-918B-20564F524CF6}" type="presParOf" srcId="{3A977134-84B5-4FE8-9016-AECEDA5C1A93}" destId="{29A12F53-B1ED-492A-8360-399381C64EA9}" srcOrd="1" destOrd="0" presId="urn:microsoft.com/office/officeart/2018/2/layout/IconVerticalSolidList"/>
    <dgm:cxn modelId="{1975DC3D-1DDC-4B65-8189-4027EA2A01B0}" type="presParOf" srcId="{3A977134-84B5-4FE8-9016-AECEDA5C1A93}" destId="{066B0C58-1E83-4AD9-AD09-DF5DB178C635}" srcOrd="2" destOrd="0" presId="urn:microsoft.com/office/officeart/2018/2/layout/IconVerticalSolidList"/>
    <dgm:cxn modelId="{2028C7F6-8E70-40D5-B874-ACBFC9F717B4}" type="presParOf" srcId="{3A977134-84B5-4FE8-9016-AECEDA5C1A93}" destId="{F117DC7D-D9B6-496F-B56C-4A6B17610773}" srcOrd="3" destOrd="0" presId="urn:microsoft.com/office/officeart/2018/2/layout/IconVerticalSolidList"/>
    <dgm:cxn modelId="{4EE7503D-97BB-48A5-B64C-D8891DFB4880}" type="presParOf" srcId="{98489C67-187A-42A5-AC7D-09EF9219995B}" destId="{DD18D155-8174-4FD6-B7BE-B0E02F67457B}" srcOrd="1" destOrd="0" presId="urn:microsoft.com/office/officeart/2018/2/layout/IconVerticalSolidList"/>
    <dgm:cxn modelId="{E5AFAB72-3905-4262-B828-26DF29C9D67E}" type="presParOf" srcId="{98489C67-187A-42A5-AC7D-09EF9219995B}" destId="{62D4B7EE-59FD-41A8-8D95-540DF041D4ED}" srcOrd="2" destOrd="0" presId="urn:microsoft.com/office/officeart/2018/2/layout/IconVerticalSolidList"/>
    <dgm:cxn modelId="{ABAD21E4-4865-47EB-BAAF-4C0C45F37A64}" type="presParOf" srcId="{62D4B7EE-59FD-41A8-8D95-540DF041D4ED}" destId="{F2D2811E-107D-4711-BC58-5D53B335F0F2}" srcOrd="0" destOrd="0" presId="urn:microsoft.com/office/officeart/2018/2/layout/IconVerticalSolidList"/>
    <dgm:cxn modelId="{16A9142D-AC1B-4375-9404-3C29526BBD74}" type="presParOf" srcId="{62D4B7EE-59FD-41A8-8D95-540DF041D4ED}" destId="{310D83E0-4CB4-4729-8CC1-D349909594BA}" srcOrd="1" destOrd="0" presId="urn:microsoft.com/office/officeart/2018/2/layout/IconVerticalSolidList"/>
    <dgm:cxn modelId="{BABBD8CF-5EF7-401F-A74D-E65AEEED352E}" type="presParOf" srcId="{62D4B7EE-59FD-41A8-8D95-540DF041D4ED}" destId="{3F9BD52F-01ED-4A15-A64A-BEE756EC4839}" srcOrd="2" destOrd="0" presId="urn:microsoft.com/office/officeart/2018/2/layout/IconVerticalSolidList"/>
    <dgm:cxn modelId="{BFAF655F-95B9-4DE5-B9A8-518480FCF548}" type="presParOf" srcId="{62D4B7EE-59FD-41A8-8D95-540DF041D4ED}" destId="{F6D4732B-3522-470B-BA86-B02DA89D324A}" srcOrd="3" destOrd="0" presId="urn:microsoft.com/office/officeart/2018/2/layout/IconVerticalSolidList"/>
    <dgm:cxn modelId="{7CDB35FA-D7EF-4827-842E-6CE417898DBB}" type="presParOf" srcId="{98489C67-187A-42A5-AC7D-09EF9219995B}" destId="{386A12BD-4CB4-4A6A-8DF8-0D7B2B2E1B20}" srcOrd="3" destOrd="0" presId="urn:microsoft.com/office/officeart/2018/2/layout/IconVerticalSolidList"/>
    <dgm:cxn modelId="{B8BCDA8D-97BC-4113-BC87-82D54FAC5BC8}" type="presParOf" srcId="{98489C67-187A-42A5-AC7D-09EF9219995B}" destId="{614F0108-C1CE-4254-AE85-81E0708F09AB}" srcOrd="4" destOrd="0" presId="urn:microsoft.com/office/officeart/2018/2/layout/IconVerticalSolidList"/>
    <dgm:cxn modelId="{F402A1E1-9665-4E67-8448-096394D56C0A}" type="presParOf" srcId="{614F0108-C1CE-4254-AE85-81E0708F09AB}" destId="{61602935-A85D-4028-9919-3675594848FF}" srcOrd="0" destOrd="0" presId="urn:microsoft.com/office/officeart/2018/2/layout/IconVerticalSolidList"/>
    <dgm:cxn modelId="{69B5106B-1CA9-497D-919E-13D5D2802B0E}" type="presParOf" srcId="{614F0108-C1CE-4254-AE85-81E0708F09AB}" destId="{F640E378-152E-4B03-AB0C-2B62058FA293}" srcOrd="1" destOrd="0" presId="urn:microsoft.com/office/officeart/2018/2/layout/IconVerticalSolidList"/>
    <dgm:cxn modelId="{27B98355-65F5-4FA6-B17B-056DFED59A40}" type="presParOf" srcId="{614F0108-C1CE-4254-AE85-81E0708F09AB}" destId="{03AADC7F-C48A-46E2-9BE6-41180433555F}" srcOrd="2" destOrd="0" presId="urn:microsoft.com/office/officeart/2018/2/layout/IconVerticalSolidList"/>
    <dgm:cxn modelId="{044435D1-0364-407C-B01A-122C92A2073A}" type="presParOf" srcId="{614F0108-C1CE-4254-AE85-81E0708F09AB}" destId="{54E0275E-76C8-481A-B846-26CFD5295888}" srcOrd="3" destOrd="0" presId="urn:microsoft.com/office/officeart/2018/2/layout/IconVerticalSolidList"/>
    <dgm:cxn modelId="{EAF09F64-28A7-477A-A187-B765C81050DA}" type="presParOf" srcId="{98489C67-187A-42A5-AC7D-09EF9219995B}" destId="{737FD776-E713-48DB-87D0-A636D93023FA}" srcOrd="5" destOrd="0" presId="urn:microsoft.com/office/officeart/2018/2/layout/IconVerticalSolidList"/>
    <dgm:cxn modelId="{2F739052-1106-42E9-932C-51CE83706688}" type="presParOf" srcId="{98489C67-187A-42A5-AC7D-09EF9219995B}" destId="{1AC57AD2-2627-45CA-A904-9FF421B1A0FB}" srcOrd="6" destOrd="0" presId="urn:microsoft.com/office/officeart/2018/2/layout/IconVerticalSolidList"/>
    <dgm:cxn modelId="{48A1622E-2BED-47E5-91FF-0621ECDB610B}" type="presParOf" srcId="{1AC57AD2-2627-45CA-A904-9FF421B1A0FB}" destId="{A83C134B-E7C7-4A6F-910B-910605A206AC}" srcOrd="0" destOrd="0" presId="urn:microsoft.com/office/officeart/2018/2/layout/IconVerticalSolidList"/>
    <dgm:cxn modelId="{ABA3D4B5-79CD-4B8C-9222-0D071E0B7AA6}" type="presParOf" srcId="{1AC57AD2-2627-45CA-A904-9FF421B1A0FB}" destId="{79273EB3-24AD-4115-A42D-05010C071E84}" srcOrd="1" destOrd="0" presId="urn:microsoft.com/office/officeart/2018/2/layout/IconVerticalSolidList"/>
    <dgm:cxn modelId="{6E1FB854-64AD-475F-811C-C4531BC88174}" type="presParOf" srcId="{1AC57AD2-2627-45CA-A904-9FF421B1A0FB}" destId="{6553A51B-5510-4E82-9A2C-2E87D39D8623}" srcOrd="2" destOrd="0" presId="urn:microsoft.com/office/officeart/2018/2/layout/IconVerticalSolidList"/>
    <dgm:cxn modelId="{88046C9C-62D5-412E-B667-FA40014D198D}" type="presParOf" srcId="{1AC57AD2-2627-45CA-A904-9FF421B1A0FB}" destId="{30EA98F3-9E0D-4A7D-BAE3-E7356BD812B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F6ADA-503A-4451-A86D-1A463441183B}" type="doc">
      <dgm:prSet loTypeId="urn:microsoft.com/office/officeart/2018/5/layout/IconCircleLabelList" loCatId="icon" qsTypeId="urn:microsoft.com/office/officeart/2005/8/quickstyle/simple1" qsCatId="simple" csTypeId="urn:microsoft.com/office/officeart/2005/8/colors/accent1_1" csCatId="accent1" phldr="1"/>
      <dgm:spPr/>
      <dgm:t>
        <a:bodyPr/>
        <a:lstStyle/>
        <a:p>
          <a:endParaRPr lang="en-US"/>
        </a:p>
      </dgm:t>
    </dgm:pt>
    <dgm:pt modelId="{6047986D-67DF-435F-BDDA-485BB4B27B40}">
      <dgm:prSet/>
      <dgm:spPr/>
      <dgm:t>
        <a:bodyPr/>
        <a:lstStyle/>
        <a:p>
          <a:pPr>
            <a:lnSpc>
              <a:spcPct val="100000"/>
            </a:lnSpc>
            <a:defRPr cap="all"/>
          </a:pPr>
          <a:r>
            <a:rPr lang="en-US"/>
            <a:t>What events in your life make you believe in the idea you are trying to share?</a:t>
          </a:r>
        </a:p>
      </dgm:t>
    </dgm:pt>
    <dgm:pt modelId="{E5B5ECEF-A4E7-4697-95B8-DBFE796F5B68}" type="parTrans" cxnId="{349D305D-2E55-4CD2-A843-E93DF439C296}">
      <dgm:prSet/>
      <dgm:spPr/>
      <dgm:t>
        <a:bodyPr/>
        <a:lstStyle/>
        <a:p>
          <a:endParaRPr lang="en-US"/>
        </a:p>
      </dgm:t>
    </dgm:pt>
    <dgm:pt modelId="{F1207DE7-07F1-40C4-8C11-39B54881BB35}" type="sibTrans" cxnId="{349D305D-2E55-4CD2-A843-E93DF439C296}">
      <dgm:prSet/>
      <dgm:spPr/>
      <dgm:t>
        <a:bodyPr/>
        <a:lstStyle/>
        <a:p>
          <a:endParaRPr lang="en-US"/>
        </a:p>
      </dgm:t>
    </dgm:pt>
    <dgm:pt modelId="{B3327CB5-258D-4705-A0E9-AB77C4B66810}">
      <dgm:prSet/>
      <dgm:spPr/>
      <dgm:t>
        <a:bodyPr/>
        <a:lstStyle/>
        <a:p>
          <a:pPr>
            <a:lnSpc>
              <a:spcPct val="100000"/>
            </a:lnSpc>
            <a:defRPr cap="all"/>
          </a:pPr>
          <a:r>
            <a:rPr lang="en-US"/>
            <a:t>When did failures in your career lead to a success?</a:t>
          </a:r>
        </a:p>
      </dgm:t>
    </dgm:pt>
    <dgm:pt modelId="{6DA95B78-2062-4EB3-88E7-A353A24B60BD}" type="parTrans" cxnId="{857A607C-64B9-4880-95C9-700DF6B62BCF}">
      <dgm:prSet/>
      <dgm:spPr/>
      <dgm:t>
        <a:bodyPr/>
        <a:lstStyle/>
        <a:p>
          <a:endParaRPr lang="en-US"/>
        </a:p>
      </dgm:t>
    </dgm:pt>
    <dgm:pt modelId="{4AB1F5CB-6B9D-4BB7-83C4-631041F4B42D}" type="sibTrans" cxnId="{857A607C-64B9-4880-95C9-700DF6B62BCF}">
      <dgm:prSet/>
      <dgm:spPr/>
      <dgm:t>
        <a:bodyPr/>
        <a:lstStyle/>
        <a:p>
          <a:endParaRPr lang="en-US"/>
        </a:p>
      </dgm:t>
    </dgm:pt>
    <dgm:pt modelId="{C0CDE734-ED42-4E14-970B-1B1DB3075061}">
      <dgm:prSet/>
      <dgm:spPr/>
      <dgm:t>
        <a:bodyPr/>
        <a:lstStyle/>
        <a:p>
          <a:pPr>
            <a:lnSpc>
              <a:spcPct val="100000"/>
            </a:lnSpc>
            <a:defRPr cap="all"/>
          </a:pPr>
          <a:r>
            <a:rPr lang="en-US"/>
            <a:t>What lessons did a mentor share?</a:t>
          </a:r>
        </a:p>
      </dgm:t>
    </dgm:pt>
    <dgm:pt modelId="{D510477A-A9E8-4E95-92C0-9CBC2F313A91}" type="parTrans" cxnId="{17B6712E-05C4-443A-9BD4-DA7BB587E441}">
      <dgm:prSet/>
      <dgm:spPr/>
      <dgm:t>
        <a:bodyPr/>
        <a:lstStyle/>
        <a:p>
          <a:endParaRPr lang="en-US"/>
        </a:p>
      </dgm:t>
    </dgm:pt>
    <dgm:pt modelId="{C914EE32-8AF9-483D-8D6B-EE7F21F807E7}" type="sibTrans" cxnId="{17B6712E-05C4-443A-9BD4-DA7BB587E441}">
      <dgm:prSet/>
      <dgm:spPr/>
      <dgm:t>
        <a:bodyPr/>
        <a:lstStyle/>
        <a:p>
          <a:endParaRPr lang="en-US"/>
        </a:p>
      </dgm:t>
    </dgm:pt>
    <dgm:pt modelId="{7181F8F8-F2A3-4991-AAA1-EC7BF95948BD}" type="pres">
      <dgm:prSet presAssocID="{B1FF6ADA-503A-4451-A86D-1A463441183B}" presName="root" presStyleCnt="0">
        <dgm:presLayoutVars>
          <dgm:dir/>
          <dgm:resizeHandles val="exact"/>
        </dgm:presLayoutVars>
      </dgm:prSet>
      <dgm:spPr/>
    </dgm:pt>
    <dgm:pt modelId="{874E548B-C758-42FE-B513-AD65721F8BCE}" type="pres">
      <dgm:prSet presAssocID="{6047986D-67DF-435F-BDDA-485BB4B27B40}" presName="compNode" presStyleCnt="0"/>
      <dgm:spPr/>
    </dgm:pt>
    <dgm:pt modelId="{A6CDFEAA-07D1-41E8-9E36-3FE330177638}" type="pres">
      <dgm:prSet presAssocID="{6047986D-67DF-435F-BDDA-485BB4B27B40}" presName="iconBgRect" presStyleLbl="bgShp" presStyleIdx="0" presStyleCnt="3"/>
      <dgm:spPr/>
    </dgm:pt>
    <dgm:pt modelId="{0300ECD9-5A48-43CC-90F0-A549B11B06B9}" type="pres">
      <dgm:prSet presAssocID="{6047986D-67DF-435F-BDDA-485BB4B27B4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Brainstorm"/>
        </a:ext>
      </dgm:extLst>
    </dgm:pt>
    <dgm:pt modelId="{93F9E9B5-237B-42EC-A37A-20C68C9F5D64}" type="pres">
      <dgm:prSet presAssocID="{6047986D-67DF-435F-BDDA-485BB4B27B40}" presName="spaceRect" presStyleCnt="0"/>
      <dgm:spPr/>
    </dgm:pt>
    <dgm:pt modelId="{00511601-29D2-4BE6-8C0C-59C8F684128B}" type="pres">
      <dgm:prSet presAssocID="{6047986D-67DF-435F-BDDA-485BB4B27B40}" presName="textRect" presStyleLbl="revTx" presStyleIdx="0" presStyleCnt="3">
        <dgm:presLayoutVars>
          <dgm:chMax val="1"/>
          <dgm:chPref val="1"/>
        </dgm:presLayoutVars>
      </dgm:prSet>
      <dgm:spPr/>
    </dgm:pt>
    <dgm:pt modelId="{9E8CB472-8F34-45BD-AB7A-A7283DDB378C}" type="pres">
      <dgm:prSet presAssocID="{F1207DE7-07F1-40C4-8C11-39B54881BB35}" presName="sibTrans" presStyleCnt="0"/>
      <dgm:spPr/>
    </dgm:pt>
    <dgm:pt modelId="{78978222-39D4-412B-9C6E-98FD1724C509}" type="pres">
      <dgm:prSet presAssocID="{B3327CB5-258D-4705-A0E9-AB77C4B66810}" presName="compNode" presStyleCnt="0"/>
      <dgm:spPr/>
    </dgm:pt>
    <dgm:pt modelId="{FA708A83-6A6D-4A1E-924E-882722030E73}" type="pres">
      <dgm:prSet presAssocID="{B3327CB5-258D-4705-A0E9-AB77C4B66810}" presName="iconBgRect" presStyleLbl="bgShp" presStyleIdx="1" presStyleCnt="3"/>
      <dgm:spPr/>
    </dgm:pt>
    <dgm:pt modelId="{F0290DFD-C67C-4EC1-A605-E98326E4C155}" type="pres">
      <dgm:prSet presAssocID="{B3327CB5-258D-4705-A0E9-AB77C4B6681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136069EC-A32A-403F-A2FA-051A7D0CF7F0}" type="pres">
      <dgm:prSet presAssocID="{B3327CB5-258D-4705-A0E9-AB77C4B66810}" presName="spaceRect" presStyleCnt="0"/>
      <dgm:spPr/>
    </dgm:pt>
    <dgm:pt modelId="{F42D4EBE-59A1-4EB9-8AE4-51F469A6AAB2}" type="pres">
      <dgm:prSet presAssocID="{B3327CB5-258D-4705-A0E9-AB77C4B66810}" presName="textRect" presStyleLbl="revTx" presStyleIdx="1" presStyleCnt="3">
        <dgm:presLayoutVars>
          <dgm:chMax val="1"/>
          <dgm:chPref val="1"/>
        </dgm:presLayoutVars>
      </dgm:prSet>
      <dgm:spPr/>
    </dgm:pt>
    <dgm:pt modelId="{B4D50DBA-BB37-4A35-85DA-0B9AC2A499EE}" type="pres">
      <dgm:prSet presAssocID="{4AB1F5CB-6B9D-4BB7-83C4-631041F4B42D}" presName="sibTrans" presStyleCnt="0"/>
      <dgm:spPr/>
    </dgm:pt>
    <dgm:pt modelId="{6BF7D9A3-A14C-445F-9532-44208E5DD633}" type="pres">
      <dgm:prSet presAssocID="{C0CDE734-ED42-4E14-970B-1B1DB3075061}" presName="compNode" presStyleCnt="0"/>
      <dgm:spPr/>
    </dgm:pt>
    <dgm:pt modelId="{9521AF90-A7A8-4878-B858-D2E51621BC1E}" type="pres">
      <dgm:prSet presAssocID="{C0CDE734-ED42-4E14-970B-1B1DB3075061}" presName="iconBgRect" presStyleLbl="bgShp" presStyleIdx="2" presStyleCnt="3"/>
      <dgm:spPr/>
    </dgm:pt>
    <dgm:pt modelId="{6EDBB39A-72C8-4FC4-A540-2188CA645C01}" type="pres">
      <dgm:prSet presAssocID="{C0CDE734-ED42-4E14-970B-1B1DB30750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ustomer Review"/>
        </a:ext>
      </dgm:extLst>
    </dgm:pt>
    <dgm:pt modelId="{CC9708C7-2A56-4C1B-8E50-E69323041010}" type="pres">
      <dgm:prSet presAssocID="{C0CDE734-ED42-4E14-970B-1B1DB3075061}" presName="spaceRect" presStyleCnt="0"/>
      <dgm:spPr/>
    </dgm:pt>
    <dgm:pt modelId="{A2ECC6F6-E0C8-4269-A739-C8D92DADA1B7}" type="pres">
      <dgm:prSet presAssocID="{C0CDE734-ED42-4E14-970B-1B1DB3075061}" presName="textRect" presStyleLbl="revTx" presStyleIdx="2" presStyleCnt="3">
        <dgm:presLayoutVars>
          <dgm:chMax val="1"/>
          <dgm:chPref val="1"/>
        </dgm:presLayoutVars>
      </dgm:prSet>
      <dgm:spPr/>
    </dgm:pt>
  </dgm:ptLst>
  <dgm:cxnLst>
    <dgm:cxn modelId="{17B6712E-05C4-443A-9BD4-DA7BB587E441}" srcId="{B1FF6ADA-503A-4451-A86D-1A463441183B}" destId="{C0CDE734-ED42-4E14-970B-1B1DB3075061}" srcOrd="2" destOrd="0" parTransId="{D510477A-A9E8-4E95-92C0-9CBC2F313A91}" sibTransId="{C914EE32-8AF9-483D-8D6B-EE7F21F807E7}"/>
    <dgm:cxn modelId="{349D305D-2E55-4CD2-A843-E93DF439C296}" srcId="{B1FF6ADA-503A-4451-A86D-1A463441183B}" destId="{6047986D-67DF-435F-BDDA-485BB4B27B40}" srcOrd="0" destOrd="0" parTransId="{E5B5ECEF-A4E7-4697-95B8-DBFE796F5B68}" sibTransId="{F1207DE7-07F1-40C4-8C11-39B54881BB35}"/>
    <dgm:cxn modelId="{B412F761-3979-4224-A702-BBBBBA9F1AE0}" type="presOf" srcId="{B1FF6ADA-503A-4451-A86D-1A463441183B}" destId="{7181F8F8-F2A3-4991-AAA1-EC7BF95948BD}" srcOrd="0" destOrd="0" presId="urn:microsoft.com/office/officeart/2018/5/layout/IconCircleLabelList"/>
    <dgm:cxn modelId="{26FFCE74-222E-45B7-8657-718A29C10013}" type="presOf" srcId="{B3327CB5-258D-4705-A0E9-AB77C4B66810}" destId="{F42D4EBE-59A1-4EB9-8AE4-51F469A6AAB2}" srcOrd="0" destOrd="0" presId="urn:microsoft.com/office/officeart/2018/5/layout/IconCircleLabelList"/>
    <dgm:cxn modelId="{228EB376-163A-4891-ABEC-96C0B8235D76}" type="presOf" srcId="{6047986D-67DF-435F-BDDA-485BB4B27B40}" destId="{00511601-29D2-4BE6-8C0C-59C8F684128B}" srcOrd="0" destOrd="0" presId="urn:microsoft.com/office/officeart/2018/5/layout/IconCircleLabelList"/>
    <dgm:cxn modelId="{857A607C-64B9-4880-95C9-700DF6B62BCF}" srcId="{B1FF6ADA-503A-4451-A86D-1A463441183B}" destId="{B3327CB5-258D-4705-A0E9-AB77C4B66810}" srcOrd="1" destOrd="0" parTransId="{6DA95B78-2062-4EB3-88E7-A353A24B60BD}" sibTransId="{4AB1F5CB-6B9D-4BB7-83C4-631041F4B42D}"/>
    <dgm:cxn modelId="{EE6713E1-C667-423A-AFF7-BE8FEB2C878F}" type="presOf" srcId="{C0CDE734-ED42-4E14-970B-1B1DB3075061}" destId="{A2ECC6F6-E0C8-4269-A739-C8D92DADA1B7}" srcOrd="0" destOrd="0" presId="urn:microsoft.com/office/officeart/2018/5/layout/IconCircleLabelList"/>
    <dgm:cxn modelId="{5C59153A-5B1C-43FC-9919-A5AEEBBC7CAA}" type="presParOf" srcId="{7181F8F8-F2A3-4991-AAA1-EC7BF95948BD}" destId="{874E548B-C758-42FE-B513-AD65721F8BCE}" srcOrd="0" destOrd="0" presId="urn:microsoft.com/office/officeart/2018/5/layout/IconCircleLabelList"/>
    <dgm:cxn modelId="{68CA7AAB-AB30-43FE-B677-6A941C836ADA}" type="presParOf" srcId="{874E548B-C758-42FE-B513-AD65721F8BCE}" destId="{A6CDFEAA-07D1-41E8-9E36-3FE330177638}" srcOrd="0" destOrd="0" presId="urn:microsoft.com/office/officeart/2018/5/layout/IconCircleLabelList"/>
    <dgm:cxn modelId="{43DAB818-5535-4401-BC47-89F7E04D1772}" type="presParOf" srcId="{874E548B-C758-42FE-B513-AD65721F8BCE}" destId="{0300ECD9-5A48-43CC-90F0-A549B11B06B9}" srcOrd="1" destOrd="0" presId="urn:microsoft.com/office/officeart/2018/5/layout/IconCircleLabelList"/>
    <dgm:cxn modelId="{9F7A11A1-A85D-4CFF-A606-8B29C8198876}" type="presParOf" srcId="{874E548B-C758-42FE-B513-AD65721F8BCE}" destId="{93F9E9B5-237B-42EC-A37A-20C68C9F5D64}" srcOrd="2" destOrd="0" presId="urn:microsoft.com/office/officeart/2018/5/layout/IconCircleLabelList"/>
    <dgm:cxn modelId="{711B0033-1CBF-4EE8-A949-ABDD41F69D04}" type="presParOf" srcId="{874E548B-C758-42FE-B513-AD65721F8BCE}" destId="{00511601-29D2-4BE6-8C0C-59C8F684128B}" srcOrd="3" destOrd="0" presId="urn:microsoft.com/office/officeart/2018/5/layout/IconCircleLabelList"/>
    <dgm:cxn modelId="{0655F9D5-6ED6-433F-BE48-901150BA324A}" type="presParOf" srcId="{7181F8F8-F2A3-4991-AAA1-EC7BF95948BD}" destId="{9E8CB472-8F34-45BD-AB7A-A7283DDB378C}" srcOrd="1" destOrd="0" presId="urn:microsoft.com/office/officeart/2018/5/layout/IconCircleLabelList"/>
    <dgm:cxn modelId="{1143148C-A014-4511-ADF0-48FE0527637B}" type="presParOf" srcId="{7181F8F8-F2A3-4991-AAA1-EC7BF95948BD}" destId="{78978222-39D4-412B-9C6E-98FD1724C509}" srcOrd="2" destOrd="0" presId="urn:microsoft.com/office/officeart/2018/5/layout/IconCircleLabelList"/>
    <dgm:cxn modelId="{CB4BB46C-2AD9-4FB9-9334-39FC5D5EAC9A}" type="presParOf" srcId="{78978222-39D4-412B-9C6E-98FD1724C509}" destId="{FA708A83-6A6D-4A1E-924E-882722030E73}" srcOrd="0" destOrd="0" presId="urn:microsoft.com/office/officeart/2018/5/layout/IconCircleLabelList"/>
    <dgm:cxn modelId="{BB0A555B-CEED-49DE-BF60-5E7931C266FA}" type="presParOf" srcId="{78978222-39D4-412B-9C6E-98FD1724C509}" destId="{F0290DFD-C67C-4EC1-A605-E98326E4C155}" srcOrd="1" destOrd="0" presId="urn:microsoft.com/office/officeart/2018/5/layout/IconCircleLabelList"/>
    <dgm:cxn modelId="{DE828D5D-A4EC-4C77-BC54-7BF01E2C630F}" type="presParOf" srcId="{78978222-39D4-412B-9C6E-98FD1724C509}" destId="{136069EC-A32A-403F-A2FA-051A7D0CF7F0}" srcOrd="2" destOrd="0" presId="urn:microsoft.com/office/officeart/2018/5/layout/IconCircleLabelList"/>
    <dgm:cxn modelId="{62BA3D50-AE64-48DC-9CA3-0C11E6CD76BE}" type="presParOf" srcId="{78978222-39D4-412B-9C6E-98FD1724C509}" destId="{F42D4EBE-59A1-4EB9-8AE4-51F469A6AAB2}" srcOrd="3" destOrd="0" presId="urn:microsoft.com/office/officeart/2018/5/layout/IconCircleLabelList"/>
    <dgm:cxn modelId="{4F42A48E-DF54-4E9D-9305-9EBD8ABDFABD}" type="presParOf" srcId="{7181F8F8-F2A3-4991-AAA1-EC7BF95948BD}" destId="{B4D50DBA-BB37-4A35-85DA-0B9AC2A499EE}" srcOrd="3" destOrd="0" presId="urn:microsoft.com/office/officeart/2018/5/layout/IconCircleLabelList"/>
    <dgm:cxn modelId="{611D1FDB-8B49-4332-A787-59E314622C32}" type="presParOf" srcId="{7181F8F8-F2A3-4991-AAA1-EC7BF95948BD}" destId="{6BF7D9A3-A14C-445F-9532-44208E5DD633}" srcOrd="4" destOrd="0" presId="urn:microsoft.com/office/officeart/2018/5/layout/IconCircleLabelList"/>
    <dgm:cxn modelId="{2C2B56ED-047B-4C0A-9306-A6F9819103B3}" type="presParOf" srcId="{6BF7D9A3-A14C-445F-9532-44208E5DD633}" destId="{9521AF90-A7A8-4878-B858-D2E51621BC1E}" srcOrd="0" destOrd="0" presId="urn:microsoft.com/office/officeart/2018/5/layout/IconCircleLabelList"/>
    <dgm:cxn modelId="{50F03B03-473F-4E3A-B6F7-A1BE18A826A0}" type="presParOf" srcId="{6BF7D9A3-A14C-445F-9532-44208E5DD633}" destId="{6EDBB39A-72C8-4FC4-A540-2188CA645C01}" srcOrd="1" destOrd="0" presId="urn:microsoft.com/office/officeart/2018/5/layout/IconCircleLabelList"/>
    <dgm:cxn modelId="{BA274315-D19E-43F4-A97E-100E7EA0E399}" type="presParOf" srcId="{6BF7D9A3-A14C-445F-9532-44208E5DD633}" destId="{CC9708C7-2A56-4C1B-8E50-E69323041010}" srcOrd="2" destOrd="0" presId="urn:microsoft.com/office/officeart/2018/5/layout/IconCircleLabelList"/>
    <dgm:cxn modelId="{B251385F-DB89-4014-B7E1-EC3694C0B438}" type="presParOf" srcId="{6BF7D9A3-A14C-445F-9532-44208E5DD633}" destId="{A2ECC6F6-E0C8-4269-A739-C8D92DADA1B7}"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7524C2-9441-4484-896E-DBC683C100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FABFFCC-7E68-4D6A-8576-DE818D86575D}">
      <dgm:prSet/>
      <dgm:spPr/>
      <dgm:t>
        <a:bodyPr/>
        <a:lstStyle/>
        <a:p>
          <a:pPr>
            <a:lnSpc>
              <a:spcPct val="100000"/>
            </a:lnSpc>
          </a:pPr>
          <a:r>
            <a:rPr lang="en-US"/>
            <a:t>There are lots of different mediums out there.</a:t>
          </a:r>
        </a:p>
      </dgm:t>
    </dgm:pt>
    <dgm:pt modelId="{69EB5E13-9EE5-4D7F-AB63-AECEC81D3E4E}" type="parTrans" cxnId="{8F1F834D-E8A0-444A-B415-DF664F14D700}">
      <dgm:prSet/>
      <dgm:spPr/>
      <dgm:t>
        <a:bodyPr/>
        <a:lstStyle/>
        <a:p>
          <a:endParaRPr lang="en-US"/>
        </a:p>
      </dgm:t>
    </dgm:pt>
    <dgm:pt modelId="{82ADE3F0-8F32-403C-9BF3-6D267CD829D0}" type="sibTrans" cxnId="{8F1F834D-E8A0-444A-B415-DF664F14D700}">
      <dgm:prSet/>
      <dgm:spPr/>
      <dgm:t>
        <a:bodyPr/>
        <a:lstStyle/>
        <a:p>
          <a:endParaRPr lang="en-US"/>
        </a:p>
      </dgm:t>
    </dgm:pt>
    <dgm:pt modelId="{237E0D4F-1D97-45EA-A5D4-7BF75C229FE7}">
      <dgm:prSet/>
      <dgm:spPr/>
      <dgm:t>
        <a:bodyPr/>
        <a:lstStyle/>
        <a:p>
          <a:pPr>
            <a:lnSpc>
              <a:spcPct val="100000"/>
            </a:lnSpc>
          </a:pPr>
          <a:r>
            <a:rPr lang="en-US"/>
            <a:t>Think about which one makes the most sense for your story.</a:t>
          </a:r>
        </a:p>
      </dgm:t>
    </dgm:pt>
    <dgm:pt modelId="{1387FC1E-3D8B-4E68-A491-8E058B69B942}" type="parTrans" cxnId="{965FC91E-A013-4710-907D-03AC3466DDED}">
      <dgm:prSet/>
      <dgm:spPr/>
      <dgm:t>
        <a:bodyPr/>
        <a:lstStyle/>
        <a:p>
          <a:endParaRPr lang="en-US"/>
        </a:p>
      </dgm:t>
    </dgm:pt>
    <dgm:pt modelId="{982EF09C-7BDC-4001-B061-6A577D221491}" type="sibTrans" cxnId="{965FC91E-A013-4710-907D-03AC3466DDED}">
      <dgm:prSet/>
      <dgm:spPr/>
      <dgm:t>
        <a:bodyPr/>
        <a:lstStyle/>
        <a:p>
          <a:endParaRPr lang="en-US"/>
        </a:p>
      </dgm:t>
    </dgm:pt>
    <dgm:pt modelId="{5EE67144-145F-40A0-ABD8-DF2FE0C869ED}">
      <dgm:prSet/>
      <dgm:spPr/>
      <dgm:t>
        <a:bodyPr/>
        <a:lstStyle/>
        <a:p>
          <a:pPr>
            <a:lnSpc>
              <a:spcPct val="100000"/>
            </a:lnSpc>
          </a:pPr>
          <a:r>
            <a:rPr lang="en-US"/>
            <a:t>Are visuals important?</a:t>
          </a:r>
        </a:p>
      </dgm:t>
    </dgm:pt>
    <dgm:pt modelId="{136E4BC5-5E0C-49BB-8DFF-D6D29F4E1844}" type="parTrans" cxnId="{A62A8CBF-2A48-4B98-883D-EAAB38615DA0}">
      <dgm:prSet/>
      <dgm:spPr/>
      <dgm:t>
        <a:bodyPr/>
        <a:lstStyle/>
        <a:p>
          <a:endParaRPr lang="en-US"/>
        </a:p>
      </dgm:t>
    </dgm:pt>
    <dgm:pt modelId="{5BEEA3EA-9E67-49A0-8F95-E9F2D0CAB2A4}" type="sibTrans" cxnId="{A62A8CBF-2A48-4B98-883D-EAAB38615DA0}">
      <dgm:prSet/>
      <dgm:spPr/>
      <dgm:t>
        <a:bodyPr/>
        <a:lstStyle/>
        <a:p>
          <a:endParaRPr lang="en-US"/>
        </a:p>
      </dgm:t>
    </dgm:pt>
    <dgm:pt modelId="{05DA7F1D-84D0-4CD4-AC3B-D1AD9D89C820}">
      <dgm:prSet/>
      <dgm:spPr/>
      <dgm:t>
        <a:bodyPr/>
        <a:lstStyle/>
        <a:p>
          <a:pPr>
            <a:lnSpc>
              <a:spcPct val="100000"/>
            </a:lnSpc>
          </a:pPr>
          <a:r>
            <a:rPr lang="en-US"/>
            <a:t>Are sound important?</a:t>
          </a:r>
        </a:p>
      </dgm:t>
    </dgm:pt>
    <dgm:pt modelId="{12CE2430-0D0A-4E71-B6D8-CCABB8FBDAB5}" type="parTrans" cxnId="{A1515736-E3F0-4AFA-855E-FEA2AC0BF2CB}">
      <dgm:prSet/>
      <dgm:spPr/>
      <dgm:t>
        <a:bodyPr/>
        <a:lstStyle/>
        <a:p>
          <a:endParaRPr lang="en-US"/>
        </a:p>
      </dgm:t>
    </dgm:pt>
    <dgm:pt modelId="{5C9E24D3-DA63-49EE-8B0E-17764994D275}" type="sibTrans" cxnId="{A1515736-E3F0-4AFA-855E-FEA2AC0BF2CB}">
      <dgm:prSet/>
      <dgm:spPr/>
      <dgm:t>
        <a:bodyPr/>
        <a:lstStyle/>
        <a:p>
          <a:endParaRPr lang="en-US"/>
        </a:p>
      </dgm:t>
    </dgm:pt>
    <dgm:pt modelId="{23B170D3-786D-43A7-8D1E-448E7846D365}">
      <dgm:prSet/>
      <dgm:spPr/>
      <dgm:t>
        <a:bodyPr/>
        <a:lstStyle/>
        <a:p>
          <a:pPr>
            <a:lnSpc>
              <a:spcPct val="100000"/>
            </a:lnSpc>
          </a:pPr>
          <a:r>
            <a:rPr lang="en-US"/>
            <a:t>Are you better at a keyboard than in front of an audience?</a:t>
          </a:r>
        </a:p>
      </dgm:t>
    </dgm:pt>
    <dgm:pt modelId="{40AAC7A8-1E0E-49CF-919D-4DC260FBF2A9}" type="parTrans" cxnId="{F7782BED-2DFA-4883-A0C5-773E409DB782}">
      <dgm:prSet/>
      <dgm:spPr/>
      <dgm:t>
        <a:bodyPr/>
        <a:lstStyle/>
        <a:p>
          <a:endParaRPr lang="en-US"/>
        </a:p>
      </dgm:t>
    </dgm:pt>
    <dgm:pt modelId="{A09F3B34-6643-4B47-8C65-17467CE83AFC}" type="sibTrans" cxnId="{F7782BED-2DFA-4883-A0C5-773E409DB782}">
      <dgm:prSet/>
      <dgm:spPr/>
      <dgm:t>
        <a:bodyPr/>
        <a:lstStyle/>
        <a:p>
          <a:endParaRPr lang="en-US"/>
        </a:p>
      </dgm:t>
    </dgm:pt>
    <dgm:pt modelId="{D334EEAA-5A5B-424B-92C0-F45C2A646B56}" type="pres">
      <dgm:prSet presAssocID="{DA7524C2-9441-4484-896E-DBC683C1002F}" presName="root" presStyleCnt="0">
        <dgm:presLayoutVars>
          <dgm:dir/>
          <dgm:resizeHandles val="exact"/>
        </dgm:presLayoutVars>
      </dgm:prSet>
      <dgm:spPr/>
    </dgm:pt>
    <dgm:pt modelId="{8D229234-417E-4828-8DAB-4BAFF4745A48}" type="pres">
      <dgm:prSet presAssocID="{2FABFFCC-7E68-4D6A-8576-DE818D86575D}" presName="compNode" presStyleCnt="0"/>
      <dgm:spPr/>
    </dgm:pt>
    <dgm:pt modelId="{9D7E13FA-67F7-45A2-BDF1-25C82F245F0B}" type="pres">
      <dgm:prSet presAssocID="{2FABFFCC-7E68-4D6A-8576-DE818D86575D}" presName="bgRect" presStyleLbl="bgShp" presStyleIdx="0" presStyleCnt="5"/>
      <dgm:spPr/>
    </dgm:pt>
    <dgm:pt modelId="{7E72F9FE-3C81-4FFB-AF96-9506CE9B6A18}" type="pres">
      <dgm:prSet presAssocID="{2FABFFCC-7E68-4D6A-8576-DE818D86575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rveyBalls10"/>
        </a:ext>
      </dgm:extLst>
    </dgm:pt>
    <dgm:pt modelId="{3CBEE27F-0FA3-4495-9A4A-1C823155CDAF}" type="pres">
      <dgm:prSet presAssocID="{2FABFFCC-7E68-4D6A-8576-DE818D86575D}" presName="spaceRect" presStyleCnt="0"/>
      <dgm:spPr/>
    </dgm:pt>
    <dgm:pt modelId="{DD95660F-56DB-455D-BD6B-C8153AA93CCC}" type="pres">
      <dgm:prSet presAssocID="{2FABFFCC-7E68-4D6A-8576-DE818D86575D}" presName="parTx" presStyleLbl="revTx" presStyleIdx="0" presStyleCnt="5">
        <dgm:presLayoutVars>
          <dgm:chMax val="0"/>
          <dgm:chPref val="0"/>
        </dgm:presLayoutVars>
      </dgm:prSet>
      <dgm:spPr/>
    </dgm:pt>
    <dgm:pt modelId="{CF986A9F-30EB-4D10-84A2-B05D2A2EA244}" type="pres">
      <dgm:prSet presAssocID="{82ADE3F0-8F32-403C-9BF3-6D267CD829D0}" presName="sibTrans" presStyleCnt="0"/>
      <dgm:spPr/>
    </dgm:pt>
    <dgm:pt modelId="{119E00B8-E693-4F8D-8DC7-73348884D26E}" type="pres">
      <dgm:prSet presAssocID="{237E0D4F-1D97-45EA-A5D4-7BF75C229FE7}" presName="compNode" presStyleCnt="0"/>
      <dgm:spPr/>
    </dgm:pt>
    <dgm:pt modelId="{26DB9E08-29B4-4770-9D5E-07CB2B1CDBAC}" type="pres">
      <dgm:prSet presAssocID="{237E0D4F-1D97-45EA-A5D4-7BF75C229FE7}" presName="bgRect" presStyleLbl="bgShp" presStyleIdx="1" presStyleCnt="5"/>
      <dgm:spPr/>
    </dgm:pt>
    <dgm:pt modelId="{42155CB9-6117-4274-BFCB-913D6F2EE361}" type="pres">
      <dgm:prSet presAssocID="{237E0D4F-1D97-45EA-A5D4-7BF75C229FE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otes"/>
        </a:ext>
      </dgm:extLst>
    </dgm:pt>
    <dgm:pt modelId="{A4D9CAAB-0DE1-4860-90DB-CABA1FDE30A6}" type="pres">
      <dgm:prSet presAssocID="{237E0D4F-1D97-45EA-A5D4-7BF75C229FE7}" presName="spaceRect" presStyleCnt="0"/>
      <dgm:spPr/>
    </dgm:pt>
    <dgm:pt modelId="{4372CF1F-DBEB-4DC4-8134-AB1E2C4E38B0}" type="pres">
      <dgm:prSet presAssocID="{237E0D4F-1D97-45EA-A5D4-7BF75C229FE7}" presName="parTx" presStyleLbl="revTx" presStyleIdx="1" presStyleCnt="5">
        <dgm:presLayoutVars>
          <dgm:chMax val="0"/>
          <dgm:chPref val="0"/>
        </dgm:presLayoutVars>
      </dgm:prSet>
      <dgm:spPr/>
    </dgm:pt>
    <dgm:pt modelId="{C25C1156-5488-422D-9573-4EE06B54503F}" type="pres">
      <dgm:prSet presAssocID="{982EF09C-7BDC-4001-B061-6A577D221491}" presName="sibTrans" presStyleCnt="0"/>
      <dgm:spPr/>
    </dgm:pt>
    <dgm:pt modelId="{FC9AFD18-74F1-4321-93D6-5B66EC0C550D}" type="pres">
      <dgm:prSet presAssocID="{5EE67144-145F-40A0-ABD8-DF2FE0C869ED}" presName="compNode" presStyleCnt="0"/>
      <dgm:spPr/>
    </dgm:pt>
    <dgm:pt modelId="{32D28541-F08F-4560-B278-4C8CE4CE139E}" type="pres">
      <dgm:prSet presAssocID="{5EE67144-145F-40A0-ABD8-DF2FE0C869ED}" presName="bgRect" presStyleLbl="bgShp" presStyleIdx="2" presStyleCnt="5"/>
      <dgm:spPr/>
    </dgm:pt>
    <dgm:pt modelId="{3D7715E8-CC8B-4FC4-871F-CBB716E6CA8F}" type="pres">
      <dgm:prSet presAssocID="{5EE67144-145F-40A0-ABD8-DF2FE0C869E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yes"/>
        </a:ext>
      </dgm:extLst>
    </dgm:pt>
    <dgm:pt modelId="{FDFE87AF-4F03-47A5-A8A9-033C514AA580}" type="pres">
      <dgm:prSet presAssocID="{5EE67144-145F-40A0-ABD8-DF2FE0C869ED}" presName="spaceRect" presStyleCnt="0"/>
      <dgm:spPr/>
    </dgm:pt>
    <dgm:pt modelId="{62ADD017-D82E-4F77-9BED-D6AF5CEC482C}" type="pres">
      <dgm:prSet presAssocID="{5EE67144-145F-40A0-ABD8-DF2FE0C869ED}" presName="parTx" presStyleLbl="revTx" presStyleIdx="2" presStyleCnt="5">
        <dgm:presLayoutVars>
          <dgm:chMax val="0"/>
          <dgm:chPref val="0"/>
        </dgm:presLayoutVars>
      </dgm:prSet>
      <dgm:spPr/>
    </dgm:pt>
    <dgm:pt modelId="{501D8FE8-6126-4876-89E9-AF61B96E75B3}" type="pres">
      <dgm:prSet presAssocID="{5BEEA3EA-9E67-49A0-8F95-E9F2D0CAB2A4}" presName="sibTrans" presStyleCnt="0"/>
      <dgm:spPr/>
    </dgm:pt>
    <dgm:pt modelId="{ECA840F8-29B9-4E18-8A8C-605E99DCECF5}" type="pres">
      <dgm:prSet presAssocID="{05DA7F1D-84D0-4CD4-AC3B-D1AD9D89C820}" presName="compNode" presStyleCnt="0"/>
      <dgm:spPr/>
    </dgm:pt>
    <dgm:pt modelId="{C512C84C-F444-4805-AFBA-EBCF054EF98C}" type="pres">
      <dgm:prSet presAssocID="{05DA7F1D-84D0-4CD4-AC3B-D1AD9D89C820}" presName="bgRect" presStyleLbl="bgShp" presStyleIdx="3" presStyleCnt="5"/>
      <dgm:spPr/>
    </dgm:pt>
    <dgm:pt modelId="{0BD401DD-2E50-4B03-9525-614D14F23133}" type="pres">
      <dgm:prSet presAssocID="{05DA7F1D-84D0-4CD4-AC3B-D1AD9D89C82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ute Speaker"/>
        </a:ext>
      </dgm:extLst>
    </dgm:pt>
    <dgm:pt modelId="{D79E8D65-D967-4306-867F-A6F3FF9D9384}" type="pres">
      <dgm:prSet presAssocID="{05DA7F1D-84D0-4CD4-AC3B-D1AD9D89C820}" presName="spaceRect" presStyleCnt="0"/>
      <dgm:spPr/>
    </dgm:pt>
    <dgm:pt modelId="{B7F04A44-D5B9-45B1-8875-FA92147756DB}" type="pres">
      <dgm:prSet presAssocID="{05DA7F1D-84D0-4CD4-AC3B-D1AD9D89C820}" presName="parTx" presStyleLbl="revTx" presStyleIdx="3" presStyleCnt="5">
        <dgm:presLayoutVars>
          <dgm:chMax val="0"/>
          <dgm:chPref val="0"/>
        </dgm:presLayoutVars>
      </dgm:prSet>
      <dgm:spPr/>
    </dgm:pt>
    <dgm:pt modelId="{041F736A-609E-4DAF-AFDF-943DCE19BC1F}" type="pres">
      <dgm:prSet presAssocID="{5C9E24D3-DA63-49EE-8B0E-17764994D275}" presName="sibTrans" presStyleCnt="0"/>
      <dgm:spPr/>
    </dgm:pt>
    <dgm:pt modelId="{9886A35D-CFDD-41BC-9868-A59EB1F1C6DE}" type="pres">
      <dgm:prSet presAssocID="{23B170D3-786D-43A7-8D1E-448E7846D365}" presName="compNode" presStyleCnt="0"/>
      <dgm:spPr/>
    </dgm:pt>
    <dgm:pt modelId="{07E68C0B-FA23-4F71-BFDC-9CD13A331263}" type="pres">
      <dgm:prSet presAssocID="{23B170D3-786D-43A7-8D1E-448E7846D365}" presName="bgRect" presStyleLbl="bgShp" presStyleIdx="4" presStyleCnt="5"/>
      <dgm:spPr/>
    </dgm:pt>
    <dgm:pt modelId="{A1323B4B-38F9-42E2-81F9-3E1D98331C25}" type="pres">
      <dgm:prSet presAssocID="{23B170D3-786D-43A7-8D1E-448E7846D36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iano"/>
        </a:ext>
      </dgm:extLst>
    </dgm:pt>
    <dgm:pt modelId="{F87BF94B-C39A-4A8F-8AD9-F7D27ACD6C2A}" type="pres">
      <dgm:prSet presAssocID="{23B170D3-786D-43A7-8D1E-448E7846D365}" presName="spaceRect" presStyleCnt="0"/>
      <dgm:spPr/>
    </dgm:pt>
    <dgm:pt modelId="{A4A67CD7-CDEF-4A43-9E19-65F07B36B5DC}" type="pres">
      <dgm:prSet presAssocID="{23B170D3-786D-43A7-8D1E-448E7846D365}" presName="parTx" presStyleLbl="revTx" presStyleIdx="4" presStyleCnt="5">
        <dgm:presLayoutVars>
          <dgm:chMax val="0"/>
          <dgm:chPref val="0"/>
        </dgm:presLayoutVars>
      </dgm:prSet>
      <dgm:spPr/>
    </dgm:pt>
  </dgm:ptLst>
  <dgm:cxnLst>
    <dgm:cxn modelId="{965FC91E-A013-4710-907D-03AC3466DDED}" srcId="{DA7524C2-9441-4484-896E-DBC683C1002F}" destId="{237E0D4F-1D97-45EA-A5D4-7BF75C229FE7}" srcOrd="1" destOrd="0" parTransId="{1387FC1E-3D8B-4E68-A491-8E058B69B942}" sibTransId="{982EF09C-7BDC-4001-B061-6A577D221491}"/>
    <dgm:cxn modelId="{8C709022-AB08-49DC-A317-D172BC934538}" type="presOf" srcId="{5EE67144-145F-40A0-ABD8-DF2FE0C869ED}" destId="{62ADD017-D82E-4F77-9BED-D6AF5CEC482C}" srcOrd="0" destOrd="0" presId="urn:microsoft.com/office/officeart/2018/2/layout/IconVerticalSolidList"/>
    <dgm:cxn modelId="{4FD28B27-8150-4556-A573-F189086AD741}" type="presOf" srcId="{DA7524C2-9441-4484-896E-DBC683C1002F}" destId="{D334EEAA-5A5B-424B-92C0-F45C2A646B56}" srcOrd="0" destOrd="0" presId="urn:microsoft.com/office/officeart/2018/2/layout/IconVerticalSolidList"/>
    <dgm:cxn modelId="{A1515736-E3F0-4AFA-855E-FEA2AC0BF2CB}" srcId="{DA7524C2-9441-4484-896E-DBC683C1002F}" destId="{05DA7F1D-84D0-4CD4-AC3B-D1AD9D89C820}" srcOrd="3" destOrd="0" parTransId="{12CE2430-0D0A-4E71-B6D8-CCABB8FBDAB5}" sibTransId="{5C9E24D3-DA63-49EE-8B0E-17764994D275}"/>
    <dgm:cxn modelId="{F0065637-FBA3-42E3-8BE4-5DD16D1AF8BB}" type="presOf" srcId="{237E0D4F-1D97-45EA-A5D4-7BF75C229FE7}" destId="{4372CF1F-DBEB-4DC4-8134-AB1E2C4E38B0}" srcOrd="0" destOrd="0" presId="urn:microsoft.com/office/officeart/2018/2/layout/IconVerticalSolidList"/>
    <dgm:cxn modelId="{1C59CF6B-ABAD-418E-BACE-8303B98377DF}" type="presOf" srcId="{05DA7F1D-84D0-4CD4-AC3B-D1AD9D89C820}" destId="{B7F04A44-D5B9-45B1-8875-FA92147756DB}" srcOrd="0" destOrd="0" presId="urn:microsoft.com/office/officeart/2018/2/layout/IconVerticalSolidList"/>
    <dgm:cxn modelId="{8F1F834D-E8A0-444A-B415-DF664F14D700}" srcId="{DA7524C2-9441-4484-896E-DBC683C1002F}" destId="{2FABFFCC-7E68-4D6A-8576-DE818D86575D}" srcOrd="0" destOrd="0" parTransId="{69EB5E13-9EE5-4D7F-AB63-AECEC81D3E4E}" sibTransId="{82ADE3F0-8F32-403C-9BF3-6D267CD829D0}"/>
    <dgm:cxn modelId="{A62A8CBF-2A48-4B98-883D-EAAB38615DA0}" srcId="{DA7524C2-9441-4484-896E-DBC683C1002F}" destId="{5EE67144-145F-40A0-ABD8-DF2FE0C869ED}" srcOrd="2" destOrd="0" parTransId="{136E4BC5-5E0C-49BB-8DFF-D6D29F4E1844}" sibTransId="{5BEEA3EA-9E67-49A0-8F95-E9F2D0CAB2A4}"/>
    <dgm:cxn modelId="{279549CA-7736-4855-A44B-214DAC1DC04F}" type="presOf" srcId="{23B170D3-786D-43A7-8D1E-448E7846D365}" destId="{A4A67CD7-CDEF-4A43-9E19-65F07B36B5DC}" srcOrd="0" destOrd="0" presId="urn:microsoft.com/office/officeart/2018/2/layout/IconVerticalSolidList"/>
    <dgm:cxn modelId="{92EFC8CC-5362-4989-BC71-C286BA1BCAAC}" type="presOf" srcId="{2FABFFCC-7E68-4D6A-8576-DE818D86575D}" destId="{DD95660F-56DB-455D-BD6B-C8153AA93CCC}" srcOrd="0" destOrd="0" presId="urn:microsoft.com/office/officeart/2018/2/layout/IconVerticalSolidList"/>
    <dgm:cxn modelId="{F7782BED-2DFA-4883-A0C5-773E409DB782}" srcId="{DA7524C2-9441-4484-896E-DBC683C1002F}" destId="{23B170D3-786D-43A7-8D1E-448E7846D365}" srcOrd="4" destOrd="0" parTransId="{40AAC7A8-1E0E-49CF-919D-4DC260FBF2A9}" sibTransId="{A09F3B34-6643-4B47-8C65-17467CE83AFC}"/>
    <dgm:cxn modelId="{593DC6CA-FA92-4162-B0E8-762409682CA4}" type="presParOf" srcId="{D334EEAA-5A5B-424B-92C0-F45C2A646B56}" destId="{8D229234-417E-4828-8DAB-4BAFF4745A48}" srcOrd="0" destOrd="0" presId="urn:microsoft.com/office/officeart/2018/2/layout/IconVerticalSolidList"/>
    <dgm:cxn modelId="{DB3D0E2F-AF9D-4B72-B670-D7F7FAC1F96D}" type="presParOf" srcId="{8D229234-417E-4828-8DAB-4BAFF4745A48}" destId="{9D7E13FA-67F7-45A2-BDF1-25C82F245F0B}" srcOrd="0" destOrd="0" presId="urn:microsoft.com/office/officeart/2018/2/layout/IconVerticalSolidList"/>
    <dgm:cxn modelId="{62D0DA60-9F3E-47FF-AE2A-C1A039C82E2A}" type="presParOf" srcId="{8D229234-417E-4828-8DAB-4BAFF4745A48}" destId="{7E72F9FE-3C81-4FFB-AF96-9506CE9B6A18}" srcOrd="1" destOrd="0" presId="urn:microsoft.com/office/officeart/2018/2/layout/IconVerticalSolidList"/>
    <dgm:cxn modelId="{17664EE4-2D8C-42A6-8135-2C02151DAEF2}" type="presParOf" srcId="{8D229234-417E-4828-8DAB-4BAFF4745A48}" destId="{3CBEE27F-0FA3-4495-9A4A-1C823155CDAF}" srcOrd="2" destOrd="0" presId="urn:microsoft.com/office/officeart/2018/2/layout/IconVerticalSolidList"/>
    <dgm:cxn modelId="{346E1253-900E-401A-9C06-5D62B98F8BBB}" type="presParOf" srcId="{8D229234-417E-4828-8DAB-4BAFF4745A48}" destId="{DD95660F-56DB-455D-BD6B-C8153AA93CCC}" srcOrd="3" destOrd="0" presId="urn:microsoft.com/office/officeart/2018/2/layout/IconVerticalSolidList"/>
    <dgm:cxn modelId="{4ADB04F3-64DF-4F45-B3F3-CC53DDFA7DE0}" type="presParOf" srcId="{D334EEAA-5A5B-424B-92C0-F45C2A646B56}" destId="{CF986A9F-30EB-4D10-84A2-B05D2A2EA244}" srcOrd="1" destOrd="0" presId="urn:microsoft.com/office/officeart/2018/2/layout/IconVerticalSolidList"/>
    <dgm:cxn modelId="{8844265F-5FA6-4876-98C4-8399A70C0FAC}" type="presParOf" srcId="{D334EEAA-5A5B-424B-92C0-F45C2A646B56}" destId="{119E00B8-E693-4F8D-8DC7-73348884D26E}" srcOrd="2" destOrd="0" presId="urn:microsoft.com/office/officeart/2018/2/layout/IconVerticalSolidList"/>
    <dgm:cxn modelId="{C327854C-7B19-43E8-AB5D-06C90DF71BAE}" type="presParOf" srcId="{119E00B8-E693-4F8D-8DC7-73348884D26E}" destId="{26DB9E08-29B4-4770-9D5E-07CB2B1CDBAC}" srcOrd="0" destOrd="0" presId="urn:microsoft.com/office/officeart/2018/2/layout/IconVerticalSolidList"/>
    <dgm:cxn modelId="{A8B4D6CE-1229-412D-9540-06814643994E}" type="presParOf" srcId="{119E00B8-E693-4F8D-8DC7-73348884D26E}" destId="{42155CB9-6117-4274-BFCB-913D6F2EE361}" srcOrd="1" destOrd="0" presId="urn:microsoft.com/office/officeart/2018/2/layout/IconVerticalSolidList"/>
    <dgm:cxn modelId="{92828C81-B434-4796-BD53-CFA69A3070F1}" type="presParOf" srcId="{119E00B8-E693-4F8D-8DC7-73348884D26E}" destId="{A4D9CAAB-0DE1-4860-90DB-CABA1FDE30A6}" srcOrd="2" destOrd="0" presId="urn:microsoft.com/office/officeart/2018/2/layout/IconVerticalSolidList"/>
    <dgm:cxn modelId="{90E31EC8-A2D2-481D-81E6-A39BDA01516C}" type="presParOf" srcId="{119E00B8-E693-4F8D-8DC7-73348884D26E}" destId="{4372CF1F-DBEB-4DC4-8134-AB1E2C4E38B0}" srcOrd="3" destOrd="0" presId="urn:microsoft.com/office/officeart/2018/2/layout/IconVerticalSolidList"/>
    <dgm:cxn modelId="{929CA858-B26F-4E06-B575-265EE3A23D54}" type="presParOf" srcId="{D334EEAA-5A5B-424B-92C0-F45C2A646B56}" destId="{C25C1156-5488-422D-9573-4EE06B54503F}" srcOrd="3" destOrd="0" presId="urn:microsoft.com/office/officeart/2018/2/layout/IconVerticalSolidList"/>
    <dgm:cxn modelId="{5451AE81-48F7-46F4-9344-37A642BFC59D}" type="presParOf" srcId="{D334EEAA-5A5B-424B-92C0-F45C2A646B56}" destId="{FC9AFD18-74F1-4321-93D6-5B66EC0C550D}" srcOrd="4" destOrd="0" presId="urn:microsoft.com/office/officeart/2018/2/layout/IconVerticalSolidList"/>
    <dgm:cxn modelId="{B3A87EEF-8403-430F-A2CE-E27B35346CA4}" type="presParOf" srcId="{FC9AFD18-74F1-4321-93D6-5B66EC0C550D}" destId="{32D28541-F08F-4560-B278-4C8CE4CE139E}" srcOrd="0" destOrd="0" presId="urn:microsoft.com/office/officeart/2018/2/layout/IconVerticalSolidList"/>
    <dgm:cxn modelId="{E4B12AE1-6A4B-43C0-8B93-9D129E7731E1}" type="presParOf" srcId="{FC9AFD18-74F1-4321-93D6-5B66EC0C550D}" destId="{3D7715E8-CC8B-4FC4-871F-CBB716E6CA8F}" srcOrd="1" destOrd="0" presId="urn:microsoft.com/office/officeart/2018/2/layout/IconVerticalSolidList"/>
    <dgm:cxn modelId="{5CE512BA-EA80-4368-BEA9-400896B51F35}" type="presParOf" srcId="{FC9AFD18-74F1-4321-93D6-5B66EC0C550D}" destId="{FDFE87AF-4F03-47A5-A8A9-033C514AA580}" srcOrd="2" destOrd="0" presId="urn:microsoft.com/office/officeart/2018/2/layout/IconVerticalSolidList"/>
    <dgm:cxn modelId="{67D58D37-05BE-423E-AFE0-A6C22E9F8248}" type="presParOf" srcId="{FC9AFD18-74F1-4321-93D6-5B66EC0C550D}" destId="{62ADD017-D82E-4F77-9BED-D6AF5CEC482C}" srcOrd="3" destOrd="0" presId="urn:microsoft.com/office/officeart/2018/2/layout/IconVerticalSolidList"/>
    <dgm:cxn modelId="{5C9BC597-3034-4A28-B97D-8C278FE8ED6A}" type="presParOf" srcId="{D334EEAA-5A5B-424B-92C0-F45C2A646B56}" destId="{501D8FE8-6126-4876-89E9-AF61B96E75B3}" srcOrd="5" destOrd="0" presId="urn:microsoft.com/office/officeart/2018/2/layout/IconVerticalSolidList"/>
    <dgm:cxn modelId="{ABBB69CC-EFF7-499C-8878-029F9D308C24}" type="presParOf" srcId="{D334EEAA-5A5B-424B-92C0-F45C2A646B56}" destId="{ECA840F8-29B9-4E18-8A8C-605E99DCECF5}" srcOrd="6" destOrd="0" presId="urn:microsoft.com/office/officeart/2018/2/layout/IconVerticalSolidList"/>
    <dgm:cxn modelId="{665D4923-B7B8-4C09-89EF-F2FB686EDB6B}" type="presParOf" srcId="{ECA840F8-29B9-4E18-8A8C-605E99DCECF5}" destId="{C512C84C-F444-4805-AFBA-EBCF054EF98C}" srcOrd="0" destOrd="0" presId="urn:microsoft.com/office/officeart/2018/2/layout/IconVerticalSolidList"/>
    <dgm:cxn modelId="{8499B044-76C7-43B8-AF0F-883FD3315B33}" type="presParOf" srcId="{ECA840F8-29B9-4E18-8A8C-605E99DCECF5}" destId="{0BD401DD-2E50-4B03-9525-614D14F23133}" srcOrd="1" destOrd="0" presId="urn:microsoft.com/office/officeart/2018/2/layout/IconVerticalSolidList"/>
    <dgm:cxn modelId="{3FA3F5F5-0C54-4445-A558-3EF38C40138C}" type="presParOf" srcId="{ECA840F8-29B9-4E18-8A8C-605E99DCECF5}" destId="{D79E8D65-D967-4306-867F-A6F3FF9D9384}" srcOrd="2" destOrd="0" presId="urn:microsoft.com/office/officeart/2018/2/layout/IconVerticalSolidList"/>
    <dgm:cxn modelId="{1F5FF52F-0506-45AB-98C4-65D28C24BB6A}" type="presParOf" srcId="{ECA840F8-29B9-4E18-8A8C-605E99DCECF5}" destId="{B7F04A44-D5B9-45B1-8875-FA92147756DB}" srcOrd="3" destOrd="0" presId="urn:microsoft.com/office/officeart/2018/2/layout/IconVerticalSolidList"/>
    <dgm:cxn modelId="{68EF73FC-8191-4F3B-8E29-58579DCCC6AE}" type="presParOf" srcId="{D334EEAA-5A5B-424B-92C0-F45C2A646B56}" destId="{041F736A-609E-4DAF-AFDF-943DCE19BC1F}" srcOrd="7" destOrd="0" presId="urn:microsoft.com/office/officeart/2018/2/layout/IconVerticalSolidList"/>
    <dgm:cxn modelId="{F789A4B0-099B-42F9-8181-E93918A3B922}" type="presParOf" srcId="{D334EEAA-5A5B-424B-92C0-F45C2A646B56}" destId="{9886A35D-CFDD-41BC-9868-A59EB1F1C6DE}" srcOrd="8" destOrd="0" presId="urn:microsoft.com/office/officeart/2018/2/layout/IconVerticalSolidList"/>
    <dgm:cxn modelId="{03660080-89A4-4848-AAD0-C332AE476A10}" type="presParOf" srcId="{9886A35D-CFDD-41BC-9868-A59EB1F1C6DE}" destId="{07E68C0B-FA23-4F71-BFDC-9CD13A331263}" srcOrd="0" destOrd="0" presId="urn:microsoft.com/office/officeart/2018/2/layout/IconVerticalSolidList"/>
    <dgm:cxn modelId="{E00E76CC-E047-488C-9A2F-3FB50F479B18}" type="presParOf" srcId="{9886A35D-CFDD-41BC-9868-A59EB1F1C6DE}" destId="{A1323B4B-38F9-42E2-81F9-3E1D98331C25}" srcOrd="1" destOrd="0" presId="urn:microsoft.com/office/officeart/2018/2/layout/IconVerticalSolidList"/>
    <dgm:cxn modelId="{A1489736-5054-400D-9D33-787F8BCF7EE4}" type="presParOf" srcId="{9886A35D-CFDD-41BC-9868-A59EB1F1C6DE}" destId="{F87BF94B-C39A-4A8F-8AD9-F7D27ACD6C2A}" srcOrd="2" destOrd="0" presId="urn:microsoft.com/office/officeart/2018/2/layout/IconVerticalSolidList"/>
    <dgm:cxn modelId="{9BAC72E9-93E9-4709-B5DD-23A8B6A7F45D}" type="presParOf" srcId="{9886A35D-CFDD-41BC-9868-A59EB1F1C6DE}" destId="{A4A67CD7-CDEF-4A43-9E19-65F07B36B5D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DAE936-221C-4FF0-9092-540639EB45B7}"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E9CC0CEB-EFF3-4946-8512-585E99F307D9}">
      <dgm:prSet/>
      <dgm:spPr/>
      <dgm:t>
        <a:bodyPr/>
        <a:lstStyle/>
        <a:p>
          <a:r>
            <a:rPr lang="en-US" dirty="0"/>
            <a:t>Be careful making yourself the hero.</a:t>
          </a:r>
        </a:p>
      </dgm:t>
    </dgm:pt>
    <dgm:pt modelId="{2E000985-A8A6-484F-B6F0-DC4D9F71E09A}" type="parTrans" cxnId="{4806637E-6DB6-4A18-9971-B71A65CF4186}">
      <dgm:prSet/>
      <dgm:spPr/>
      <dgm:t>
        <a:bodyPr/>
        <a:lstStyle/>
        <a:p>
          <a:endParaRPr lang="en-US"/>
        </a:p>
      </dgm:t>
    </dgm:pt>
    <dgm:pt modelId="{CE7D80FC-865B-4572-993A-DA8D81056245}" type="sibTrans" cxnId="{4806637E-6DB6-4A18-9971-B71A65CF4186}">
      <dgm:prSet/>
      <dgm:spPr/>
      <dgm:t>
        <a:bodyPr/>
        <a:lstStyle/>
        <a:p>
          <a:endParaRPr lang="en-US"/>
        </a:p>
      </dgm:t>
    </dgm:pt>
    <dgm:pt modelId="{983212B1-B8F8-48B4-BFFE-B5D0312C04F6}">
      <dgm:prSet/>
      <dgm:spPr/>
      <dgm:t>
        <a:bodyPr/>
        <a:lstStyle/>
        <a:p>
          <a:r>
            <a:rPr lang="en-US"/>
            <a:t>Highlight a struggle.</a:t>
          </a:r>
        </a:p>
      </dgm:t>
    </dgm:pt>
    <dgm:pt modelId="{82BE6DD5-7141-4D87-819E-237FCFD30EC0}" type="parTrans" cxnId="{596637ED-0737-471B-941C-71F095B7E4C1}">
      <dgm:prSet/>
      <dgm:spPr/>
      <dgm:t>
        <a:bodyPr/>
        <a:lstStyle/>
        <a:p>
          <a:endParaRPr lang="en-US"/>
        </a:p>
      </dgm:t>
    </dgm:pt>
    <dgm:pt modelId="{3E7470DE-05C8-4B76-878A-3C560F84D616}" type="sibTrans" cxnId="{596637ED-0737-471B-941C-71F095B7E4C1}">
      <dgm:prSet/>
      <dgm:spPr/>
      <dgm:t>
        <a:bodyPr/>
        <a:lstStyle/>
        <a:p>
          <a:endParaRPr lang="en-US"/>
        </a:p>
      </dgm:t>
    </dgm:pt>
    <dgm:pt modelId="{027848D2-9D82-4F4B-9C74-6B0056F6D82F}">
      <dgm:prSet/>
      <dgm:spPr/>
      <dgm:t>
        <a:bodyPr/>
        <a:lstStyle/>
        <a:p>
          <a:r>
            <a:rPr lang="en-US"/>
            <a:t>What lessons have you learned hat got you to where you are?</a:t>
          </a:r>
        </a:p>
      </dgm:t>
    </dgm:pt>
    <dgm:pt modelId="{7547C5EE-9B03-4D38-AA1D-C12115784AB3}" type="parTrans" cxnId="{4BF69C36-72AF-4678-857F-CE8FF98EF1FC}">
      <dgm:prSet/>
      <dgm:spPr/>
      <dgm:t>
        <a:bodyPr/>
        <a:lstStyle/>
        <a:p>
          <a:endParaRPr lang="en-US"/>
        </a:p>
      </dgm:t>
    </dgm:pt>
    <dgm:pt modelId="{E8EA39D0-B0E7-4C2E-993B-5E3718C622F4}" type="sibTrans" cxnId="{4BF69C36-72AF-4678-857F-CE8FF98EF1FC}">
      <dgm:prSet/>
      <dgm:spPr/>
      <dgm:t>
        <a:bodyPr/>
        <a:lstStyle/>
        <a:p>
          <a:endParaRPr lang="en-US"/>
        </a:p>
      </dgm:t>
    </dgm:pt>
    <dgm:pt modelId="{47E9EBC2-A212-4ECE-8611-CAAE2EB626E7}" type="pres">
      <dgm:prSet presAssocID="{21DAE936-221C-4FF0-9092-540639EB45B7}" presName="linear" presStyleCnt="0">
        <dgm:presLayoutVars>
          <dgm:animLvl val="lvl"/>
          <dgm:resizeHandles val="exact"/>
        </dgm:presLayoutVars>
      </dgm:prSet>
      <dgm:spPr/>
    </dgm:pt>
    <dgm:pt modelId="{A60E5680-732C-4041-8244-4D3CDB25EF47}" type="pres">
      <dgm:prSet presAssocID="{E9CC0CEB-EFF3-4946-8512-585E99F307D9}" presName="parentText" presStyleLbl="node1" presStyleIdx="0" presStyleCnt="3">
        <dgm:presLayoutVars>
          <dgm:chMax val="0"/>
          <dgm:bulletEnabled val="1"/>
        </dgm:presLayoutVars>
      </dgm:prSet>
      <dgm:spPr/>
    </dgm:pt>
    <dgm:pt modelId="{DC06B654-C6D8-4BED-8B86-A3AAB8B31754}" type="pres">
      <dgm:prSet presAssocID="{CE7D80FC-865B-4572-993A-DA8D81056245}" presName="spacer" presStyleCnt="0"/>
      <dgm:spPr/>
    </dgm:pt>
    <dgm:pt modelId="{67DAC673-2B13-4591-9329-008F853F857A}" type="pres">
      <dgm:prSet presAssocID="{983212B1-B8F8-48B4-BFFE-B5D0312C04F6}" presName="parentText" presStyleLbl="node1" presStyleIdx="1" presStyleCnt="3">
        <dgm:presLayoutVars>
          <dgm:chMax val="0"/>
          <dgm:bulletEnabled val="1"/>
        </dgm:presLayoutVars>
      </dgm:prSet>
      <dgm:spPr/>
    </dgm:pt>
    <dgm:pt modelId="{BF66306B-81B3-40EF-A79E-36B69DA42C60}" type="pres">
      <dgm:prSet presAssocID="{3E7470DE-05C8-4B76-878A-3C560F84D616}" presName="spacer" presStyleCnt="0"/>
      <dgm:spPr/>
    </dgm:pt>
    <dgm:pt modelId="{648521F6-3A47-48DA-ADB2-148C4BB84C9D}" type="pres">
      <dgm:prSet presAssocID="{027848D2-9D82-4F4B-9C74-6B0056F6D82F}" presName="parentText" presStyleLbl="node1" presStyleIdx="2" presStyleCnt="3">
        <dgm:presLayoutVars>
          <dgm:chMax val="0"/>
          <dgm:bulletEnabled val="1"/>
        </dgm:presLayoutVars>
      </dgm:prSet>
      <dgm:spPr/>
    </dgm:pt>
  </dgm:ptLst>
  <dgm:cxnLst>
    <dgm:cxn modelId="{388AC111-B4F2-4A28-9ED1-DD227EF05BED}" type="presOf" srcId="{027848D2-9D82-4F4B-9C74-6B0056F6D82F}" destId="{648521F6-3A47-48DA-ADB2-148C4BB84C9D}" srcOrd="0" destOrd="0" presId="urn:microsoft.com/office/officeart/2005/8/layout/vList2"/>
    <dgm:cxn modelId="{4BF69C36-72AF-4678-857F-CE8FF98EF1FC}" srcId="{21DAE936-221C-4FF0-9092-540639EB45B7}" destId="{027848D2-9D82-4F4B-9C74-6B0056F6D82F}" srcOrd="2" destOrd="0" parTransId="{7547C5EE-9B03-4D38-AA1D-C12115784AB3}" sibTransId="{E8EA39D0-B0E7-4C2E-993B-5E3718C622F4}"/>
    <dgm:cxn modelId="{279C1062-23E3-4864-B36D-C9EE91BCBA2B}" type="presOf" srcId="{983212B1-B8F8-48B4-BFFE-B5D0312C04F6}" destId="{67DAC673-2B13-4591-9329-008F853F857A}" srcOrd="0" destOrd="0" presId="urn:microsoft.com/office/officeart/2005/8/layout/vList2"/>
    <dgm:cxn modelId="{8BCEE947-D906-4742-BBF5-5EC5F9495E74}" type="presOf" srcId="{E9CC0CEB-EFF3-4946-8512-585E99F307D9}" destId="{A60E5680-732C-4041-8244-4D3CDB25EF47}" srcOrd="0" destOrd="0" presId="urn:microsoft.com/office/officeart/2005/8/layout/vList2"/>
    <dgm:cxn modelId="{59CB4479-12B9-49F9-8661-3F9347717883}" type="presOf" srcId="{21DAE936-221C-4FF0-9092-540639EB45B7}" destId="{47E9EBC2-A212-4ECE-8611-CAAE2EB626E7}" srcOrd="0" destOrd="0" presId="urn:microsoft.com/office/officeart/2005/8/layout/vList2"/>
    <dgm:cxn modelId="{4806637E-6DB6-4A18-9971-B71A65CF4186}" srcId="{21DAE936-221C-4FF0-9092-540639EB45B7}" destId="{E9CC0CEB-EFF3-4946-8512-585E99F307D9}" srcOrd="0" destOrd="0" parTransId="{2E000985-A8A6-484F-B6F0-DC4D9F71E09A}" sibTransId="{CE7D80FC-865B-4572-993A-DA8D81056245}"/>
    <dgm:cxn modelId="{596637ED-0737-471B-941C-71F095B7E4C1}" srcId="{21DAE936-221C-4FF0-9092-540639EB45B7}" destId="{983212B1-B8F8-48B4-BFFE-B5D0312C04F6}" srcOrd="1" destOrd="0" parTransId="{82BE6DD5-7141-4D87-819E-237FCFD30EC0}" sibTransId="{3E7470DE-05C8-4B76-878A-3C560F84D616}"/>
    <dgm:cxn modelId="{F0B9EFDC-93D1-4A4E-9EB3-3D5B880DC5DF}" type="presParOf" srcId="{47E9EBC2-A212-4ECE-8611-CAAE2EB626E7}" destId="{A60E5680-732C-4041-8244-4D3CDB25EF47}" srcOrd="0" destOrd="0" presId="urn:microsoft.com/office/officeart/2005/8/layout/vList2"/>
    <dgm:cxn modelId="{3C0BD04F-DA51-4415-A074-A1619EC9FDA9}" type="presParOf" srcId="{47E9EBC2-A212-4ECE-8611-CAAE2EB626E7}" destId="{DC06B654-C6D8-4BED-8B86-A3AAB8B31754}" srcOrd="1" destOrd="0" presId="urn:microsoft.com/office/officeart/2005/8/layout/vList2"/>
    <dgm:cxn modelId="{8AF62629-4778-47E7-89C7-20B6423BCAA2}" type="presParOf" srcId="{47E9EBC2-A212-4ECE-8611-CAAE2EB626E7}" destId="{67DAC673-2B13-4591-9329-008F853F857A}" srcOrd="2" destOrd="0" presId="urn:microsoft.com/office/officeart/2005/8/layout/vList2"/>
    <dgm:cxn modelId="{EFC4A001-3677-428C-990F-7897947618C8}" type="presParOf" srcId="{47E9EBC2-A212-4ECE-8611-CAAE2EB626E7}" destId="{BF66306B-81B3-40EF-A79E-36B69DA42C60}" srcOrd="3" destOrd="0" presId="urn:microsoft.com/office/officeart/2005/8/layout/vList2"/>
    <dgm:cxn modelId="{99DB7B11-A3C1-4EE4-BEDF-4481DE1A1D10}" type="presParOf" srcId="{47E9EBC2-A212-4ECE-8611-CAAE2EB626E7}" destId="{648521F6-3A47-48DA-ADB2-148C4BB84C9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835DAF-2DAE-43DA-A2C1-A648378E93B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8F11CE-ED56-4935-9241-93D80AF0A518}">
      <dgm:prSet/>
      <dgm:spPr/>
      <dgm:t>
        <a:bodyPr/>
        <a:lstStyle/>
        <a:p>
          <a:pPr>
            <a:lnSpc>
              <a:spcPct val="100000"/>
            </a:lnSpc>
          </a:pPr>
          <a:r>
            <a:rPr lang="en-US"/>
            <a:t>Incite action</a:t>
          </a:r>
        </a:p>
      </dgm:t>
    </dgm:pt>
    <dgm:pt modelId="{CD09A5F3-7016-4086-9737-3E2855DBA37D}" type="parTrans" cxnId="{13F18E6C-007E-4301-AA2B-93F10457E7D1}">
      <dgm:prSet/>
      <dgm:spPr/>
      <dgm:t>
        <a:bodyPr/>
        <a:lstStyle/>
        <a:p>
          <a:endParaRPr lang="en-US"/>
        </a:p>
      </dgm:t>
    </dgm:pt>
    <dgm:pt modelId="{71AFA985-C8AD-4AE8-85EA-E2D9468228A8}" type="sibTrans" cxnId="{13F18E6C-007E-4301-AA2B-93F10457E7D1}">
      <dgm:prSet/>
      <dgm:spPr/>
      <dgm:t>
        <a:bodyPr/>
        <a:lstStyle/>
        <a:p>
          <a:endParaRPr lang="en-US"/>
        </a:p>
      </dgm:t>
    </dgm:pt>
    <dgm:pt modelId="{CB6192AF-1417-482C-8571-567074DA58F6}">
      <dgm:prSet/>
      <dgm:spPr/>
      <dgm:t>
        <a:bodyPr/>
        <a:lstStyle/>
        <a:p>
          <a:pPr>
            <a:lnSpc>
              <a:spcPct val="100000"/>
            </a:lnSpc>
          </a:pPr>
          <a:r>
            <a:rPr lang="en-US"/>
            <a:t>Tell people about yourself</a:t>
          </a:r>
        </a:p>
      </dgm:t>
    </dgm:pt>
    <dgm:pt modelId="{8D41FEB5-2EE1-41DD-80EF-A310A84AD0F2}" type="parTrans" cxnId="{72EB9135-2D7B-4A76-862A-6326C75E3A5F}">
      <dgm:prSet/>
      <dgm:spPr/>
      <dgm:t>
        <a:bodyPr/>
        <a:lstStyle/>
        <a:p>
          <a:endParaRPr lang="en-US"/>
        </a:p>
      </dgm:t>
    </dgm:pt>
    <dgm:pt modelId="{2854132D-A156-4BF1-BB36-37C9620B0071}" type="sibTrans" cxnId="{72EB9135-2D7B-4A76-862A-6326C75E3A5F}">
      <dgm:prSet/>
      <dgm:spPr/>
      <dgm:t>
        <a:bodyPr/>
        <a:lstStyle/>
        <a:p>
          <a:endParaRPr lang="en-US"/>
        </a:p>
      </dgm:t>
    </dgm:pt>
    <dgm:pt modelId="{E1FE03F5-5297-41C4-A61C-AFA26A157CA6}">
      <dgm:prSet/>
      <dgm:spPr/>
      <dgm:t>
        <a:bodyPr/>
        <a:lstStyle/>
        <a:p>
          <a:pPr>
            <a:lnSpc>
              <a:spcPct val="100000"/>
            </a:lnSpc>
          </a:pPr>
          <a:r>
            <a:rPr lang="en-US"/>
            <a:t>Convey your values</a:t>
          </a:r>
        </a:p>
      </dgm:t>
    </dgm:pt>
    <dgm:pt modelId="{6EA75351-B211-49E7-9321-2C10971F7867}" type="parTrans" cxnId="{00A577C8-4936-4FCD-8EB5-1C09DACB953E}">
      <dgm:prSet/>
      <dgm:spPr/>
      <dgm:t>
        <a:bodyPr/>
        <a:lstStyle/>
        <a:p>
          <a:endParaRPr lang="en-US"/>
        </a:p>
      </dgm:t>
    </dgm:pt>
    <dgm:pt modelId="{CA55C797-2B4A-4B21-8D79-157F13B11CCB}" type="sibTrans" cxnId="{00A577C8-4936-4FCD-8EB5-1C09DACB953E}">
      <dgm:prSet/>
      <dgm:spPr/>
      <dgm:t>
        <a:bodyPr/>
        <a:lstStyle/>
        <a:p>
          <a:endParaRPr lang="en-US"/>
        </a:p>
      </dgm:t>
    </dgm:pt>
    <dgm:pt modelId="{C9574C07-B9DA-458D-BE49-6B071AA5EB96}">
      <dgm:prSet/>
      <dgm:spPr/>
      <dgm:t>
        <a:bodyPr/>
        <a:lstStyle/>
        <a:p>
          <a:pPr>
            <a:lnSpc>
              <a:spcPct val="100000"/>
            </a:lnSpc>
          </a:pPr>
          <a:r>
            <a:rPr lang="en-US"/>
            <a:t>Foster community or collaboration</a:t>
          </a:r>
        </a:p>
      </dgm:t>
    </dgm:pt>
    <dgm:pt modelId="{98077BDA-83F0-4FA7-8B1B-310A9A1D1687}" type="parTrans" cxnId="{3141627F-0076-4910-BF5E-D6A1533E0B46}">
      <dgm:prSet/>
      <dgm:spPr/>
      <dgm:t>
        <a:bodyPr/>
        <a:lstStyle/>
        <a:p>
          <a:endParaRPr lang="en-US"/>
        </a:p>
      </dgm:t>
    </dgm:pt>
    <dgm:pt modelId="{3D9A546B-C954-4F41-82FA-1A3A16458FE3}" type="sibTrans" cxnId="{3141627F-0076-4910-BF5E-D6A1533E0B46}">
      <dgm:prSet/>
      <dgm:spPr/>
      <dgm:t>
        <a:bodyPr/>
        <a:lstStyle/>
        <a:p>
          <a:endParaRPr lang="en-US"/>
        </a:p>
      </dgm:t>
    </dgm:pt>
    <dgm:pt modelId="{DEE83D65-EF05-4037-B26A-4495B44D9947}">
      <dgm:prSet/>
      <dgm:spPr/>
      <dgm:t>
        <a:bodyPr/>
        <a:lstStyle/>
        <a:p>
          <a:pPr>
            <a:lnSpc>
              <a:spcPct val="100000"/>
            </a:lnSpc>
          </a:pPr>
          <a:r>
            <a:rPr lang="en-US"/>
            <a:t>Impart knowledge</a:t>
          </a:r>
        </a:p>
      </dgm:t>
    </dgm:pt>
    <dgm:pt modelId="{389FB6FA-FEB5-45B6-8CA9-5158C98461F1}" type="parTrans" cxnId="{BD11ECEE-0544-4510-A62D-481030D0421B}">
      <dgm:prSet/>
      <dgm:spPr/>
      <dgm:t>
        <a:bodyPr/>
        <a:lstStyle/>
        <a:p>
          <a:endParaRPr lang="en-US"/>
        </a:p>
      </dgm:t>
    </dgm:pt>
    <dgm:pt modelId="{24BA18B4-7C80-49D7-AA14-45CB277B8ACF}" type="sibTrans" cxnId="{BD11ECEE-0544-4510-A62D-481030D0421B}">
      <dgm:prSet/>
      <dgm:spPr/>
      <dgm:t>
        <a:bodyPr/>
        <a:lstStyle/>
        <a:p>
          <a:endParaRPr lang="en-US"/>
        </a:p>
      </dgm:t>
    </dgm:pt>
    <dgm:pt modelId="{C2341283-1C2C-47D0-B727-50C2BD5E2133}" type="pres">
      <dgm:prSet presAssocID="{01835DAF-2DAE-43DA-A2C1-A648378E93B1}" presName="root" presStyleCnt="0">
        <dgm:presLayoutVars>
          <dgm:dir/>
          <dgm:resizeHandles val="exact"/>
        </dgm:presLayoutVars>
      </dgm:prSet>
      <dgm:spPr/>
    </dgm:pt>
    <dgm:pt modelId="{9B796648-09E5-4E8F-B548-85912B7EF2AB}" type="pres">
      <dgm:prSet presAssocID="{218F11CE-ED56-4935-9241-93D80AF0A518}" presName="compNode" presStyleCnt="0"/>
      <dgm:spPr/>
    </dgm:pt>
    <dgm:pt modelId="{694AC077-7E66-4295-8A79-26BA5B9D36D8}" type="pres">
      <dgm:prSet presAssocID="{218F11CE-ED56-4935-9241-93D80AF0A518}" presName="bgRect" presStyleLbl="bgShp" presStyleIdx="0" presStyleCnt="5"/>
      <dgm:spPr/>
    </dgm:pt>
    <dgm:pt modelId="{8C52192F-1340-4EE9-A90F-8FE17F80F7AD}" type="pres">
      <dgm:prSet presAssocID="{218F11CE-ED56-4935-9241-93D80AF0A51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AF34D029-AA4A-4233-B286-E74C0BFC0AE5}" type="pres">
      <dgm:prSet presAssocID="{218F11CE-ED56-4935-9241-93D80AF0A518}" presName="spaceRect" presStyleCnt="0"/>
      <dgm:spPr/>
    </dgm:pt>
    <dgm:pt modelId="{101B6F09-0F92-486E-B8F2-400B01C98CDC}" type="pres">
      <dgm:prSet presAssocID="{218F11CE-ED56-4935-9241-93D80AF0A518}" presName="parTx" presStyleLbl="revTx" presStyleIdx="0" presStyleCnt="5">
        <dgm:presLayoutVars>
          <dgm:chMax val="0"/>
          <dgm:chPref val="0"/>
        </dgm:presLayoutVars>
      </dgm:prSet>
      <dgm:spPr/>
    </dgm:pt>
    <dgm:pt modelId="{6CFD66BF-7D57-45C6-9EB1-8829497A1094}" type="pres">
      <dgm:prSet presAssocID="{71AFA985-C8AD-4AE8-85EA-E2D9468228A8}" presName="sibTrans" presStyleCnt="0"/>
      <dgm:spPr/>
    </dgm:pt>
    <dgm:pt modelId="{1C2D3B34-DEAD-4DBD-AF4B-30CFF32920A1}" type="pres">
      <dgm:prSet presAssocID="{CB6192AF-1417-482C-8571-567074DA58F6}" presName="compNode" presStyleCnt="0"/>
      <dgm:spPr/>
    </dgm:pt>
    <dgm:pt modelId="{12D1C738-D06C-419F-A8EB-D61C3D831D3D}" type="pres">
      <dgm:prSet presAssocID="{CB6192AF-1417-482C-8571-567074DA58F6}" presName="bgRect" presStyleLbl="bgShp" presStyleIdx="1" presStyleCnt="5"/>
      <dgm:spPr/>
    </dgm:pt>
    <dgm:pt modelId="{6D9A8210-7ECA-4673-8836-577AC4889C02}" type="pres">
      <dgm:prSet presAssocID="{CB6192AF-1417-482C-8571-567074DA58F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33C73F9F-BC3A-448A-8D74-1B65487B98BD}" type="pres">
      <dgm:prSet presAssocID="{CB6192AF-1417-482C-8571-567074DA58F6}" presName="spaceRect" presStyleCnt="0"/>
      <dgm:spPr/>
    </dgm:pt>
    <dgm:pt modelId="{D6E041AD-83DF-470E-9264-08B9B6B82AF0}" type="pres">
      <dgm:prSet presAssocID="{CB6192AF-1417-482C-8571-567074DA58F6}" presName="parTx" presStyleLbl="revTx" presStyleIdx="1" presStyleCnt="5">
        <dgm:presLayoutVars>
          <dgm:chMax val="0"/>
          <dgm:chPref val="0"/>
        </dgm:presLayoutVars>
      </dgm:prSet>
      <dgm:spPr/>
    </dgm:pt>
    <dgm:pt modelId="{4865F5CE-AE25-413F-B374-CD29BE131BE6}" type="pres">
      <dgm:prSet presAssocID="{2854132D-A156-4BF1-BB36-37C9620B0071}" presName="sibTrans" presStyleCnt="0"/>
      <dgm:spPr/>
    </dgm:pt>
    <dgm:pt modelId="{61AEC573-5250-4EB3-BE9B-708EA4F6A1BD}" type="pres">
      <dgm:prSet presAssocID="{E1FE03F5-5297-41C4-A61C-AFA26A157CA6}" presName="compNode" presStyleCnt="0"/>
      <dgm:spPr/>
    </dgm:pt>
    <dgm:pt modelId="{792EB21F-010A-4CBB-BAFE-1FFA32EF7677}" type="pres">
      <dgm:prSet presAssocID="{E1FE03F5-5297-41C4-A61C-AFA26A157CA6}" presName="bgRect" presStyleLbl="bgShp" presStyleIdx="2" presStyleCnt="5"/>
      <dgm:spPr/>
    </dgm:pt>
    <dgm:pt modelId="{0B05088B-3C7C-4285-ABB2-C4458F627F03}" type="pres">
      <dgm:prSet presAssocID="{E1FE03F5-5297-41C4-A61C-AFA26A157CA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A8AB26F2-26CE-42F5-8E95-A9962D45826E}" type="pres">
      <dgm:prSet presAssocID="{E1FE03F5-5297-41C4-A61C-AFA26A157CA6}" presName="spaceRect" presStyleCnt="0"/>
      <dgm:spPr/>
    </dgm:pt>
    <dgm:pt modelId="{515890E7-3101-4189-AB1C-D5E658C0C88B}" type="pres">
      <dgm:prSet presAssocID="{E1FE03F5-5297-41C4-A61C-AFA26A157CA6}" presName="parTx" presStyleLbl="revTx" presStyleIdx="2" presStyleCnt="5">
        <dgm:presLayoutVars>
          <dgm:chMax val="0"/>
          <dgm:chPref val="0"/>
        </dgm:presLayoutVars>
      </dgm:prSet>
      <dgm:spPr/>
    </dgm:pt>
    <dgm:pt modelId="{26094171-7618-47ED-B379-E05775F49EC1}" type="pres">
      <dgm:prSet presAssocID="{CA55C797-2B4A-4B21-8D79-157F13B11CCB}" presName="sibTrans" presStyleCnt="0"/>
      <dgm:spPr/>
    </dgm:pt>
    <dgm:pt modelId="{A6DE52BA-0EA5-4460-93EE-1DF16698081D}" type="pres">
      <dgm:prSet presAssocID="{C9574C07-B9DA-458D-BE49-6B071AA5EB96}" presName="compNode" presStyleCnt="0"/>
      <dgm:spPr/>
    </dgm:pt>
    <dgm:pt modelId="{3C558812-4DD9-4412-AF62-AA6D88867CF2}" type="pres">
      <dgm:prSet presAssocID="{C9574C07-B9DA-458D-BE49-6B071AA5EB96}" presName="bgRect" presStyleLbl="bgShp" presStyleIdx="3" presStyleCnt="5"/>
      <dgm:spPr/>
    </dgm:pt>
    <dgm:pt modelId="{3F912917-DCB3-41E3-82A9-4F0E6E921309}" type="pres">
      <dgm:prSet presAssocID="{C9574C07-B9DA-458D-BE49-6B071AA5EB9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07125D70-79BB-4ED6-B7B1-7079981D7550}" type="pres">
      <dgm:prSet presAssocID="{C9574C07-B9DA-458D-BE49-6B071AA5EB96}" presName="spaceRect" presStyleCnt="0"/>
      <dgm:spPr/>
    </dgm:pt>
    <dgm:pt modelId="{78FE3A26-5D2E-427F-A042-54C5C91E4AD8}" type="pres">
      <dgm:prSet presAssocID="{C9574C07-B9DA-458D-BE49-6B071AA5EB96}" presName="parTx" presStyleLbl="revTx" presStyleIdx="3" presStyleCnt="5">
        <dgm:presLayoutVars>
          <dgm:chMax val="0"/>
          <dgm:chPref val="0"/>
        </dgm:presLayoutVars>
      </dgm:prSet>
      <dgm:spPr/>
    </dgm:pt>
    <dgm:pt modelId="{9FA49386-116F-4DC3-9A54-2C961EE5D029}" type="pres">
      <dgm:prSet presAssocID="{3D9A546B-C954-4F41-82FA-1A3A16458FE3}" presName="sibTrans" presStyleCnt="0"/>
      <dgm:spPr/>
    </dgm:pt>
    <dgm:pt modelId="{2642529C-48CF-467A-9A73-01591C75DA0D}" type="pres">
      <dgm:prSet presAssocID="{DEE83D65-EF05-4037-B26A-4495B44D9947}" presName="compNode" presStyleCnt="0"/>
      <dgm:spPr/>
    </dgm:pt>
    <dgm:pt modelId="{728C419B-C3D7-4FBB-B30D-E1598A18EB65}" type="pres">
      <dgm:prSet presAssocID="{DEE83D65-EF05-4037-B26A-4495B44D9947}" presName="bgRect" presStyleLbl="bgShp" presStyleIdx="4" presStyleCnt="5"/>
      <dgm:spPr/>
    </dgm:pt>
    <dgm:pt modelId="{17B2B936-B06D-4658-B061-9F5340A701FA}" type="pres">
      <dgm:prSet presAssocID="{DEE83D65-EF05-4037-B26A-4495B44D994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6341DC35-B2F7-4F4E-8D4F-0501D9813D3B}" type="pres">
      <dgm:prSet presAssocID="{DEE83D65-EF05-4037-B26A-4495B44D9947}" presName="spaceRect" presStyleCnt="0"/>
      <dgm:spPr/>
    </dgm:pt>
    <dgm:pt modelId="{5CBBAEF1-17D1-4522-AE06-242FDDC2C664}" type="pres">
      <dgm:prSet presAssocID="{DEE83D65-EF05-4037-B26A-4495B44D9947}" presName="parTx" presStyleLbl="revTx" presStyleIdx="4" presStyleCnt="5">
        <dgm:presLayoutVars>
          <dgm:chMax val="0"/>
          <dgm:chPref val="0"/>
        </dgm:presLayoutVars>
      </dgm:prSet>
      <dgm:spPr/>
    </dgm:pt>
  </dgm:ptLst>
  <dgm:cxnLst>
    <dgm:cxn modelId="{BF190E23-1DD4-42D5-B2C3-9E676C4C131F}" type="presOf" srcId="{01835DAF-2DAE-43DA-A2C1-A648378E93B1}" destId="{C2341283-1C2C-47D0-B727-50C2BD5E2133}" srcOrd="0" destOrd="0" presId="urn:microsoft.com/office/officeart/2018/2/layout/IconVerticalSolidList"/>
    <dgm:cxn modelId="{72EB9135-2D7B-4A76-862A-6326C75E3A5F}" srcId="{01835DAF-2DAE-43DA-A2C1-A648378E93B1}" destId="{CB6192AF-1417-482C-8571-567074DA58F6}" srcOrd="1" destOrd="0" parTransId="{8D41FEB5-2EE1-41DD-80EF-A310A84AD0F2}" sibTransId="{2854132D-A156-4BF1-BB36-37C9620B0071}"/>
    <dgm:cxn modelId="{13F18E6C-007E-4301-AA2B-93F10457E7D1}" srcId="{01835DAF-2DAE-43DA-A2C1-A648378E93B1}" destId="{218F11CE-ED56-4935-9241-93D80AF0A518}" srcOrd="0" destOrd="0" parTransId="{CD09A5F3-7016-4086-9737-3E2855DBA37D}" sibTransId="{71AFA985-C8AD-4AE8-85EA-E2D9468228A8}"/>
    <dgm:cxn modelId="{57591057-BCEC-4CAC-A516-93A4F2A43632}" type="presOf" srcId="{CB6192AF-1417-482C-8571-567074DA58F6}" destId="{D6E041AD-83DF-470E-9264-08B9B6B82AF0}" srcOrd="0" destOrd="0" presId="urn:microsoft.com/office/officeart/2018/2/layout/IconVerticalSolidList"/>
    <dgm:cxn modelId="{3141627F-0076-4910-BF5E-D6A1533E0B46}" srcId="{01835DAF-2DAE-43DA-A2C1-A648378E93B1}" destId="{C9574C07-B9DA-458D-BE49-6B071AA5EB96}" srcOrd="3" destOrd="0" parTransId="{98077BDA-83F0-4FA7-8B1B-310A9A1D1687}" sibTransId="{3D9A546B-C954-4F41-82FA-1A3A16458FE3}"/>
    <dgm:cxn modelId="{BE9D6887-7927-486E-85B6-A79F7471DD13}" type="presOf" srcId="{DEE83D65-EF05-4037-B26A-4495B44D9947}" destId="{5CBBAEF1-17D1-4522-AE06-242FDDC2C664}" srcOrd="0" destOrd="0" presId="urn:microsoft.com/office/officeart/2018/2/layout/IconVerticalSolidList"/>
    <dgm:cxn modelId="{C0B48D8F-8EF6-4172-BAF2-BD614D63B7D7}" type="presOf" srcId="{C9574C07-B9DA-458D-BE49-6B071AA5EB96}" destId="{78FE3A26-5D2E-427F-A042-54C5C91E4AD8}" srcOrd="0" destOrd="0" presId="urn:microsoft.com/office/officeart/2018/2/layout/IconVerticalSolidList"/>
    <dgm:cxn modelId="{117DE8BB-B0EE-4D8D-9A55-C7D45177DB62}" type="presOf" srcId="{218F11CE-ED56-4935-9241-93D80AF0A518}" destId="{101B6F09-0F92-486E-B8F2-400B01C98CDC}" srcOrd="0" destOrd="0" presId="urn:microsoft.com/office/officeart/2018/2/layout/IconVerticalSolidList"/>
    <dgm:cxn modelId="{00A577C8-4936-4FCD-8EB5-1C09DACB953E}" srcId="{01835DAF-2DAE-43DA-A2C1-A648378E93B1}" destId="{E1FE03F5-5297-41C4-A61C-AFA26A157CA6}" srcOrd="2" destOrd="0" parTransId="{6EA75351-B211-49E7-9321-2C10971F7867}" sibTransId="{CA55C797-2B4A-4B21-8D79-157F13B11CCB}"/>
    <dgm:cxn modelId="{209E19E5-683C-4F99-9C4C-F010E64E0F4A}" type="presOf" srcId="{E1FE03F5-5297-41C4-A61C-AFA26A157CA6}" destId="{515890E7-3101-4189-AB1C-D5E658C0C88B}" srcOrd="0" destOrd="0" presId="urn:microsoft.com/office/officeart/2018/2/layout/IconVerticalSolidList"/>
    <dgm:cxn modelId="{BD11ECEE-0544-4510-A62D-481030D0421B}" srcId="{01835DAF-2DAE-43DA-A2C1-A648378E93B1}" destId="{DEE83D65-EF05-4037-B26A-4495B44D9947}" srcOrd="4" destOrd="0" parTransId="{389FB6FA-FEB5-45B6-8CA9-5158C98461F1}" sibTransId="{24BA18B4-7C80-49D7-AA14-45CB277B8ACF}"/>
    <dgm:cxn modelId="{C788ACE8-FC2A-4E64-96FD-C099558122E9}" type="presParOf" srcId="{C2341283-1C2C-47D0-B727-50C2BD5E2133}" destId="{9B796648-09E5-4E8F-B548-85912B7EF2AB}" srcOrd="0" destOrd="0" presId="urn:microsoft.com/office/officeart/2018/2/layout/IconVerticalSolidList"/>
    <dgm:cxn modelId="{08AE4C8A-2A8F-4B2E-A0B1-010EA1116637}" type="presParOf" srcId="{9B796648-09E5-4E8F-B548-85912B7EF2AB}" destId="{694AC077-7E66-4295-8A79-26BA5B9D36D8}" srcOrd="0" destOrd="0" presId="urn:microsoft.com/office/officeart/2018/2/layout/IconVerticalSolidList"/>
    <dgm:cxn modelId="{E4856651-1BDC-413E-A398-EE5607E188F9}" type="presParOf" srcId="{9B796648-09E5-4E8F-B548-85912B7EF2AB}" destId="{8C52192F-1340-4EE9-A90F-8FE17F80F7AD}" srcOrd="1" destOrd="0" presId="urn:microsoft.com/office/officeart/2018/2/layout/IconVerticalSolidList"/>
    <dgm:cxn modelId="{EA65F05C-5F54-4DB7-9385-DC12DCD38275}" type="presParOf" srcId="{9B796648-09E5-4E8F-B548-85912B7EF2AB}" destId="{AF34D029-AA4A-4233-B286-E74C0BFC0AE5}" srcOrd="2" destOrd="0" presId="urn:microsoft.com/office/officeart/2018/2/layout/IconVerticalSolidList"/>
    <dgm:cxn modelId="{0D6AB0FD-AFD4-4099-A0A3-34F20E1BC19E}" type="presParOf" srcId="{9B796648-09E5-4E8F-B548-85912B7EF2AB}" destId="{101B6F09-0F92-486E-B8F2-400B01C98CDC}" srcOrd="3" destOrd="0" presId="urn:microsoft.com/office/officeart/2018/2/layout/IconVerticalSolidList"/>
    <dgm:cxn modelId="{B076FE15-867D-481A-AFAC-D4E3B6CE2DF6}" type="presParOf" srcId="{C2341283-1C2C-47D0-B727-50C2BD5E2133}" destId="{6CFD66BF-7D57-45C6-9EB1-8829497A1094}" srcOrd="1" destOrd="0" presId="urn:microsoft.com/office/officeart/2018/2/layout/IconVerticalSolidList"/>
    <dgm:cxn modelId="{797DBE9B-DA1B-4836-8873-F88492415B55}" type="presParOf" srcId="{C2341283-1C2C-47D0-B727-50C2BD5E2133}" destId="{1C2D3B34-DEAD-4DBD-AF4B-30CFF32920A1}" srcOrd="2" destOrd="0" presId="urn:microsoft.com/office/officeart/2018/2/layout/IconVerticalSolidList"/>
    <dgm:cxn modelId="{DF96AC19-88F4-49CE-858B-A8DE81D32458}" type="presParOf" srcId="{1C2D3B34-DEAD-4DBD-AF4B-30CFF32920A1}" destId="{12D1C738-D06C-419F-A8EB-D61C3D831D3D}" srcOrd="0" destOrd="0" presId="urn:microsoft.com/office/officeart/2018/2/layout/IconVerticalSolidList"/>
    <dgm:cxn modelId="{957EB81C-6250-4FF9-AAC3-390476D2B6D2}" type="presParOf" srcId="{1C2D3B34-DEAD-4DBD-AF4B-30CFF32920A1}" destId="{6D9A8210-7ECA-4673-8836-577AC4889C02}" srcOrd="1" destOrd="0" presId="urn:microsoft.com/office/officeart/2018/2/layout/IconVerticalSolidList"/>
    <dgm:cxn modelId="{96CF504B-502C-435B-9029-A665865AC081}" type="presParOf" srcId="{1C2D3B34-DEAD-4DBD-AF4B-30CFF32920A1}" destId="{33C73F9F-BC3A-448A-8D74-1B65487B98BD}" srcOrd="2" destOrd="0" presId="urn:microsoft.com/office/officeart/2018/2/layout/IconVerticalSolidList"/>
    <dgm:cxn modelId="{D714B5FF-30EE-442C-8A9C-0BA5FAF78287}" type="presParOf" srcId="{1C2D3B34-DEAD-4DBD-AF4B-30CFF32920A1}" destId="{D6E041AD-83DF-470E-9264-08B9B6B82AF0}" srcOrd="3" destOrd="0" presId="urn:microsoft.com/office/officeart/2018/2/layout/IconVerticalSolidList"/>
    <dgm:cxn modelId="{DE61B261-F5EF-4165-9DDA-B9AACEF6414B}" type="presParOf" srcId="{C2341283-1C2C-47D0-B727-50C2BD5E2133}" destId="{4865F5CE-AE25-413F-B374-CD29BE131BE6}" srcOrd="3" destOrd="0" presId="urn:microsoft.com/office/officeart/2018/2/layout/IconVerticalSolidList"/>
    <dgm:cxn modelId="{B9C2DA53-7D05-4FBE-A9E9-82D8D798C9D4}" type="presParOf" srcId="{C2341283-1C2C-47D0-B727-50C2BD5E2133}" destId="{61AEC573-5250-4EB3-BE9B-708EA4F6A1BD}" srcOrd="4" destOrd="0" presId="urn:microsoft.com/office/officeart/2018/2/layout/IconVerticalSolidList"/>
    <dgm:cxn modelId="{946E38AD-2DE3-4250-BE25-F0C6D24C7DC4}" type="presParOf" srcId="{61AEC573-5250-4EB3-BE9B-708EA4F6A1BD}" destId="{792EB21F-010A-4CBB-BAFE-1FFA32EF7677}" srcOrd="0" destOrd="0" presId="urn:microsoft.com/office/officeart/2018/2/layout/IconVerticalSolidList"/>
    <dgm:cxn modelId="{7F1BD7C8-D464-4FBC-88C4-D76A73747310}" type="presParOf" srcId="{61AEC573-5250-4EB3-BE9B-708EA4F6A1BD}" destId="{0B05088B-3C7C-4285-ABB2-C4458F627F03}" srcOrd="1" destOrd="0" presId="urn:microsoft.com/office/officeart/2018/2/layout/IconVerticalSolidList"/>
    <dgm:cxn modelId="{C832FF5C-FE8F-4334-86CC-07D7FD53659C}" type="presParOf" srcId="{61AEC573-5250-4EB3-BE9B-708EA4F6A1BD}" destId="{A8AB26F2-26CE-42F5-8E95-A9962D45826E}" srcOrd="2" destOrd="0" presId="urn:microsoft.com/office/officeart/2018/2/layout/IconVerticalSolidList"/>
    <dgm:cxn modelId="{D284E012-28A5-4483-A46C-B3570F327BC2}" type="presParOf" srcId="{61AEC573-5250-4EB3-BE9B-708EA4F6A1BD}" destId="{515890E7-3101-4189-AB1C-D5E658C0C88B}" srcOrd="3" destOrd="0" presId="urn:microsoft.com/office/officeart/2018/2/layout/IconVerticalSolidList"/>
    <dgm:cxn modelId="{A981A512-61FB-4DFA-B31E-9D07102E882B}" type="presParOf" srcId="{C2341283-1C2C-47D0-B727-50C2BD5E2133}" destId="{26094171-7618-47ED-B379-E05775F49EC1}" srcOrd="5" destOrd="0" presId="urn:microsoft.com/office/officeart/2018/2/layout/IconVerticalSolidList"/>
    <dgm:cxn modelId="{3729EAC9-63E1-4E8B-BD64-3E943D2F337A}" type="presParOf" srcId="{C2341283-1C2C-47D0-B727-50C2BD5E2133}" destId="{A6DE52BA-0EA5-4460-93EE-1DF16698081D}" srcOrd="6" destOrd="0" presId="urn:microsoft.com/office/officeart/2018/2/layout/IconVerticalSolidList"/>
    <dgm:cxn modelId="{3721B862-28BB-4CBA-904A-29C0CB71DEBB}" type="presParOf" srcId="{A6DE52BA-0EA5-4460-93EE-1DF16698081D}" destId="{3C558812-4DD9-4412-AF62-AA6D88867CF2}" srcOrd="0" destOrd="0" presId="urn:microsoft.com/office/officeart/2018/2/layout/IconVerticalSolidList"/>
    <dgm:cxn modelId="{FA97BA2D-AB31-4093-944B-C76209B564B3}" type="presParOf" srcId="{A6DE52BA-0EA5-4460-93EE-1DF16698081D}" destId="{3F912917-DCB3-41E3-82A9-4F0E6E921309}" srcOrd="1" destOrd="0" presId="urn:microsoft.com/office/officeart/2018/2/layout/IconVerticalSolidList"/>
    <dgm:cxn modelId="{B6C3D7A1-0849-427B-907F-5FC00E142E78}" type="presParOf" srcId="{A6DE52BA-0EA5-4460-93EE-1DF16698081D}" destId="{07125D70-79BB-4ED6-B7B1-7079981D7550}" srcOrd="2" destOrd="0" presId="urn:microsoft.com/office/officeart/2018/2/layout/IconVerticalSolidList"/>
    <dgm:cxn modelId="{A1A04F7A-6D32-4ED4-8A80-D2F712B5DDB3}" type="presParOf" srcId="{A6DE52BA-0EA5-4460-93EE-1DF16698081D}" destId="{78FE3A26-5D2E-427F-A042-54C5C91E4AD8}" srcOrd="3" destOrd="0" presId="urn:microsoft.com/office/officeart/2018/2/layout/IconVerticalSolidList"/>
    <dgm:cxn modelId="{34BBD1EE-BA74-40A0-BF57-38C4295BFF01}" type="presParOf" srcId="{C2341283-1C2C-47D0-B727-50C2BD5E2133}" destId="{9FA49386-116F-4DC3-9A54-2C961EE5D029}" srcOrd="7" destOrd="0" presId="urn:microsoft.com/office/officeart/2018/2/layout/IconVerticalSolidList"/>
    <dgm:cxn modelId="{95B2AA07-E8A3-4E40-96F6-EC270BA15094}" type="presParOf" srcId="{C2341283-1C2C-47D0-B727-50C2BD5E2133}" destId="{2642529C-48CF-467A-9A73-01591C75DA0D}" srcOrd="8" destOrd="0" presId="urn:microsoft.com/office/officeart/2018/2/layout/IconVerticalSolidList"/>
    <dgm:cxn modelId="{227DE6B0-F300-4B0B-AA07-535D3EBBF6A6}" type="presParOf" srcId="{2642529C-48CF-467A-9A73-01591C75DA0D}" destId="{728C419B-C3D7-4FBB-B30D-E1598A18EB65}" srcOrd="0" destOrd="0" presId="urn:microsoft.com/office/officeart/2018/2/layout/IconVerticalSolidList"/>
    <dgm:cxn modelId="{209EC96A-C3A4-445D-B5A7-26B76EAD144B}" type="presParOf" srcId="{2642529C-48CF-467A-9A73-01591C75DA0D}" destId="{17B2B936-B06D-4658-B061-9F5340A701FA}" srcOrd="1" destOrd="0" presId="urn:microsoft.com/office/officeart/2018/2/layout/IconVerticalSolidList"/>
    <dgm:cxn modelId="{1C3A44CB-6107-4D4B-AB45-0370C010FF23}" type="presParOf" srcId="{2642529C-48CF-467A-9A73-01591C75DA0D}" destId="{6341DC35-B2F7-4F4E-8D4F-0501D9813D3B}" srcOrd="2" destOrd="0" presId="urn:microsoft.com/office/officeart/2018/2/layout/IconVerticalSolidList"/>
    <dgm:cxn modelId="{2D7F6A8C-9FAE-4B2C-97AC-1F2457FAD2A5}" type="presParOf" srcId="{2642529C-48CF-467A-9A73-01591C75DA0D}" destId="{5CBBAEF1-17D1-4522-AE06-242FDDC2C66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C02FAE-260F-44FA-BA85-697FB089F73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104135D-1834-40EC-9147-1E2E44768D7C}">
      <dgm:prSet/>
      <dgm:spPr/>
      <dgm:t>
        <a:bodyPr/>
        <a:lstStyle/>
        <a:p>
          <a:r>
            <a:rPr lang="en-US"/>
            <a:t>Define your mission / brand personality</a:t>
          </a:r>
        </a:p>
      </dgm:t>
    </dgm:pt>
    <dgm:pt modelId="{F9FA8780-DBD0-4771-84E4-22C8B3C23530}" type="parTrans" cxnId="{2DBA9BB6-E601-40C4-B515-6B808A943394}">
      <dgm:prSet/>
      <dgm:spPr/>
      <dgm:t>
        <a:bodyPr/>
        <a:lstStyle/>
        <a:p>
          <a:endParaRPr lang="en-US"/>
        </a:p>
      </dgm:t>
    </dgm:pt>
    <dgm:pt modelId="{13FDB40E-BB0F-496D-98EE-222C36439FA3}" type="sibTrans" cxnId="{2DBA9BB6-E601-40C4-B515-6B808A943394}">
      <dgm:prSet/>
      <dgm:spPr/>
      <dgm:t>
        <a:bodyPr/>
        <a:lstStyle/>
        <a:p>
          <a:endParaRPr lang="en-US"/>
        </a:p>
      </dgm:t>
    </dgm:pt>
    <dgm:pt modelId="{4F864451-B939-4F2F-B3A9-C7C1DD4C8590}">
      <dgm:prSet/>
      <dgm:spPr/>
      <dgm:t>
        <a:bodyPr/>
        <a:lstStyle/>
        <a:p>
          <a:r>
            <a:rPr lang="en-US"/>
            <a:t>Make it appealing / human</a:t>
          </a:r>
        </a:p>
      </dgm:t>
    </dgm:pt>
    <dgm:pt modelId="{CB32E272-9939-411D-ADDE-FFD5F2281A30}" type="parTrans" cxnId="{75B6ECC8-DC2B-40C2-95C0-D0313F446FD3}">
      <dgm:prSet/>
      <dgm:spPr/>
      <dgm:t>
        <a:bodyPr/>
        <a:lstStyle/>
        <a:p>
          <a:endParaRPr lang="en-US"/>
        </a:p>
      </dgm:t>
    </dgm:pt>
    <dgm:pt modelId="{2D40EA7F-579C-4D04-A4AD-041A09634583}" type="sibTrans" cxnId="{75B6ECC8-DC2B-40C2-95C0-D0313F446FD3}">
      <dgm:prSet/>
      <dgm:spPr/>
      <dgm:t>
        <a:bodyPr/>
        <a:lstStyle/>
        <a:p>
          <a:endParaRPr lang="en-US"/>
        </a:p>
      </dgm:t>
    </dgm:pt>
    <dgm:pt modelId="{36777693-7DA8-492B-9681-20E8779BC767}">
      <dgm:prSet/>
      <dgm:spPr/>
      <dgm:t>
        <a:bodyPr/>
        <a:lstStyle/>
        <a:p>
          <a:r>
            <a:rPr lang="en-US"/>
            <a:t>Choose your main characters</a:t>
          </a:r>
        </a:p>
      </dgm:t>
    </dgm:pt>
    <dgm:pt modelId="{EF6097B0-9B2E-491E-AAFA-CDF1577393D9}" type="parTrans" cxnId="{E46626AA-9A15-4F11-8A23-1880A8B28E0C}">
      <dgm:prSet/>
      <dgm:spPr/>
      <dgm:t>
        <a:bodyPr/>
        <a:lstStyle/>
        <a:p>
          <a:endParaRPr lang="en-US"/>
        </a:p>
      </dgm:t>
    </dgm:pt>
    <dgm:pt modelId="{38972F43-0EAB-4C1B-8A29-92C5292D3ACF}" type="sibTrans" cxnId="{E46626AA-9A15-4F11-8A23-1880A8B28E0C}">
      <dgm:prSet/>
      <dgm:spPr/>
      <dgm:t>
        <a:bodyPr/>
        <a:lstStyle/>
        <a:p>
          <a:endParaRPr lang="en-US"/>
        </a:p>
      </dgm:t>
    </dgm:pt>
    <dgm:pt modelId="{612BDDCD-4FEE-42BD-AED6-191816D44858}">
      <dgm:prSet/>
      <dgm:spPr/>
      <dgm:t>
        <a:bodyPr/>
        <a:lstStyle/>
        <a:p>
          <a:r>
            <a:rPr lang="en-US"/>
            <a:t>Add details/visuals</a:t>
          </a:r>
        </a:p>
      </dgm:t>
    </dgm:pt>
    <dgm:pt modelId="{4EFD079A-B1F0-4C59-A438-5A27CD090BE3}" type="parTrans" cxnId="{5FB31F0C-7E74-4A17-AAD8-0C26C1E33FE0}">
      <dgm:prSet/>
      <dgm:spPr/>
      <dgm:t>
        <a:bodyPr/>
        <a:lstStyle/>
        <a:p>
          <a:endParaRPr lang="en-US"/>
        </a:p>
      </dgm:t>
    </dgm:pt>
    <dgm:pt modelId="{37022BD1-2289-40FF-AE30-68C02E5CBE54}" type="sibTrans" cxnId="{5FB31F0C-7E74-4A17-AAD8-0C26C1E33FE0}">
      <dgm:prSet/>
      <dgm:spPr/>
      <dgm:t>
        <a:bodyPr/>
        <a:lstStyle/>
        <a:p>
          <a:endParaRPr lang="en-US"/>
        </a:p>
      </dgm:t>
    </dgm:pt>
    <dgm:pt modelId="{90C646F0-7DB9-41B9-BC1C-A891EDC44AA9}">
      <dgm:prSet/>
      <dgm:spPr/>
      <dgm:t>
        <a:bodyPr/>
        <a:lstStyle/>
        <a:p>
          <a:r>
            <a:rPr lang="en-US"/>
            <a:t>Activate</a:t>
          </a:r>
        </a:p>
      </dgm:t>
    </dgm:pt>
    <dgm:pt modelId="{38747894-6D73-4A15-860E-B1F08921EACD}" type="parTrans" cxnId="{4A0FA188-CF2C-4A49-9891-5ED151B08B09}">
      <dgm:prSet/>
      <dgm:spPr/>
      <dgm:t>
        <a:bodyPr/>
        <a:lstStyle/>
        <a:p>
          <a:endParaRPr lang="en-US"/>
        </a:p>
      </dgm:t>
    </dgm:pt>
    <dgm:pt modelId="{530A823B-1F59-4531-A63D-1EF95B6A8F4C}" type="sibTrans" cxnId="{4A0FA188-CF2C-4A49-9891-5ED151B08B09}">
      <dgm:prSet/>
      <dgm:spPr/>
      <dgm:t>
        <a:bodyPr/>
        <a:lstStyle/>
        <a:p>
          <a:endParaRPr lang="en-US"/>
        </a:p>
      </dgm:t>
    </dgm:pt>
    <dgm:pt modelId="{7283F272-2D2E-498C-AC40-DBA8CF239B16}">
      <dgm:prSet/>
      <dgm:spPr/>
      <dgm:t>
        <a:bodyPr/>
        <a:lstStyle/>
        <a:p>
          <a:r>
            <a:rPr lang="en-US"/>
            <a:t>Keep it consistent</a:t>
          </a:r>
        </a:p>
      </dgm:t>
    </dgm:pt>
    <dgm:pt modelId="{5A8A8AA7-30BF-41C3-A7D4-7D52FDCC99EB}" type="parTrans" cxnId="{BDB8F9CF-E80F-48D0-9196-C0A1A4355A5F}">
      <dgm:prSet/>
      <dgm:spPr/>
      <dgm:t>
        <a:bodyPr/>
        <a:lstStyle/>
        <a:p>
          <a:endParaRPr lang="en-US"/>
        </a:p>
      </dgm:t>
    </dgm:pt>
    <dgm:pt modelId="{3053FDFC-334E-430C-8B89-73DB4DF0FB94}" type="sibTrans" cxnId="{BDB8F9CF-E80F-48D0-9196-C0A1A4355A5F}">
      <dgm:prSet/>
      <dgm:spPr/>
      <dgm:t>
        <a:bodyPr/>
        <a:lstStyle/>
        <a:p>
          <a:endParaRPr lang="en-US"/>
        </a:p>
      </dgm:t>
    </dgm:pt>
    <dgm:pt modelId="{3A64ECC0-98C7-4379-83ED-9AA3A8797B21}" type="pres">
      <dgm:prSet presAssocID="{4DC02FAE-260F-44FA-BA85-697FB089F733}" presName="vert0" presStyleCnt="0">
        <dgm:presLayoutVars>
          <dgm:dir/>
          <dgm:animOne val="branch"/>
          <dgm:animLvl val="lvl"/>
        </dgm:presLayoutVars>
      </dgm:prSet>
      <dgm:spPr/>
    </dgm:pt>
    <dgm:pt modelId="{548086B3-1229-4618-90FE-42889F192754}" type="pres">
      <dgm:prSet presAssocID="{0104135D-1834-40EC-9147-1E2E44768D7C}" presName="thickLine" presStyleLbl="alignNode1" presStyleIdx="0" presStyleCnt="6"/>
      <dgm:spPr/>
    </dgm:pt>
    <dgm:pt modelId="{3780C30D-C0E1-4362-A0BB-7BB26BF38F3C}" type="pres">
      <dgm:prSet presAssocID="{0104135D-1834-40EC-9147-1E2E44768D7C}" presName="horz1" presStyleCnt="0"/>
      <dgm:spPr/>
    </dgm:pt>
    <dgm:pt modelId="{06F95505-28C3-47C0-A01C-CC59D1624D59}" type="pres">
      <dgm:prSet presAssocID="{0104135D-1834-40EC-9147-1E2E44768D7C}" presName="tx1" presStyleLbl="revTx" presStyleIdx="0" presStyleCnt="6"/>
      <dgm:spPr/>
    </dgm:pt>
    <dgm:pt modelId="{58E31186-57AF-40D1-B876-7F4D7040A561}" type="pres">
      <dgm:prSet presAssocID="{0104135D-1834-40EC-9147-1E2E44768D7C}" presName="vert1" presStyleCnt="0"/>
      <dgm:spPr/>
    </dgm:pt>
    <dgm:pt modelId="{CE7A42DC-F42F-4B58-AEF1-F228633F0EA8}" type="pres">
      <dgm:prSet presAssocID="{4F864451-B939-4F2F-B3A9-C7C1DD4C8590}" presName="thickLine" presStyleLbl="alignNode1" presStyleIdx="1" presStyleCnt="6"/>
      <dgm:spPr/>
    </dgm:pt>
    <dgm:pt modelId="{BEAFA70C-018A-4B92-9968-46BD8393963D}" type="pres">
      <dgm:prSet presAssocID="{4F864451-B939-4F2F-B3A9-C7C1DD4C8590}" presName="horz1" presStyleCnt="0"/>
      <dgm:spPr/>
    </dgm:pt>
    <dgm:pt modelId="{651F1053-2FFF-41FB-ABD5-5F910939E375}" type="pres">
      <dgm:prSet presAssocID="{4F864451-B939-4F2F-B3A9-C7C1DD4C8590}" presName="tx1" presStyleLbl="revTx" presStyleIdx="1" presStyleCnt="6"/>
      <dgm:spPr/>
    </dgm:pt>
    <dgm:pt modelId="{1F25E8CF-6972-4040-BF62-62D0838BA746}" type="pres">
      <dgm:prSet presAssocID="{4F864451-B939-4F2F-B3A9-C7C1DD4C8590}" presName="vert1" presStyleCnt="0"/>
      <dgm:spPr/>
    </dgm:pt>
    <dgm:pt modelId="{071061E9-130E-48DF-8F63-6F49820A5EE7}" type="pres">
      <dgm:prSet presAssocID="{36777693-7DA8-492B-9681-20E8779BC767}" presName="thickLine" presStyleLbl="alignNode1" presStyleIdx="2" presStyleCnt="6"/>
      <dgm:spPr/>
    </dgm:pt>
    <dgm:pt modelId="{A630C1D9-F0D4-4F65-9773-6EAB4EE75560}" type="pres">
      <dgm:prSet presAssocID="{36777693-7DA8-492B-9681-20E8779BC767}" presName="horz1" presStyleCnt="0"/>
      <dgm:spPr/>
    </dgm:pt>
    <dgm:pt modelId="{A9094E6F-7160-49D5-AF40-70300ACE8E59}" type="pres">
      <dgm:prSet presAssocID="{36777693-7DA8-492B-9681-20E8779BC767}" presName="tx1" presStyleLbl="revTx" presStyleIdx="2" presStyleCnt="6"/>
      <dgm:spPr/>
    </dgm:pt>
    <dgm:pt modelId="{340AD71D-E648-4EC1-BE6C-694FC9A6A9A1}" type="pres">
      <dgm:prSet presAssocID="{36777693-7DA8-492B-9681-20E8779BC767}" presName="vert1" presStyleCnt="0"/>
      <dgm:spPr/>
    </dgm:pt>
    <dgm:pt modelId="{2C626616-1EE1-416F-A0E5-14AD00D40C9B}" type="pres">
      <dgm:prSet presAssocID="{612BDDCD-4FEE-42BD-AED6-191816D44858}" presName="thickLine" presStyleLbl="alignNode1" presStyleIdx="3" presStyleCnt="6"/>
      <dgm:spPr/>
    </dgm:pt>
    <dgm:pt modelId="{C3C2945B-7D76-4FA0-B928-F29222B3F04C}" type="pres">
      <dgm:prSet presAssocID="{612BDDCD-4FEE-42BD-AED6-191816D44858}" presName="horz1" presStyleCnt="0"/>
      <dgm:spPr/>
    </dgm:pt>
    <dgm:pt modelId="{E924BB39-43CE-4801-8D12-76889F9D7CB2}" type="pres">
      <dgm:prSet presAssocID="{612BDDCD-4FEE-42BD-AED6-191816D44858}" presName="tx1" presStyleLbl="revTx" presStyleIdx="3" presStyleCnt="6"/>
      <dgm:spPr/>
    </dgm:pt>
    <dgm:pt modelId="{3BAC1A5A-9AB5-4B5E-8F87-FB9A98807CA0}" type="pres">
      <dgm:prSet presAssocID="{612BDDCD-4FEE-42BD-AED6-191816D44858}" presName="vert1" presStyleCnt="0"/>
      <dgm:spPr/>
    </dgm:pt>
    <dgm:pt modelId="{D235E8F8-9E55-4B7A-AC07-C1B972E80B63}" type="pres">
      <dgm:prSet presAssocID="{90C646F0-7DB9-41B9-BC1C-A891EDC44AA9}" presName="thickLine" presStyleLbl="alignNode1" presStyleIdx="4" presStyleCnt="6"/>
      <dgm:spPr/>
    </dgm:pt>
    <dgm:pt modelId="{56F89056-4D9F-4D49-B281-102855A13D32}" type="pres">
      <dgm:prSet presAssocID="{90C646F0-7DB9-41B9-BC1C-A891EDC44AA9}" presName="horz1" presStyleCnt="0"/>
      <dgm:spPr/>
    </dgm:pt>
    <dgm:pt modelId="{0F82D0CC-27C3-40F5-8C46-585E9B258FBF}" type="pres">
      <dgm:prSet presAssocID="{90C646F0-7DB9-41B9-BC1C-A891EDC44AA9}" presName="tx1" presStyleLbl="revTx" presStyleIdx="4" presStyleCnt="6"/>
      <dgm:spPr/>
    </dgm:pt>
    <dgm:pt modelId="{84559D0F-465E-4060-B3C6-F81554C35496}" type="pres">
      <dgm:prSet presAssocID="{90C646F0-7DB9-41B9-BC1C-A891EDC44AA9}" presName="vert1" presStyleCnt="0"/>
      <dgm:spPr/>
    </dgm:pt>
    <dgm:pt modelId="{835AE84D-B598-46FD-BDC3-8EAB8083A2E7}" type="pres">
      <dgm:prSet presAssocID="{7283F272-2D2E-498C-AC40-DBA8CF239B16}" presName="thickLine" presStyleLbl="alignNode1" presStyleIdx="5" presStyleCnt="6"/>
      <dgm:spPr/>
    </dgm:pt>
    <dgm:pt modelId="{9E333AEF-1860-41E1-8864-376D02DA5BFE}" type="pres">
      <dgm:prSet presAssocID="{7283F272-2D2E-498C-AC40-DBA8CF239B16}" presName="horz1" presStyleCnt="0"/>
      <dgm:spPr/>
    </dgm:pt>
    <dgm:pt modelId="{8FAEF3C5-C9D2-4B66-A123-303935A8A0F4}" type="pres">
      <dgm:prSet presAssocID="{7283F272-2D2E-498C-AC40-DBA8CF239B16}" presName="tx1" presStyleLbl="revTx" presStyleIdx="5" presStyleCnt="6"/>
      <dgm:spPr/>
    </dgm:pt>
    <dgm:pt modelId="{300423F8-D079-4FFF-9DE2-0C5F4096D3BB}" type="pres">
      <dgm:prSet presAssocID="{7283F272-2D2E-498C-AC40-DBA8CF239B16}" presName="vert1" presStyleCnt="0"/>
      <dgm:spPr/>
    </dgm:pt>
  </dgm:ptLst>
  <dgm:cxnLst>
    <dgm:cxn modelId="{5FB31F0C-7E74-4A17-AAD8-0C26C1E33FE0}" srcId="{4DC02FAE-260F-44FA-BA85-697FB089F733}" destId="{612BDDCD-4FEE-42BD-AED6-191816D44858}" srcOrd="3" destOrd="0" parTransId="{4EFD079A-B1F0-4C59-A438-5A27CD090BE3}" sibTransId="{37022BD1-2289-40FF-AE30-68C02E5CBE54}"/>
    <dgm:cxn modelId="{1D325F6C-8B02-48CC-81F5-F7CFB2045798}" type="presOf" srcId="{0104135D-1834-40EC-9147-1E2E44768D7C}" destId="{06F95505-28C3-47C0-A01C-CC59D1624D59}" srcOrd="0" destOrd="0" presId="urn:microsoft.com/office/officeart/2008/layout/LinedList"/>
    <dgm:cxn modelId="{4A0FA188-CF2C-4A49-9891-5ED151B08B09}" srcId="{4DC02FAE-260F-44FA-BA85-697FB089F733}" destId="{90C646F0-7DB9-41B9-BC1C-A891EDC44AA9}" srcOrd="4" destOrd="0" parTransId="{38747894-6D73-4A15-860E-B1F08921EACD}" sibTransId="{530A823B-1F59-4531-A63D-1EF95B6A8F4C}"/>
    <dgm:cxn modelId="{3F81918A-B656-4333-B0B2-46707630BECA}" type="presOf" srcId="{90C646F0-7DB9-41B9-BC1C-A891EDC44AA9}" destId="{0F82D0CC-27C3-40F5-8C46-585E9B258FBF}" srcOrd="0" destOrd="0" presId="urn:microsoft.com/office/officeart/2008/layout/LinedList"/>
    <dgm:cxn modelId="{E46626AA-9A15-4F11-8A23-1880A8B28E0C}" srcId="{4DC02FAE-260F-44FA-BA85-697FB089F733}" destId="{36777693-7DA8-492B-9681-20E8779BC767}" srcOrd="2" destOrd="0" parTransId="{EF6097B0-9B2E-491E-AAFA-CDF1577393D9}" sibTransId="{38972F43-0EAB-4C1B-8A29-92C5292D3ACF}"/>
    <dgm:cxn modelId="{635660B3-5606-4A46-9854-EC47FDA674B6}" type="presOf" srcId="{4F864451-B939-4F2F-B3A9-C7C1DD4C8590}" destId="{651F1053-2FFF-41FB-ABD5-5F910939E375}" srcOrd="0" destOrd="0" presId="urn:microsoft.com/office/officeart/2008/layout/LinedList"/>
    <dgm:cxn modelId="{A4BE27B4-4B0C-4B81-97D4-31E90C2859E4}" type="presOf" srcId="{612BDDCD-4FEE-42BD-AED6-191816D44858}" destId="{E924BB39-43CE-4801-8D12-76889F9D7CB2}" srcOrd="0" destOrd="0" presId="urn:microsoft.com/office/officeart/2008/layout/LinedList"/>
    <dgm:cxn modelId="{2DBA9BB6-E601-40C4-B515-6B808A943394}" srcId="{4DC02FAE-260F-44FA-BA85-697FB089F733}" destId="{0104135D-1834-40EC-9147-1E2E44768D7C}" srcOrd="0" destOrd="0" parTransId="{F9FA8780-DBD0-4771-84E4-22C8B3C23530}" sibTransId="{13FDB40E-BB0F-496D-98EE-222C36439FA3}"/>
    <dgm:cxn modelId="{B6C4E8B9-3889-40B5-B1F2-3C35996BA6D1}" type="presOf" srcId="{4DC02FAE-260F-44FA-BA85-697FB089F733}" destId="{3A64ECC0-98C7-4379-83ED-9AA3A8797B21}" srcOrd="0" destOrd="0" presId="urn:microsoft.com/office/officeart/2008/layout/LinedList"/>
    <dgm:cxn modelId="{75B6ECC8-DC2B-40C2-95C0-D0313F446FD3}" srcId="{4DC02FAE-260F-44FA-BA85-697FB089F733}" destId="{4F864451-B939-4F2F-B3A9-C7C1DD4C8590}" srcOrd="1" destOrd="0" parTransId="{CB32E272-9939-411D-ADDE-FFD5F2281A30}" sibTransId="{2D40EA7F-579C-4D04-A4AD-041A09634583}"/>
    <dgm:cxn modelId="{BDB8F9CF-E80F-48D0-9196-C0A1A4355A5F}" srcId="{4DC02FAE-260F-44FA-BA85-697FB089F733}" destId="{7283F272-2D2E-498C-AC40-DBA8CF239B16}" srcOrd="5" destOrd="0" parTransId="{5A8A8AA7-30BF-41C3-A7D4-7D52FDCC99EB}" sibTransId="{3053FDFC-334E-430C-8B89-73DB4DF0FB94}"/>
    <dgm:cxn modelId="{B0460FD8-177A-40CE-AF5F-6AC80CC29A85}" type="presOf" srcId="{36777693-7DA8-492B-9681-20E8779BC767}" destId="{A9094E6F-7160-49D5-AF40-70300ACE8E59}" srcOrd="0" destOrd="0" presId="urn:microsoft.com/office/officeart/2008/layout/LinedList"/>
    <dgm:cxn modelId="{1485E5EC-9535-4FB7-9E30-82E668D912AE}" type="presOf" srcId="{7283F272-2D2E-498C-AC40-DBA8CF239B16}" destId="{8FAEF3C5-C9D2-4B66-A123-303935A8A0F4}" srcOrd="0" destOrd="0" presId="urn:microsoft.com/office/officeart/2008/layout/LinedList"/>
    <dgm:cxn modelId="{9F50E535-686D-4C7A-8691-1F418CA802DC}" type="presParOf" srcId="{3A64ECC0-98C7-4379-83ED-9AA3A8797B21}" destId="{548086B3-1229-4618-90FE-42889F192754}" srcOrd="0" destOrd="0" presId="urn:microsoft.com/office/officeart/2008/layout/LinedList"/>
    <dgm:cxn modelId="{B8427AAC-49B9-413C-8651-0249E0F0BB9D}" type="presParOf" srcId="{3A64ECC0-98C7-4379-83ED-9AA3A8797B21}" destId="{3780C30D-C0E1-4362-A0BB-7BB26BF38F3C}" srcOrd="1" destOrd="0" presId="urn:microsoft.com/office/officeart/2008/layout/LinedList"/>
    <dgm:cxn modelId="{3ACEDE94-E6FE-4F21-ADD5-72266981BDBC}" type="presParOf" srcId="{3780C30D-C0E1-4362-A0BB-7BB26BF38F3C}" destId="{06F95505-28C3-47C0-A01C-CC59D1624D59}" srcOrd="0" destOrd="0" presId="urn:microsoft.com/office/officeart/2008/layout/LinedList"/>
    <dgm:cxn modelId="{05108AE6-0CB0-40CD-A9A2-B5739231CB41}" type="presParOf" srcId="{3780C30D-C0E1-4362-A0BB-7BB26BF38F3C}" destId="{58E31186-57AF-40D1-B876-7F4D7040A561}" srcOrd="1" destOrd="0" presId="urn:microsoft.com/office/officeart/2008/layout/LinedList"/>
    <dgm:cxn modelId="{64F41E38-50F8-4348-9E11-DD61B45BA232}" type="presParOf" srcId="{3A64ECC0-98C7-4379-83ED-9AA3A8797B21}" destId="{CE7A42DC-F42F-4B58-AEF1-F228633F0EA8}" srcOrd="2" destOrd="0" presId="urn:microsoft.com/office/officeart/2008/layout/LinedList"/>
    <dgm:cxn modelId="{A94A53E1-4226-44C7-92C8-6DB23E6FC82E}" type="presParOf" srcId="{3A64ECC0-98C7-4379-83ED-9AA3A8797B21}" destId="{BEAFA70C-018A-4B92-9968-46BD8393963D}" srcOrd="3" destOrd="0" presId="urn:microsoft.com/office/officeart/2008/layout/LinedList"/>
    <dgm:cxn modelId="{544C2F6B-396B-4CD6-8686-C9975EB54957}" type="presParOf" srcId="{BEAFA70C-018A-4B92-9968-46BD8393963D}" destId="{651F1053-2FFF-41FB-ABD5-5F910939E375}" srcOrd="0" destOrd="0" presId="urn:microsoft.com/office/officeart/2008/layout/LinedList"/>
    <dgm:cxn modelId="{17FAD674-CBC3-4A55-9D86-D2A564D6B75D}" type="presParOf" srcId="{BEAFA70C-018A-4B92-9968-46BD8393963D}" destId="{1F25E8CF-6972-4040-BF62-62D0838BA746}" srcOrd="1" destOrd="0" presId="urn:microsoft.com/office/officeart/2008/layout/LinedList"/>
    <dgm:cxn modelId="{C1C17FA2-AE9B-4C02-A3BF-1C39D20B8FE5}" type="presParOf" srcId="{3A64ECC0-98C7-4379-83ED-9AA3A8797B21}" destId="{071061E9-130E-48DF-8F63-6F49820A5EE7}" srcOrd="4" destOrd="0" presId="urn:microsoft.com/office/officeart/2008/layout/LinedList"/>
    <dgm:cxn modelId="{B8079B8A-3A17-42C4-A66F-6B39A5943C68}" type="presParOf" srcId="{3A64ECC0-98C7-4379-83ED-9AA3A8797B21}" destId="{A630C1D9-F0D4-4F65-9773-6EAB4EE75560}" srcOrd="5" destOrd="0" presId="urn:microsoft.com/office/officeart/2008/layout/LinedList"/>
    <dgm:cxn modelId="{734C45D4-4643-41F2-AFA5-F9F9D477A2DA}" type="presParOf" srcId="{A630C1D9-F0D4-4F65-9773-6EAB4EE75560}" destId="{A9094E6F-7160-49D5-AF40-70300ACE8E59}" srcOrd="0" destOrd="0" presId="urn:microsoft.com/office/officeart/2008/layout/LinedList"/>
    <dgm:cxn modelId="{D40078F6-E7AA-467E-99A5-7679CFBD3C20}" type="presParOf" srcId="{A630C1D9-F0D4-4F65-9773-6EAB4EE75560}" destId="{340AD71D-E648-4EC1-BE6C-694FC9A6A9A1}" srcOrd="1" destOrd="0" presId="urn:microsoft.com/office/officeart/2008/layout/LinedList"/>
    <dgm:cxn modelId="{18A356C2-7E40-41F7-951D-28750D04A482}" type="presParOf" srcId="{3A64ECC0-98C7-4379-83ED-9AA3A8797B21}" destId="{2C626616-1EE1-416F-A0E5-14AD00D40C9B}" srcOrd="6" destOrd="0" presId="urn:microsoft.com/office/officeart/2008/layout/LinedList"/>
    <dgm:cxn modelId="{02BB4D25-5CE9-442F-B15B-36726AEA2727}" type="presParOf" srcId="{3A64ECC0-98C7-4379-83ED-9AA3A8797B21}" destId="{C3C2945B-7D76-4FA0-B928-F29222B3F04C}" srcOrd="7" destOrd="0" presId="urn:microsoft.com/office/officeart/2008/layout/LinedList"/>
    <dgm:cxn modelId="{89F6D6D4-A882-4F0E-8FB5-B85922A63042}" type="presParOf" srcId="{C3C2945B-7D76-4FA0-B928-F29222B3F04C}" destId="{E924BB39-43CE-4801-8D12-76889F9D7CB2}" srcOrd="0" destOrd="0" presId="urn:microsoft.com/office/officeart/2008/layout/LinedList"/>
    <dgm:cxn modelId="{7F584387-ECD5-47C0-89E5-BFFD139E5DB0}" type="presParOf" srcId="{C3C2945B-7D76-4FA0-B928-F29222B3F04C}" destId="{3BAC1A5A-9AB5-4B5E-8F87-FB9A98807CA0}" srcOrd="1" destOrd="0" presId="urn:microsoft.com/office/officeart/2008/layout/LinedList"/>
    <dgm:cxn modelId="{2C0D7293-523B-45FB-A3ED-0F682009BAD6}" type="presParOf" srcId="{3A64ECC0-98C7-4379-83ED-9AA3A8797B21}" destId="{D235E8F8-9E55-4B7A-AC07-C1B972E80B63}" srcOrd="8" destOrd="0" presId="urn:microsoft.com/office/officeart/2008/layout/LinedList"/>
    <dgm:cxn modelId="{03418A08-35A8-45DC-85FD-B3E03C97BAEB}" type="presParOf" srcId="{3A64ECC0-98C7-4379-83ED-9AA3A8797B21}" destId="{56F89056-4D9F-4D49-B281-102855A13D32}" srcOrd="9" destOrd="0" presId="urn:microsoft.com/office/officeart/2008/layout/LinedList"/>
    <dgm:cxn modelId="{2D1087C0-AAF0-4CD1-A78C-7EA6A6024770}" type="presParOf" srcId="{56F89056-4D9F-4D49-B281-102855A13D32}" destId="{0F82D0CC-27C3-40F5-8C46-585E9B258FBF}" srcOrd="0" destOrd="0" presId="urn:microsoft.com/office/officeart/2008/layout/LinedList"/>
    <dgm:cxn modelId="{79E451A6-BF65-4BE8-A682-6C13B04C1CF7}" type="presParOf" srcId="{56F89056-4D9F-4D49-B281-102855A13D32}" destId="{84559D0F-465E-4060-B3C6-F81554C35496}" srcOrd="1" destOrd="0" presId="urn:microsoft.com/office/officeart/2008/layout/LinedList"/>
    <dgm:cxn modelId="{38CDD4E0-AA40-4B12-ACF1-2C3A940FE161}" type="presParOf" srcId="{3A64ECC0-98C7-4379-83ED-9AA3A8797B21}" destId="{835AE84D-B598-46FD-BDC3-8EAB8083A2E7}" srcOrd="10" destOrd="0" presId="urn:microsoft.com/office/officeart/2008/layout/LinedList"/>
    <dgm:cxn modelId="{7DBAAFDF-0525-4963-AD69-08AD1D42232E}" type="presParOf" srcId="{3A64ECC0-98C7-4379-83ED-9AA3A8797B21}" destId="{9E333AEF-1860-41E1-8864-376D02DA5BFE}" srcOrd="11" destOrd="0" presId="urn:microsoft.com/office/officeart/2008/layout/LinedList"/>
    <dgm:cxn modelId="{05CF5762-1B7E-447D-B05D-D33F76D57FD2}" type="presParOf" srcId="{9E333AEF-1860-41E1-8864-376D02DA5BFE}" destId="{8FAEF3C5-C9D2-4B66-A123-303935A8A0F4}" srcOrd="0" destOrd="0" presId="urn:microsoft.com/office/officeart/2008/layout/LinedList"/>
    <dgm:cxn modelId="{069C8867-EA59-4554-92B5-23FBAD60638E}" type="presParOf" srcId="{9E333AEF-1860-41E1-8864-376D02DA5BFE}" destId="{300423F8-D079-4FFF-9DE2-0C5F4096D3B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C9329D-1906-42C8-A933-C2BF1D78639C}" type="doc">
      <dgm:prSet loTypeId="urn:microsoft.com/office/officeart/2005/8/layout/cycle3" loCatId="cycle" qsTypeId="urn:microsoft.com/office/officeart/2005/8/quickstyle/3d3" qsCatId="3D" csTypeId="urn:microsoft.com/office/officeart/2005/8/colors/accent1_3" csCatId="accent1"/>
      <dgm:spPr/>
      <dgm:t>
        <a:bodyPr/>
        <a:lstStyle/>
        <a:p>
          <a:endParaRPr lang="en-US"/>
        </a:p>
      </dgm:t>
    </dgm:pt>
    <dgm:pt modelId="{4E7E887F-FC12-4DD8-92CE-1572FF364624}">
      <dgm:prSet/>
      <dgm:spPr/>
      <dgm:t>
        <a:bodyPr/>
        <a:lstStyle/>
        <a:p>
          <a:r>
            <a:rPr lang="en-US"/>
            <a:t>origin story</a:t>
          </a:r>
        </a:p>
      </dgm:t>
    </dgm:pt>
    <dgm:pt modelId="{97CE2B51-5408-40D0-A1D3-C31B6A978A8D}" type="parTrans" cxnId="{7E80F1ED-6E3F-4B64-ABDE-FC6902D81423}">
      <dgm:prSet/>
      <dgm:spPr/>
      <dgm:t>
        <a:bodyPr/>
        <a:lstStyle/>
        <a:p>
          <a:endParaRPr lang="en-US"/>
        </a:p>
      </dgm:t>
    </dgm:pt>
    <dgm:pt modelId="{C89E1C29-76B3-4B4D-B4AF-B33707703738}" type="sibTrans" cxnId="{7E80F1ED-6E3F-4B64-ABDE-FC6902D81423}">
      <dgm:prSet/>
      <dgm:spPr/>
      <dgm:t>
        <a:bodyPr/>
        <a:lstStyle/>
        <a:p>
          <a:endParaRPr lang="en-US"/>
        </a:p>
      </dgm:t>
    </dgm:pt>
    <dgm:pt modelId="{BE632305-713F-413C-85A5-93B352EB747C}">
      <dgm:prSet/>
      <dgm:spPr/>
      <dgm:t>
        <a:bodyPr/>
        <a:lstStyle/>
        <a:p>
          <a:r>
            <a:rPr lang="en-US"/>
            <a:t>the stakes</a:t>
          </a:r>
        </a:p>
      </dgm:t>
    </dgm:pt>
    <dgm:pt modelId="{10BF7607-BCE1-4101-A0C4-C5F0C29A7E48}" type="parTrans" cxnId="{58326F56-7277-46E9-BAF9-F5DC2C5D96C9}">
      <dgm:prSet/>
      <dgm:spPr/>
      <dgm:t>
        <a:bodyPr/>
        <a:lstStyle/>
        <a:p>
          <a:endParaRPr lang="en-US"/>
        </a:p>
      </dgm:t>
    </dgm:pt>
    <dgm:pt modelId="{8719D424-8164-47B5-916A-D086A352CF69}" type="sibTrans" cxnId="{58326F56-7277-46E9-BAF9-F5DC2C5D96C9}">
      <dgm:prSet/>
      <dgm:spPr/>
      <dgm:t>
        <a:bodyPr/>
        <a:lstStyle/>
        <a:p>
          <a:endParaRPr lang="en-US"/>
        </a:p>
      </dgm:t>
    </dgm:pt>
    <dgm:pt modelId="{9477435A-42AA-44E2-8383-AED11F50FECF}">
      <dgm:prSet/>
      <dgm:spPr/>
      <dgm:t>
        <a:bodyPr/>
        <a:lstStyle/>
        <a:p>
          <a:r>
            <a:rPr lang="en-US"/>
            <a:t>a hero</a:t>
          </a:r>
        </a:p>
      </dgm:t>
    </dgm:pt>
    <dgm:pt modelId="{69C063AB-4EB7-4C44-BEE5-465BF0A2785C}" type="parTrans" cxnId="{112C3E0C-0678-49FB-9513-1A4BF54F540E}">
      <dgm:prSet/>
      <dgm:spPr/>
      <dgm:t>
        <a:bodyPr/>
        <a:lstStyle/>
        <a:p>
          <a:endParaRPr lang="en-US"/>
        </a:p>
      </dgm:t>
    </dgm:pt>
    <dgm:pt modelId="{51A9A086-1A0F-4A36-8347-0BFFB007E6D5}" type="sibTrans" cxnId="{112C3E0C-0678-49FB-9513-1A4BF54F540E}">
      <dgm:prSet/>
      <dgm:spPr/>
      <dgm:t>
        <a:bodyPr/>
        <a:lstStyle/>
        <a:p>
          <a:endParaRPr lang="en-US"/>
        </a:p>
      </dgm:t>
    </dgm:pt>
    <dgm:pt modelId="{71C584FB-74F7-41E6-AB48-1AB726324643}">
      <dgm:prSet/>
      <dgm:spPr/>
      <dgm:t>
        <a:bodyPr/>
        <a:lstStyle/>
        <a:p>
          <a:r>
            <a:rPr lang="en-US"/>
            <a:t>a mentor</a:t>
          </a:r>
        </a:p>
      </dgm:t>
    </dgm:pt>
    <dgm:pt modelId="{F6E98044-5293-4789-AF88-0C31C2CF0BC7}" type="parTrans" cxnId="{34CA737A-F6DA-4DB7-A6B2-D4FD36A2A4C8}">
      <dgm:prSet/>
      <dgm:spPr/>
      <dgm:t>
        <a:bodyPr/>
        <a:lstStyle/>
        <a:p>
          <a:endParaRPr lang="en-US"/>
        </a:p>
      </dgm:t>
    </dgm:pt>
    <dgm:pt modelId="{24FDE2ED-0BA8-4C5C-BC1E-B82297276100}" type="sibTrans" cxnId="{34CA737A-F6DA-4DB7-A6B2-D4FD36A2A4C8}">
      <dgm:prSet/>
      <dgm:spPr/>
      <dgm:t>
        <a:bodyPr/>
        <a:lstStyle/>
        <a:p>
          <a:endParaRPr lang="en-US"/>
        </a:p>
      </dgm:t>
    </dgm:pt>
    <dgm:pt modelId="{8E8AD2CE-57BF-4A97-894F-4E4F37812C75}">
      <dgm:prSet/>
      <dgm:spPr/>
      <dgm:t>
        <a:bodyPr/>
        <a:lstStyle/>
        <a:p>
          <a:r>
            <a:rPr lang="en-US"/>
            <a:t>a villain</a:t>
          </a:r>
        </a:p>
      </dgm:t>
    </dgm:pt>
    <dgm:pt modelId="{646B4290-7241-4981-A1A1-D02D9446E994}" type="parTrans" cxnId="{CB8069D6-C767-47EE-891F-DCBF7069C483}">
      <dgm:prSet/>
      <dgm:spPr/>
      <dgm:t>
        <a:bodyPr/>
        <a:lstStyle/>
        <a:p>
          <a:endParaRPr lang="en-US"/>
        </a:p>
      </dgm:t>
    </dgm:pt>
    <dgm:pt modelId="{6FFB7E26-78F0-404B-89EE-446B838F4235}" type="sibTrans" cxnId="{CB8069D6-C767-47EE-891F-DCBF7069C483}">
      <dgm:prSet/>
      <dgm:spPr/>
      <dgm:t>
        <a:bodyPr/>
        <a:lstStyle/>
        <a:p>
          <a:endParaRPr lang="en-US"/>
        </a:p>
      </dgm:t>
    </dgm:pt>
    <dgm:pt modelId="{9493AA37-EDA0-46CA-BF64-D1A1E6D3C762}">
      <dgm:prSet/>
      <dgm:spPr/>
      <dgm:t>
        <a:bodyPr/>
        <a:lstStyle/>
        <a:p>
          <a:r>
            <a:rPr lang="en-US"/>
            <a:t>obstacles</a:t>
          </a:r>
        </a:p>
      </dgm:t>
    </dgm:pt>
    <dgm:pt modelId="{4642E323-1238-486E-91E8-45A3E5A7CFBC}" type="parTrans" cxnId="{CB1A28EC-0E5F-4EC5-B987-BC7E895DBD4B}">
      <dgm:prSet/>
      <dgm:spPr/>
      <dgm:t>
        <a:bodyPr/>
        <a:lstStyle/>
        <a:p>
          <a:endParaRPr lang="en-US"/>
        </a:p>
      </dgm:t>
    </dgm:pt>
    <dgm:pt modelId="{E06B9BC5-49A1-4822-8F4F-257B4E57F663}" type="sibTrans" cxnId="{CB1A28EC-0E5F-4EC5-B987-BC7E895DBD4B}">
      <dgm:prSet/>
      <dgm:spPr/>
      <dgm:t>
        <a:bodyPr/>
        <a:lstStyle/>
        <a:p>
          <a:endParaRPr lang="en-US"/>
        </a:p>
      </dgm:t>
    </dgm:pt>
    <dgm:pt modelId="{851CAB5C-7593-4A4C-88D4-32BC34B3B892}">
      <dgm:prSet/>
      <dgm:spPr/>
      <dgm:t>
        <a:bodyPr/>
        <a:lstStyle/>
        <a:p>
          <a:r>
            <a:rPr lang="en-US"/>
            <a:t>challenges faced</a:t>
          </a:r>
        </a:p>
      </dgm:t>
    </dgm:pt>
    <dgm:pt modelId="{9153F707-47E1-4757-AE9B-4C79FFA48D9F}" type="parTrans" cxnId="{1867C976-ECC7-40AE-8210-FAC104A98A06}">
      <dgm:prSet/>
      <dgm:spPr/>
      <dgm:t>
        <a:bodyPr/>
        <a:lstStyle/>
        <a:p>
          <a:endParaRPr lang="en-US"/>
        </a:p>
      </dgm:t>
    </dgm:pt>
    <dgm:pt modelId="{D4BB5910-8819-4632-8390-4E50953D889B}" type="sibTrans" cxnId="{1867C976-ECC7-40AE-8210-FAC104A98A06}">
      <dgm:prSet/>
      <dgm:spPr/>
      <dgm:t>
        <a:bodyPr/>
        <a:lstStyle/>
        <a:p>
          <a:endParaRPr lang="en-US"/>
        </a:p>
      </dgm:t>
    </dgm:pt>
    <dgm:pt modelId="{8B2E6CCE-A341-49F7-8EFD-78CD8DDCB03C}">
      <dgm:prSet/>
      <dgm:spPr/>
      <dgm:t>
        <a:bodyPr/>
        <a:lstStyle/>
        <a:p>
          <a:r>
            <a:rPr lang="en-US"/>
            <a:t>challenges overcome </a:t>
          </a:r>
        </a:p>
      </dgm:t>
    </dgm:pt>
    <dgm:pt modelId="{4CF23398-5171-4A68-A565-8AFC54F50C02}" type="parTrans" cxnId="{C37399EA-0F42-4121-B411-A160A0E7D727}">
      <dgm:prSet/>
      <dgm:spPr/>
      <dgm:t>
        <a:bodyPr/>
        <a:lstStyle/>
        <a:p>
          <a:endParaRPr lang="en-US"/>
        </a:p>
      </dgm:t>
    </dgm:pt>
    <dgm:pt modelId="{1C8FDB07-B665-4A7C-9EEC-48F90F4E198E}" type="sibTrans" cxnId="{C37399EA-0F42-4121-B411-A160A0E7D727}">
      <dgm:prSet/>
      <dgm:spPr/>
      <dgm:t>
        <a:bodyPr/>
        <a:lstStyle/>
        <a:p>
          <a:endParaRPr lang="en-US"/>
        </a:p>
      </dgm:t>
    </dgm:pt>
    <dgm:pt modelId="{F0B724BC-85A9-4981-8E88-6AF421C54BF3}">
      <dgm:prSet/>
      <dgm:spPr/>
      <dgm:t>
        <a:bodyPr/>
        <a:lstStyle/>
        <a:p>
          <a:r>
            <a:rPr lang="en-US"/>
            <a:t>a journey</a:t>
          </a:r>
        </a:p>
      </dgm:t>
    </dgm:pt>
    <dgm:pt modelId="{067F1223-B388-4375-B115-E71B25928EED}" type="parTrans" cxnId="{04801A25-4079-40EA-8D22-20FE526832EB}">
      <dgm:prSet/>
      <dgm:spPr/>
      <dgm:t>
        <a:bodyPr/>
        <a:lstStyle/>
        <a:p>
          <a:endParaRPr lang="en-US"/>
        </a:p>
      </dgm:t>
    </dgm:pt>
    <dgm:pt modelId="{1D1434AB-E7B9-4220-A74F-8BA871B908BC}" type="sibTrans" cxnId="{04801A25-4079-40EA-8D22-20FE526832EB}">
      <dgm:prSet/>
      <dgm:spPr/>
      <dgm:t>
        <a:bodyPr/>
        <a:lstStyle/>
        <a:p>
          <a:endParaRPr lang="en-US"/>
        </a:p>
      </dgm:t>
    </dgm:pt>
    <dgm:pt modelId="{E6A2CB91-500A-4A93-B1EC-F976F2E5E7C4}">
      <dgm:prSet/>
      <dgm:spPr/>
      <dgm:t>
        <a:bodyPr/>
        <a:lstStyle/>
        <a:p>
          <a:r>
            <a:rPr lang="en-US"/>
            <a:t>a victory</a:t>
          </a:r>
        </a:p>
      </dgm:t>
    </dgm:pt>
    <dgm:pt modelId="{3F59C29F-10AE-44B4-BF22-3B507798DECB}" type="parTrans" cxnId="{CDD5AE54-DAD5-4EC0-9F96-656031A17FCF}">
      <dgm:prSet/>
      <dgm:spPr/>
      <dgm:t>
        <a:bodyPr/>
        <a:lstStyle/>
        <a:p>
          <a:endParaRPr lang="en-US"/>
        </a:p>
      </dgm:t>
    </dgm:pt>
    <dgm:pt modelId="{CB7261D8-C757-4D78-B0BF-EAFD595A1904}" type="sibTrans" cxnId="{CDD5AE54-DAD5-4EC0-9F96-656031A17FCF}">
      <dgm:prSet/>
      <dgm:spPr/>
      <dgm:t>
        <a:bodyPr/>
        <a:lstStyle/>
        <a:p>
          <a:endParaRPr lang="en-US"/>
        </a:p>
      </dgm:t>
    </dgm:pt>
    <dgm:pt modelId="{A1E1CF49-2F73-481B-8859-26BD3A5F4259}">
      <dgm:prSet/>
      <dgm:spPr/>
      <dgm:t>
        <a:bodyPr/>
        <a:lstStyle/>
        <a:p>
          <a:r>
            <a:rPr lang="en-US"/>
            <a:t>a moral</a:t>
          </a:r>
        </a:p>
      </dgm:t>
    </dgm:pt>
    <dgm:pt modelId="{97680D84-4095-4E2F-A0EE-31980CEF65C4}" type="parTrans" cxnId="{C7F4E68E-F6D1-4FE7-84FE-D97605B5D313}">
      <dgm:prSet/>
      <dgm:spPr/>
      <dgm:t>
        <a:bodyPr/>
        <a:lstStyle/>
        <a:p>
          <a:endParaRPr lang="en-US"/>
        </a:p>
      </dgm:t>
    </dgm:pt>
    <dgm:pt modelId="{1AC9063C-240A-4EF7-BB26-7ECB4ED8199F}" type="sibTrans" cxnId="{C7F4E68E-F6D1-4FE7-84FE-D97605B5D313}">
      <dgm:prSet/>
      <dgm:spPr/>
      <dgm:t>
        <a:bodyPr/>
        <a:lstStyle/>
        <a:p>
          <a:endParaRPr lang="en-US"/>
        </a:p>
      </dgm:t>
    </dgm:pt>
    <dgm:pt modelId="{610D50E9-66D1-4E03-B442-CA11ACAD31BB}" type="pres">
      <dgm:prSet presAssocID="{DCC9329D-1906-42C8-A933-C2BF1D78639C}" presName="Name0" presStyleCnt="0">
        <dgm:presLayoutVars>
          <dgm:dir/>
          <dgm:resizeHandles val="exact"/>
        </dgm:presLayoutVars>
      </dgm:prSet>
      <dgm:spPr/>
    </dgm:pt>
    <dgm:pt modelId="{81BAAB7E-299D-419F-BB35-75D0898AE134}" type="pres">
      <dgm:prSet presAssocID="{DCC9329D-1906-42C8-A933-C2BF1D78639C}" presName="cycle" presStyleCnt="0"/>
      <dgm:spPr/>
    </dgm:pt>
    <dgm:pt modelId="{CA0DB9E1-D322-4EDD-BB4C-E153D1D7C257}" type="pres">
      <dgm:prSet presAssocID="{4E7E887F-FC12-4DD8-92CE-1572FF364624}" presName="nodeFirstNode" presStyleLbl="node1" presStyleIdx="0" presStyleCnt="11">
        <dgm:presLayoutVars>
          <dgm:bulletEnabled val="1"/>
        </dgm:presLayoutVars>
      </dgm:prSet>
      <dgm:spPr/>
    </dgm:pt>
    <dgm:pt modelId="{51C28CC7-DB1C-4832-9B92-48C998554DC0}" type="pres">
      <dgm:prSet presAssocID="{C89E1C29-76B3-4B4D-B4AF-B33707703738}" presName="sibTransFirstNode" presStyleLbl="bgShp" presStyleIdx="0" presStyleCnt="1"/>
      <dgm:spPr/>
    </dgm:pt>
    <dgm:pt modelId="{D1654746-2A79-4F6C-AA51-CB868A22AC7A}" type="pres">
      <dgm:prSet presAssocID="{BE632305-713F-413C-85A5-93B352EB747C}" presName="nodeFollowingNodes" presStyleLbl="node1" presStyleIdx="1" presStyleCnt="11">
        <dgm:presLayoutVars>
          <dgm:bulletEnabled val="1"/>
        </dgm:presLayoutVars>
      </dgm:prSet>
      <dgm:spPr/>
    </dgm:pt>
    <dgm:pt modelId="{732235E4-C8CB-4AA6-864B-AABD4E0E30B8}" type="pres">
      <dgm:prSet presAssocID="{9477435A-42AA-44E2-8383-AED11F50FECF}" presName="nodeFollowingNodes" presStyleLbl="node1" presStyleIdx="2" presStyleCnt="11">
        <dgm:presLayoutVars>
          <dgm:bulletEnabled val="1"/>
        </dgm:presLayoutVars>
      </dgm:prSet>
      <dgm:spPr/>
    </dgm:pt>
    <dgm:pt modelId="{DEB029CC-4ECB-4997-8880-6CCBEFD17C4A}" type="pres">
      <dgm:prSet presAssocID="{71C584FB-74F7-41E6-AB48-1AB726324643}" presName="nodeFollowingNodes" presStyleLbl="node1" presStyleIdx="3" presStyleCnt="11">
        <dgm:presLayoutVars>
          <dgm:bulletEnabled val="1"/>
        </dgm:presLayoutVars>
      </dgm:prSet>
      <dgm:spPr/>
    </dgm:pt>
    <dgm:pt modelId="{2E1BA8B9-FB4E-4288-A01B-34AAF0303A2A}" type="pres">
      <dgm:prSet presAssocID="{8E8AD2CE-57BF-4A97-894F-4E4F37812C75}" presName="nodeFollowingNodes" presStyleLbl="node1" presStyleIdx="4" presStyleCnt="11">
        <dgm:presLayoutVars>
          <dgm:bulletEnabled val="1"/>
        </dgm:presLayoutVars>
      </dgm:prSet>
      <dgm:spPr/>
    </dgm:pt>
    <dgm:pt modelId="{D5596337-5EFC-4E50-BAC1-6EFE15370677}" type="pres">
      <dgm:prSet presAssocID="{9493AA37-EDA0-46CA-BF64-D1A1E6D3C762}" presName="nodeFollowingNodes" presStyleLbl="node1" presStyleIdx="5" presStyleCnt="11">
        <dgm:presLayoutVars>
          <dgm:bulletEnabled val="1"/>
        </dgm:presLayoutVars>
      </dgm:prSet>
      <dgm:spPr/>
    </dgm:pt>
    <dgm:pt modelId="{44605221-6999-4B4B-9EE9-402DC863A291}" type="pres">
      <dgm:prSet presAssocID="{851CAB5C-7593-4A4C-88D4-32BC34B3B892}" presName="nodeFollowingNodes" presStyleLbl="node1" presStyleIdx="6" presStyleCnt="11">
        <dgm:presLayoutVars>
          <dgm:bulletEnabled val="1"/>
        </dgm:presLayoutVars>
      </dgm:prSet>
      <dgm:spPr/>
    </dgm:pt>
    <dgm:pt modelId="{FC8E10F5-EF78-4F81-AF2D-C9C1541751DC}" type="pres">
      <dgm:prSet presAssocID="{8B2E6CCE-A341-49F7-8EFD-78CD8DDCB03C}" presName="nodeFollowingNodes" presStyleLbl="node1" presStyleIdx="7" presStyleCnt="11">
        <dgm:presLayoutVars>
          <dgm:bulletEnabled val="1"/>
        </dgm:presLayoutVars>
      </dgm:prSet>
      <dgm:spPr/>
    </dgm:pt>
    <dgm:pt modelId="{A7BB2221-D45E-47BF-A434-A105C7975173}" type="pres">
      <dgm:prSet presAssocID="{F0B724BC-85A9-4981-8E88-6AF421C54BF3}" presName="nodeFollowingNodes" presStyleLbl="node1" presStyleIdx="8" presStyleCnt="11">
        <dgm:presLayoutVars>
          <dgm:bulletEnabled val="1"/>
        </dgm:presLayoutVars>
      </dgm:prSet>
      <dgm:spPr/>
    </dgm:pt>
    <dgm:pt modelId="{9C83AFC3-289B-4DB4-A361-4223A1815924}" type="pres">
      <dgm:prSet presAssocID="{E6A2CB91-500A-4A93-B1EC-F976F2E5E7C4}" presName="nodeFollowingNodes" presStyleLbl="node1" presStyleIdx="9" presStyleCnt="11">
        <dgm:presLayoutVars>
          <dgm:bulletEnabled val="1"/>
        </dgm:presLayoutVars>
      </dgm:prSet>
      <dgm:spPr/>
    </dgm:pt>
    <dgm:pt modelId="{EB31BC9E-D0C5-46D2-96FE-56F2A1E0D55D}" type="pres">
      <dgm:prSet presAssocID="{A1E1CF49-2F73-481B-8859-26BD3A5F4259}" presName="nodeFollowingNodes" presStyleLbl="node1" presStyleIdx="10" presStyleCnt="11">
        <dgm:presLayoutVars>
          <dgm:bulletEnabled val="1"/>
        </dgm:presLayoutVars>
      </dgm:prSet>
      <dgm:spPr/>
    </dgm:pt>
  </dgm:ptLst>
  <dgm:cxnLst>
    <dgm:cxn modelId="{112C3E0C-0678-49FB-9513-1A4BF54F540E}" srcId="{DCC9329D-1906-42C8-A933-C2BF1D78639C}" destId="{9477435A-42AA-44E2-8383-AED11F50FECF}" srcOrd="2" destOrd="0" parTransId="{69C063AB-4EB7-4C44-BEE5-465BF0A2785C}" sibTransId="{51A9A086-1A0F-4A36-8347-0BFFB007E6D5}"/>
    <dgm:cxn modelId="{A2CC0117-075C-46CA-882D-2629DFEBEFFF}" type="presOf" srcId="{DCC9329D-1906-42C8-A933-C2BF1D78639C}" destId="{610D50E9-66D1-4E03-B442-CA11ACAD31BB}" srcOrd="0" destOrd="0" presId="urn:microsoft.com/office/officeart/2005/8/layout/cycle3"/>
    <dgm:cxn modelId="{810A9819-EE0B-4EAF-9451-D4D3E805B04E}" type="presOf" srcId="{851CAB5C-7593-4A4C-88D4-32BC34B3B892}" destId="{44605221-6999-4B4B-9EE9-402DC863A291}" srcOrd="0" destOrd="0" presId="urn:microsoft.com/office/officeart/2005/8/layout/cycle3"/>
    <dgm:cxn modelId="{0AC23B1A-5E72-4B85-A477-BDCA1F7CB929}" type="presOf" srcId="{BE632305-713F-413C-85A5-93B352EB747C}" destId="{D1654746-2A79-4F6C-AA51-CB868A22AC7A}" srcOrd="0" destOrd="0" presId="urn:microsoft.com/office/officeart/2005/8/layout/cycle3"/>
    <dgm:cxn modelId="{5D1E9C1E-C90C-4B45-B0EA-B5D67EFCBF4C}" type="presOf" srcId="{8E8AD2CE-57BF-4A97-894F-4E4F37812C75}" destId="{2E1BA8B9-FB4E-4288-A01B-34AAF0303A2A}" srcOrd="0" destOrd="0" presId="urn:microsoft.com/office/officeart/2005/8/layout/cycle3"/>
    <dgm:cxn modelId="{04801A25-4079-40EA-8D22-20FE526832EB}" srcId="{DCC9329D-1906-42C8-A933-C2BF1D78639C}" destId="{F0B724BC-85A9-4981-8E88-6AF421C54BF3}" srcOrd="8" destOrd="0" parTransId="{067F1223-B388-4375-B115-E71B25928EED}" sibTransId="{1D1434AB-E7B9-4220-A74F-8BA871B908BC}"/>
    <dgm:cxn modelId="{E8B05C3D-4AD4-418B-B790-A47BBE1EFCB0}" type="presOf" srcId="{C89E1C29-76B3-4B4D-B4AF-B33707703738}" destId="{51C28CC7-DB1C-4832-9B92-48C998554DC0}" srcOrd="0" destOrd="0" presId="urn:microsoft.com/office/officeart/2005/8/layout/cycle3"/>
    <dgm:cxn modelId="{B0C5C24E-BB27-4B8A-9C35-70C39649CD18}" type="presOf" srcId="{4E7E887F-FC12-4DD8-92CE-1572FF364624}" destId="{CA0DB9E1-D322-4EDD-BB4C-E153D1D7C257}" srcOrd="0" destOrd="0" presId="urn:microsoft.com/office/officeart/2005/8/layout/cycle3"/>
    <dgm:cxn modelId="{CDD5AE54-DAD5-4EC0-9F96-656031A17FCF}" srcId="{DCC9329D-1906-42C8-A933-C2BF1D78639C}" destId="{E6A2CB91-500A-4A93-B1EC-F976F2E5E7C4}" srcOrd="9" destOrd="0" parTransId="{3F59C29F-10AE-44B4-BF22-3B507798DECB}" sibTransId="{CB7261D8-C757-4D78-B0BF-EAFD595A1904}"/>
    <dgm:cxn modelId="{58326F56-7277-46E9-BAF9-F5DC2C5D96C9}" srcId="{DCC9329D-1906-42C8-A933-C2BF1D78639C}" destId="{BE632305-713F-413C-85A5-93B352EB747C}" srcOrd="1" destOrd="0" parTransId="{10BF7607-BCE1-4101-A0C4-C5F0C29A7E48}" sibTransId="{8719D424-8164-47B5-916A-D086A352CF69}"/>
    <dgm:cxn modelId="{1CC4A556-7960-4BFE-BF25-7E7BA947FEB2}" type="presOf" srcId="{8B2E6CCE-A341-49F7-8EFD-78CD8DDCB03C}" destId="{FC8E10F5-EF78-4F81-AF2D-C9C1541751DC}" srcOrd="0" destOrd="0" presId="urn:microsoft.com/office/officeart/2005/8/layout/cycle3"/>
    <dgm:cxn modelId="{1867C976-ECC7-40AE-8210-FAC104A98A06}" srcId="{DCC9329D-1906-42C8-A933-C2BF1D78639C}" destId="{851CAB5C-7593-4A4C-88D4-32BC34B3B892}" srcOrd="6" destOrd="0" parTransId="{9153F707-47E1-4757-AE9B-4C79FFA48D9F}" sibTransId="{D4BB5910-8819-4632-8390-4E50953D889B}"/>
    <dgm:cxn modelId="{914B7F79-6CE6-4004-899F-FE9D11017BCA}" type="presOf" srcId="{E6A2CB91-500A-4A93-B1EC-F976F2E5E7C4}" destId="{9C83AFC3-289B-4DB4-A361-4223A1815924}" srcOrd="0" destOrd="0" presId="urn:microsoft.com/office/officeart/2005/8/layout/cycle3"/>
    <dgm:cxn modelId="{34CA737A-F6DA-4DB7-A6B2-D4FD36A2A4C8}" srcId="{DCC9329D-1906-42C8-A933-C2BF1D78639C}" destId="{71C584FB-74F7-41E6-AB48-1AB726324643}" srcOrd="3" destOrd="0" parTransId="{F6E98044-5293-4789-AF88-0C31C2CF0BC7}" sibTransId="{24FDE2ED-0BA8-4C5C-BC1E-B82297276100}"/>
    <dgm:cxn modelId="{54DEA57A-C132-4F46-A469-6FEA9F104AAD}" type="presOf" srcId="{F0B724BC-85A9-4981-8E88-6AF421C54BF3}" destId="{A7BB2221-D45E-47BF-A434-A105C7975173}" srcOrd="0" destOrd="0" presId="urn:microsoft.com/office/officeart/2005/8/layout/cycle3"/>
    <dgm:cxn modelId="{9C055687-E5A8-43AC-89A1-1AD5EE4798FB}" type="presOf" srcId="{A1E1CF49-2F73-481B-8859-26BD3A5F4259}" destId="{EB31BC9E-D0C5-46D2-96FE-56F2A1E0D55D}" srcOrd="0" destOrd="0" presId="urn:microsoft.com/office/officeart/2005/8/layout/cycle3"/>
    <dgm:cxn modelId="{C7F4E68E-F6D1-4FE7-84FE-D97605B5D313}" srcId="{DCC9329D-1906-42C8-A933-C2BF1D78639C}" destId="{A1E1CF49-2F73-481B-8859-26BD3A5F4259}" srcOrd="10" destOrd="0" parTransId="{97680D84-4095-4E2F-A0EE-31980CEF65C4}" sibTransId="{1AC9063C-240A-4EF7-BB26-7ECB4ED8199F}"/>
    <dgm:cxn modelId="{8D64A0B2-2050-4FAB-AFD1-93615D5B5A24}" type="presOf" srcId="{71C584FB-74F7-41E6-AB48-1AB726324643}" destId="{DEB029CC-4ECB-4997-8880-6CCBEFD17C4A}" srcOrd="0" destOrd="0" presId="urn:microsoft.com/office/officeart/2005/8/layout/cycle3"/>
    <dgm:cxn modelId="{5D9116B6-17EF-4428-86E5-CBFE25E93A3D}" type="presOf" srcId="{9493AA37-EDA0-46CA-BF64-D1A1E6D3C762}" destId="{D5596337-5EFC-4E50-BAC1-6EFE15370677}" srcOrd="0" destOrd="0" presId="urn:microsoft.com/office/officeart/2005/8/layout/cycle3"/>
    <dgm:cxn modelId="{CB8069D6-C767-47EE-891F-DCBF7069C483}" srcId="{DCC9329D-1906-42C8-A933-C2BF1D78639C}" destId="{8E8AD2CE-57BF-4A97-894F-4E4F37812C75}" srcOrd="4" destOrd="0" parTransId="{646B4290-7241-4981-A1A1-D02D9446E994}" sibTransId="{6FFB7E26-78F0-404B-89EE-446B838F4235}"/>
    <dgm:cxn modelId="{C4790EE4-2436-4CEC-8A43-BB2C5DD68A14}" type="presOf" srcId="{9477435A-42AA-44E2-8383-AED11F50FECF}" destId="{732235E4-C8CB-4AA6-864B-AABD4E0E30B8}" srcOrd="0" destOrd="0" presId="urn:microsoft.com/office/officeart/2005/8/layout/cycle3"/>
    <dgm:cxn modelId="{C37399EA-0F42-4121-B411-A160A0E7D727}" srcId="{DCC9329D-1906-42C8-A933-C2BF1D78639C}" destId="{8B2E6CCE-A341-49F7-8EFD-78CD8DDCB03C}" srcOrd="7" destOrd="0" parTransId="{4CF23398-5171-4A68-A565-8AFC54F50C02}" sibTransId="{1C8FDB07-B665-4A7C-9EEC-48F90F4E198E}"/>
    <dgm:cxn modelId="{CB1A28EC-0E5F-4EC5-B987-BC7E895DBD4B}" srcId="{DCC9329D-1906-42C8-A933-C2BF1D78639C}" destId="{9493AA37-EDA0-46CA-BF64-D1A1E6D3C762}" srcOrd="5" destOrd="0" parTransId="{4642E323-1238-486E-91E8-45A3E5A7CFBC}" sibTransId="{E06B9BC5-49A1-4822-8F4F-257B4E57F663}"/>
    <dgm:cxn modelId="{7E80F1ED-6E3F-4B64-ABDE-FC6902D81423}" srcId="{DCC9329D-1906-42C8-A933-C2BF1D78639C}" destId="{4E7E887F-FC12-4DD8-92CE-1572FF364624}" srcOrd="0" destOrd="0" parTransId="{97CE2B51-5408-40D0-A1D3-C31B6A978A8D}" sibTransId="{C89E1C29-76B3-4B4D-B4AF-B33707703738}"/>
    <dgm:cxn modelId="{A6982E6D-AADD-4A92-8B69-C7CD389CB883}" type="presParOf" srcId="{610D50E9-66D1-4E03-B442-CA11ACAD31BB}" destId="{81BAAB7E-299D-419F-BB35-75D0898AE134}" srcOrd="0" destOrd="0" presId="urn:microsoft.com/office/officeart/2005/8/layout/cycle3"/>
    <dgm:cxn modelId="{8AF63772-F426-42AA-94FE-0C144D32FD93}" type="presParOf" srcId="{81BAAB7E-299D-419F-BB35-75D0898AE134}" destId="{CA0DB9E1-D322-4EDD-BB4C-E153D1D7C257}" srcOrd="0" destOrd="0" presId="urn:microsoft.com/office/officeart/2005/8/layout/cycle3"/>
    <dgm:cxn modelId="{2FEDD840-38E9-4F98-9E4B-110BBDC40B11}" type="presParOf" srcId="{81BAAB7E-299D-419F-BB35-75D0898AE134}" destId="{51C28CC7-DB1C-4832-9B92-48C998554DC0}" srcOrd="1" destOrd="0" presId="urn:microsoft.com/office/officeart/2005/8/layout/cycle3"/>
    <dgm:cxn modelId="{06865A01-79FA-4498-B80A-EDE7A3F1AB88}" type="presParOf" srcId="{81BAAB7E-299D-419F-BB35-75D0898AE134}" destId="{D1654746-2A79-4F6C-AA51-CB868A22AC7A}" srcOrd="2" destOrd="0" presId="urn:microsoft.com/office/officeart/2005/8/layout/cycle3"/>
    <dgm:cxn modelId="{3A4A0546-5231-422A-A947-94E860288199}" type="presParOf" srcId="{81BAAB7E-299D-419F-BB35-75D0898AE134}" destId="{732235E4-C8CB-4AA6-864B-AABD4E0E30B8}" srcOrd="3" destOrd="0" presId="urn:microsoft.com/office/officeart/2005/8/layout/cycle3"/>
    <dgm:cxn modelId="{8444F173-D5B2-4ACB-AF7D-847E3F92C094}" type="presParOf" srcId="{81BAAB7E-299D-419F-BB35-75D0898AE134}" destId="{DEB029CC-4ECB-4997-8880-6CCBEFD17C4A}" srcOrd="4" destOrd="0" presId="urn:microsoft.com/office/officeart/2005/8/layout/cycle3"/>
    <dgm:cxn modelId="{1F46ED44-B0B9-4AC1-ADDA-117CC3E75D1C}" type="presParOf" srcId="{81BAAB7E-299D-419F-BB35-75D0898AE134}" destId="{2E1BA8B9-FB4E-4288-A01B-34AAF0303A2A}" srcOrd="5" destOrd="0" presId="urn:microsoft.com/office/officeart/2005/8/layout/cycle3"/>
    <dgm:cxn modelId="{3206A3AD-F356-4D80-8C09-B96CBF61BD17}" type="presParOf" srcId="{81BAAB7E-299D-419F-BB35-75D0898AE134}" destId="{D5596337-5EFC-4E50-BAC1-6EFE15370677}" srcOrd="6" destOrd="0" presId="urn:microsoft.com/office/officeart/2005/8/layout/cycle3"/>
    <dgm:cxn modelId="{D485B70D-FE15-4CF5-A9C7-F8D2457F4354}" type="presParOf" srcId="{81BAAB7E-299D-419F-BB35-75D0898AE134}" destId="{44605221-6999-4B4B-9EE9-402DC863A291}" srcOrd="7" destOrd="0" presId="urn:microsoft.com/office/officeart/2005/8/layout/cycle3"/>
    <dgm:cxn modelId="{A0DE5358-A27D-44BB-A57D-7BCDC71402D8}" type="presParOf" srcId="{81BAAB7E-299D-419F-BB35-75D0898AE134}" destId="{FC8E10F5-EF78-4F81-AF2D-C9C1541751DC}" srcOrd="8" destOrd="0" presId="urn:microsoft.com/office/officeart/2005/8/layout/cycle3"/>
    <dgm:cxn modelId="{DEDD01EF-C9AD-4217-8CFA-38C10B253F62}" type="presParOf" srcId="{81BAAB7E-299D-419F-BB35-75D0898AE134}" destId="{A7BB2221-D45E-47BF-A434-A105C7975173}" srcOrd="9" destOrd="0" presId="urn:microsoft.com/office/officeart/2005/8/layout/cycle3"/>
    <dgm:cxn modelId="{DEF93C4D-994E-4212-8CD5-9D8E1A19AA11}" type="presParOf" srcId="{81BAAB7E-299D-419F-BB35-75D0898AE134}" destId="{9C83AFC3-289B-4DB4-A361-4223A1815924}" srcOrd="10" destOrd="0" presId="urn:microsoft.com/office/officeart/2005/8/layout/cycle3"/>
    <dgm:cxn modelId="{3A59AD1C-5D15-4CC2-A77C-5E5A73D3C899}" type="presParOf" srcId="{81BAAB7E-299D-419F-BB35-75D0898AE134}" destId="{EB31BC9E-D0C5-46D2-96FE-56F2A1E0D55D}" srcOrd="11"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53B945-31D9-4275-A5DB-EDD54AF72A39}"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BBD3CD16-82D4-4670-BEA1-F5D17221B83A}">
      <dgm:prSet/>
      <dgm:spPr/>
      <dgm:t>
        <a:bodyPr/>
        <a:lstStyle/>
        <a:p>
          <a:pPr>
            <a:lnSpc>
              <a:spcPct val="100000"/>
            </a:lnSpc>
          </a:pPr>
          <a:r>
            <a:rPr lang="en-US"/>
            <a:t>It’s important to end with some sort of call to action.</a:t>
          </a:r>
        </a:p>
      </dgm:t>
    </dgm:pt>
    <dgm:pt modelId="{4A8B9281-10EC-458D-8ECC-77AD20C83E05}" type="parTrans" cxnId="{AD4C8A73-BE34-4370-B1A9-121A26B6A51E}">
      <dgm:prSet/>
      <dgm:spPr/>
      <dgm:t>
        <a:bodyPr/>
        <a:lstStyle/>
        <a:p>
          <a:endParaRPr lang="en-US"/>
        </a:p>
      </dgm:t>
    </dgm:pt>
    <dgm:pt modelId="{D54184B2-1344-48D5-B7C6-15C5054342E9}" type="sibTrans" cxnId="{AD4C8A73-BE34-4370-B1A9-121A26B6A51E}">
      <dgm:prSet/>
      <dgm:spPr/>
      <dgm:t>
        <a:bodyPr/>
        <a:lstStyle/>
        <a:p>
          <a:endParaRPr lang="en-US"/>
        </a:p>
      </dgm:t>
    </dgm:pt>
    <dgm:pt modelId="{D7CE5E50-7BC3-452C-A9D9-69C17BAB0C81}">
      <dgm:prSet/>
      <dgm:spPr/>
      <dgm:t>
        <a:bodyPr/>
        <a:lstStyle/>
        <a:p>
          <a:pPr>
            <a:lnSpc>
              <a:spcPct val="100000"/>
            </a:lnSpc>
          </a:pPr>
          <a:r>
            <a:rPr lang="en-US"/>
            <a:t>What do you want your listeners to do as a result of hearing your story?</a:t>
          </a:r>
        </a:p>
      </dgm:t>
    </dgm:pt>
    <dgm:pt modelId="{E3E66DD8-A146-4323-970D-D7B5E253A411}" type="parTrans" cxnId="{6D339754-E67A-47B1-93FC-ACF2FC6AE87F}">
      <dgm:prSet/>
      <dgm:spPr/>
      <dgm:t>
        <a:bodyPr/>
        <a:lstStyle/>
        <a:p>
          <a:endParaRPr lang="en-US"/>
        </a:p>
      </dgm:t>
    </dgm:pt>
    <dgm:pt modelId="{1C6AF847-A8D6-4427-BC84-2FDB6D660D56}" type="sibTrans" cxnId="{6D339754-E67A-47B1-93FC-ACF2FC6AE87F}">
      <dgm:prSet/>
      <dgm:spPr/>
      <dgm:t>
        <a:bodyPr/>
        <a:lstStyle/>
        <a:p>
          <a:endParaRPr lang="en-US"/>
        </a:p>
      </dgm:t>
    </dgm:pt>
    <dgm:pt modelId="{85FBB4AD-3CB6-4973-BA56-F122ED3A2ADC}" type="pres">
      <dgm:prSet presAssocID="{7F53B945-31D9-4275-A5DB-EDD54AF72A39}" presName="root" presStyleCnt="0">
        <dgm:presLayoutVars>
          <dgm:dir/>
          <dgm:resizeHandles val="exact"/>
        </dgm:presLayoutVars>
      </dgm:prSet>
      <dgm:spPr/>
    </dgm:pt>
    <dgm:pt modelId="{75271060-6402-4E8C-A515-A02C9DEEDB21}" type="pres">
      <dgm:prSet presAssocID="{BBD3CD16-82D4-4670-BEA1-F5D17221B83A}" presName="compNode" presStyleCnt="0"/>
      <dgm:spPr/>
    </dgm:pt>
    <dgm:pt modelId="{AAA5C1E5-71A0-4A14-859C-45DBA1A1CB5B}" type="pres">
      <dgm:prSet presAssocID="{BBD3CD16-82D4-4670-BEA1-F5D17221B83A}" presName="bgRect" presStyleLbl="bgShp" presStyleIdx="0" presStyleCnt="2"/>
      <dgm:spPr/>
    </dgm:pt>
    <dgm:pt modelId="{EEDE98C7-14C5-4D11-A01C-90E263DE610A}" type="pres">
      <dgm:prSet presAssocID="{BBD3CD16-82D4-4670-BEA1-F5D17221B8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pper board"/>
        </a:ext>
      </dgm:extLst>
    </dgm:pt>
    <dgm:pt modelId="{135A47F3-AAD9-4210-BC05-538825F4FE83}" type="pres">
      <dgm:prSet presAssocID="{BBD3CD16-82D4-4670-BEA1-F5D17221B83A}" presName="spaceRect" presStyleCnt="0"/>
      <dgm:spPr/>
    </dgm:pt>
    <dgm:pt modelId="{720F2897-0B63-45DD-A09A-0D90FD200545}" type="pres">
      <dgm:prSet presAssocID="{BBD3CD16-82D4-4670-BEA1-F5D17221B83A}" presName="parTx" presStyleLbl="revTx" presStyleIdx="0" presStyleCnt="2">
        <dgm:presLayoutVars>
          <dgm:chMax val="0"/>
          <dgm:chPref val="0"/>
        </dgm:presLayoutVars>
      </dgm:prSet>
      <dgm:spPr/>
    </dgm:pt>
    <dgm:pt modelId="{7557F03B-8F57-47F9-A0D2-58065B39F023}" type="pres">
      <dgm:prSet presAssocID="{D54184B2-1344-48D5-B7C6-15C5054342E9}" presName="sibTrans" presStyleCnt="0"/>
      <dgm:spPr/>
    </dgm:pt>
    <dgm:pt modelId="{D6D06670-60BB-45EB-82EB-D445E94F5977}" type="pres">
      <dgm:prSet presAssocID="{D7CE5E50-7BC3-452C-A9D9-69C17BAB0C81}" presName="compNode" presStyleCnt="0"/>
      <dgm:spPr/>
    </dgm:pt>
    <dgm:pt modelId="{D04619A7-D1B4-491E-9B09-9137656E6CA4}" type="pres">
      <dgm:prSet presAssocID="{D7CE5E50-7BC3-452C-A9D9-69C17BAB0C81}" presName="bgRect" presStyleLbl="bgShp" presStyleIdx="1" presStyleCnt="2"/>
      <dgm:spPr/>
    </dgm:pt>
    <dgm:pt modelId="{DF78DFFA-016F-4208-8A53-1A3750528E6D}" type="pres">
      <dgm:prSet presAssocID="{D7CE5E50-7BC3-452C-A9D9-69C17BAB0C8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
        </a:ext>
      </dgm:extLst>
    </dgm:pt>
    <dgm:pt modelId="{4492BBB3-8447-4D4F-82F7-BC00517C8B2B}" type="pres">
      <dgm:prSet presAssocID="{D7CE5E50-7BC3-452C-A9D9-69C17BAB0C81}" presName="spaceRect" presStyleCnt="0"/>
      <dgm:spPr/>
    </dgm:pt>
    <dgm:pt modelId="{53C4DE56-1026-4889-A29E-724A699245CF}" type="pres">
      <dgm:prSet presAssocID="{D7CE5E50-7BC3-452C-A9D9-69C17BAB0C81}" presName="parTx" presStyleLbl="revTx" presStyleIdx="1" presStyleCnt="2">
        <dgm:presLayoutVars>
          <dgm:chMax val="0"/>
          <dgm:chPref val="0"/>
        </dgm:presLayoutVars>
      </dgm:prSet>
      <dgm:spPr/>
    </dgm:pt>
  </dgm:ptLst>
  <dgm:cxnLst>
    <dgm:cxn modelId="{85A17E26-C967-49AE-9CA1-3F6891219E22}" type="presOf" srcId="{7F53B945-31D9-4275-A5DB-EDD54AF72A39}" destId="{85FBB4AD-3CB6-4973-BA56-F122ED3A2ADC}" srcOrd="0" destOrd="0" presId="urn:microsoft.com/office/officeart/2018/2/layout/IconVerticalSolidList"/>
    <dgm:cxn modelId="{DFE34D49-EE4E-4732-AC66-2EB7FB47F823}" type="presOf" srcId="{D7CE5E50-7BC3-452C-A9D9-69C17BAB0C81}" destId="{53C4DE56-1026-4889-A29E-724A699245CF}" srcOrd="0" destOrd="0" presId="urn:microsoft.com/office/officeart/2018/2/layout/IconVerticalSolidList"/>
    <dgm:cxn modelId="{AD4C8A73-BE34-4370-B1A9-121A26B6A51E}" srcId="{7F53B945-31D9-4275-A5DB-EDD54AF72A39}" destId="{BBD3CD16-82D4-4670-BEA1-F5D17221B83A}" srcOrd="0" destOrd="0" parTransId="{4A8B9281-10EC-458D-8ECC-77AD20C83E05}" sibTransId="{D54184B2-1344-48D5-B7C6-15C5054342E9}"/>
    <dgm:cxn modelId="{6D339754-E67A-47B1-93FC-ACF2FC6AE87F}" srcId="{7F53B945-31D9-4275-A5DB-EDD54AF72A39}" destId="{D7CE5E50-7BC3-452C-A9D9-69C17BAB0C81}" srcOrd="1" destOrd="0" parTransId="{E3E66DD8-A146-4323-970D-D7B5E253A411}" sibTransId="{1C6AF847-A8D6-4427-BC84-2FDB6D660D56}"/>
    <dgm:cxn modelId="{EE11FFB0-D092-4A75-B5FC-25253317C4B9}" type="presOf" srcId="{BBD3CD16-82D4-4670-BEA1-F5D17221B83A}" destId="{720F2897-0B63-45DD-A09A-0D90FD200545}" srcOrd="0" destOrd="0" presId="urn:microsoft.com/office/officeart/2018/2/layout/IconVerticalSolidList"/>
    <dgm:cxn modelId="{229267DB-9602-496D-882A-4E6D927A9806}" type="presParOf" srcId="{85FBB4AD-3CB6-4973-BA56-F122ED3A2ADC}" destId="{75271060-6402-4E8C-A515-A02C9DEEDB21}" srcOrd="0" destOrd="0" presId="urn:microsoft.com/office/officeart/2018/2/layout/IconVerticalSolidList"/>
    <dgm:cxn modelId="{3C3FE932-4866-43EC-A0A8-790182AA005D}" type="presParOf" srcId="{75271060-6402-4E8C-A515-A02C9DEEDB21}" destId="{AAA5C1E5-71A0-4A14-859C-45DBA1A1CB5B}" srcOrd="0" destOrd="0" presId="urn:microsoft.com/office/officeart/2018/2/layout/IconVerticalSolidList"/>
    <dgm:cxn modelId="{0FCD79F5-27AE-4EAF-9604-08892791DAD8}" type="presParOf" srcId="{75271060-6402-4E8C-A515-A02C9DEEDB21}" destId="{EEDE98C7-14C5-4D11-A01C-90E263DE610A}" srcOrd="1" destOrd="0" presId="urn:microsoft.com/office/officeart/2018/2/layout/IconVerticalSolidList"/>
    <dgm:cxn modelId="{FCD6762C-E71F-48AE-88AE-28276276CDA7}" type="presParOf" srcId="{75271060-6402-4E8C-A515-A02C9DEEDB21}" destId="{135A47F3-AAD9-4210-BC05-538825F4FE83}" srcOrd="2" destOrd="0" presId="urn:microsoft.com/office/officeart/2018/2/layout/IconVerticalSolidList"/>
    <dgm:cxn modelId="{D190CCF8-F176-4AFF-9B95-92165E6C07BD}" type="presParOf" srcId="{75271060-6402-4E8C-A515-A02C9DEEDB21}" destId="{720F2897-0B63-45DD-A09A-0D90FD200545}" srcOrd="3" destOrd="0" presId="urn:microsoft.com/office/officeart/2018/2/layout/IconVerticalSolidList"/>
    <dgm:cxn modelId="{C8793364-52EA-4AAD-9A5F-DD7FE0962F10}" type="presParOf" srcId="{85FBB4AD-3CB6-4973-BA56-F122ED3A2ADC}" destId="{7557F03B-8F57-47F9-A0D2-58065B39F023}" srcOrd="1" destOrd="0" presId="urn:microsoft.com/office/officeart/2018/2/layout/IconVerticalSolidList"/>
    <dgm:cxn modelId="{94E6A46F-C3BC-430A-BDF2-32F93C824F7D}" type="presParOf" srcId="{85FBB4AD-3CB6-4973-BA56-F122ED3A2ADC}" destId="{D6D06670-60BB-45EB-82EB-D445E94F5977}" srcOrd="2" destOrd="0" presId="urn:microsoft.com/office/officeart/2018/2/layout/IconVerticalSolidList"/>
    <dgm:cxn modelId="{C6D5AF05-2870-456F-881D-8B208082DA1C}" type="presParOf" srcId="{D6D06670-60BB-45EB-82EB-D445E94F5977}" destId="{D04619A7-D1B4-491E-9B09-9137656E6CA4}" srcOrd="0" destOrd="0" presId="urn:microsoft.com/office/officeart/2018/2/layout/IconVerticalSolidList"/>
    <dgm:cxn modelId="{81F16DC3-0232-4CB8-ADFD-4A676837A415}" type="presParOf" srcId="{D6D06670-60BB-45EB-82EB-D445E94F5977}" destId="{DF78DFFA-016F-4208-8A53-1A3750528E6D}" srcOrd="1" destOrd="0" presId="urn:microsoft.com/office/officeart/2018/2/layout/IconVerticalSolidList"/>
    <dgm:cxn modelId="{9596B28B-38C6-4814-A759-1D520CD33CE4}" type="presParOf" srcId="{D6D06670-60BB-45EB-82EB-D445E94F5977}" destId="{4492BBB3-8447-4D4F-82F7-BC00517C8B2B}" srcOrd="2" destOrd="0" presId="urn:microsoft.com/office/officeart/2018/2/layout/IconVerticalSolidList"/>
    <dgm:cxn modelId="{BC168E30-587B-48A6-9DF1-3FE3A775B0A9}" type="presParOf" srcId="{D6D06670-60BB-45EB-82EB-D445E94F5977}" destId="{53C4DE56-1026-4889-A29E-724A699245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940B82-04A5-4A9E-9DC6-00E939DCA65A}" type="doc">
      <dgm:prSet loTypeId="urn:microsoft.com/office/officeart/2016/7/layout/RepeatingBendingProcessNew" loCatId="process" qsTypeId="urn:microsoft.com/office/officeart/2005/8/quickstyle/simple1" qsCatId="simple" csTypeId="urn:microsoft.com/office/officeart/2005/8/colors/accent1_4" csCatId="accent1"/>
      <dgm:spPr/>
      <dgm:t>
        <a:bodyPr/>
        <a:lstStyle/>
        <a:p>
          <a:endParaRPr lang="en-US"/>
        </a:p>
      </dgm:t>
    </dgm:pt>
    <dgm:pt modelId="{6241BE4E-4EF8-4FEE-B93E-4591FDA539DD}">
      <dgm:prSet/>
      <dgm:spPr/>
      <dgm:t>
        <a:bodyPr/>
        <a:lstStyle/>
        <a:p>
          <a:r>
            <a:rPr lang="en-US"/>
            <a:t>Who is telling the story?</a:t>
          </a:r>
        </a:p>
      </dgm:t>
    </dgm:pt>
    <dgm:pt modelId="{E8453B4C-42F2-4DBD-93DF-6EC4C8EF9ED2}" type="parTrans" cxnId="{1FA6A897-187F-45CA-B81C-642D0013A585}">
      <dgm:prSet/>
      <dgm:spPr/>
      <dgm:t>
        <a:bodyPr/>
        <a:lstStyle/>
        <a:p>
          <a:endParaRPr lang="en-US"/>
        </a:p>
      </dgm:t>
    </dgm:pt>
    <dgm:pt modelId="{5086DC97-F5AE-4BF5-8DE8-BA12E7D2F4B3}" type="sibTrans" cxnId="{1FA6A897-187F-45CA-B81C-642D0013A585}">
      <dgm:prSet/>
      <dgm:spPr/>
      <dgm:t>
        <a:bodyPr/>
        <a:lstStyle/>
        <a:p>
          <a:endParaRPr lang="en-US"/>
        </a:p>
      </dgm:t>
    </dgm:pt>
    <dgm:pt modelId="{550B2B05-B4AD-41F3-A225-F5223BB1ED07}">
      <dgm:prSet/>
      <dgm:spPr/>
      <dgm:t>
        <a:bodyPr/>
        <a:lstStyle/>
        <a:p>
          <a:r>
            <a:rPr lang="en-US"/>
            <a:t>Why is the story being told?</a:t>
          </a:r>
        </a:p>
      </dgm:t>
    </dgm:pt>
    <dgm:pt modelId="{7809A77C-7A48-497C-BC24-07473DC9103C}" type="parTrans" cxnId="{212D3F66-D280-41CD-9FC0-4D394FFC81DB}">
      <dgm:prSet/>
      <dgm:spPr/>
      <dgm:t>
        <a:bodyPr/>
        <a:lstStyle/>
        <a:p>
          <a:endParaRPr lang="en-US"/>
        </a:p>
      </dgm:t>
    </dgm:pt>
    <dgm:pt modelId="{DAC9724F-C835-47C0-A2EB-53DF4F26B886}" type="sibTrans" cxnId="{212D3F66-D280-41CD-9FC0-4D394FFC81DB}">
      <dgm:prSet/>
      <dgm:spPr/>
      <dgm:t>
        <a:bodyPr/>
        <a:lstStyle/>
        <a:p>
          <a:endParaRPr lang="en-US"/>
        </a:p>
      </dgm:t>
    </dgm:pt>
    <dgm:pt modelId="{F7979F60-3ED8-4A48-ABBB-DF7187193966}">
      <dgm:prSet/>
      <dgm:spPr/>
      <dgm:t>
        <a:bodyPr/>
        <a:lstStyle/>
        <a:p>
          <a:r>
            <a:rPr lang="en-US"/>
            <a:t>When and where is the story taking place?</a:t>
          </a:r>
        </a:p>
      </dgm:t>
    </dgm:pt>
    <dgm:pt modelId="{D2720752-42F2-4527-94F8-B2BC23972F31}" type="parTrans" cxnId="{8DE229EB-985C-4BE5-BF61-2A47B4E3A0D4}">
      <dgm:prSet/>
      <dgm:spPr/>
      <dgm:t>
        <a:bodyPr/>
        <a:lstStyle/>
        <a:p>
          <a:endParaRPr lang="en-US"/>
        </a:p>
      </dgm:t>
    </dgm:pt>
    <dgm:pt modelId="{C87B2F16-E661-4EEA-B62C-4CBB45F1EBAF}" type="sibTrans" cxnId="{8DE229EB-985C-4BE5-BF61-2A47B4E3A0D4}">
      <dgm:prSet/>
      <dgm:spPr/>
      <dgm:t>
        <a:bodyPr/>
        <a:lstStyle/>
        <a:p>
          <a:endParaRPr lang="en-US"/>
        </a:p>
      </dgm:t>
    </dgm:pt>
    <dgm:pt modelId="{BAF391F9-262E-4743-95BA-A344FCBA75F5}">
      <dgm:prSet/>
      <dgm:spPr/>
      <dgm:t>
        <a:bodyPr/>
        <a:lstStyle/>
        <a:p>
          <a:r>
            <a:rPr lang="en-US"/>
            <a:t>Who are the people in the story?</a:t>
          </a:r>
        </a:p>
      </dgm:t>
    </dgm:pt>
    <dgm:pt modelId="{585F6545-8534-4CD9-80C9-64C8B257B37D}" type="parTrans" cxnId="{5B9C8DB5-60F2-4C6B-8CB4-C7F9E891DF2B}">
      <dgm:prSet/>
      <dgm:spPr/>
      <dgm:t>
        <a:bodyPr/>
        <a:lstStyle/>
        <a:p>
          <a:endParaRPr lang="en-US"/>
        </a:p>
      </dgm:t>
    </dgm:pt>
    <dgm:pt modelId="{79D8ED56-B43B-4827-B039-4B28C24B09C5}" type="sibTrans" cxnId="{5B9C8DB5-60F2-4C6B-8CB4-C7F9E891DF2B}">
      <dgm:prSet/>
      <dgm:spPr/>
      <dgm:t>
        <a:bodyPr/>
        <a:lstStyle/>
        <a:p>
          <a:endParaRPr lang="en-US"/>
        </a:p>
      </dgm:t>
    </dgm:pt>
    <dgm:pt modelId="{3037DE7F-F6AD-46A1-9D4F-7D0341B53EF1}">
      <dgm:prSet/>
      <dgm:spPr/>
      <dgm:t>
        <a:bodyPr/>
        <a:lstStyle/>
        <a:p>
          <a:r>
            <a:rPr lang="en-US"/>
            <a:t>What are the people trying to achieve?</a:t>
          </a:r>
        </a:p>
      </dgm:t>
    </dgm:pt>
    <dgm:pt modelId="{FBEE76B1-CD7A-4D39-B437-E282476EF80A}" type="parTrans" cxnId="{A2294D48-C356-4DB3-A7E7-9DD25B8AD285}">
      <dgm:prSet/>
      <dgm:spPr/>
      <dgm:t>
        <a:bodyPr/>
        <a:lstStyle/>
        <a:p>
          <a:endParaRPr lang="en-US"/>
        </a:p>
      </dgm:t>
    </dgm:pt>
    <dgm:pt modelId="{AF884A1C-43E3-4717-B9FC-2BDDB431751F}" type="sibTrans" cxnId="{A2294D48-C356-4DB3-A7E7-9DD25B8AD285}">
      <dgm:prSet/>
      <dgm:spPr/>
      <dgm:t>
        <a:bodyPr/>
        <a:lstStyle/>
        <a:p>
          <a:endParaRPr lang="en-US"/>
        </a:p>
      </dgm:t>
    </dgm:pt>
    <dgm:pt modelId="{F082D4D5-45FB-40E7-BDA6-D9C596CC3665}">
      <dgm:prSet/>
      <dgm:spPr/>
      <dgm:t>
        <a:bodyPr/>
        <a:lstStyle/>
        <a:p>
          <a:r>
            <a:rPr lang="en-US"/>
            <a:t>What challenges are faced?</a:t>
          </a:r>
        </a:p>
      </dgm:t>
    </dgm:pt>
    <dgm:pt modelId="{DDDFB1DA-A340-42AA-8BC6-8385B2F6A7DC}" type="parTrans" cxnId="{55BC17F1-969A-482D-83D7-C06E65ED6508}">
      <dgm:prSet/>
      <dgm:spPr/>
      <dgm:t>
        <a:bodyPr/>
        <a:lstStyle/>
        <a:p>
          <a:endParaRPr lang="en-US"/>
        </a:p>
      </dgm:t>
    </dgm:pt>
    <dgm:pt modelId="{36FD4141-FB16-4D89-8151-1A52F46BFFFB}" type="sibTrans" cxnId="{55BC17F1-969A-482D-83D7-C06E65ED6508}">
      <dgm:prSet/>
      <dgm:spPr/>
      <dgm:t>
        <a:bodyPr/>
        <a:lstStyle/>
        <a:p>
          <a:endParaRPr lang="en-US"/>
        </a:p>
      </dgm:t>
    </dgm:pt>
    <dgm:pt modelId="{F3170329-4F6C-4124-BDF8-E26772ECAA91}" type="pres">
      <dgm:prSet presAssocID="{FE940B82-04A5-4A9E-9DC6-00E939DCA65A}" presName="Name0" presStyleCnt="0">
        <dgm:presLayoutVars>
          <dgm:dir/>
          <dgm:resizeHandles val="exact"/>
        </dgm:presLayoutVars>
      </dgm:prSet>
      <dgm:spPr/>
    </dgm:pt>
    <dgm:pt modelId="{E23650E2-4BB8-4C36-B5CD-7CEAD74A8A21}" type="pres">
      <dgm:prSet presAssocID="{6241BE4E-4EF8-4FEE-B93E-4591FDA539DD}" presName="node" presStyleLbl="node1" presStyleIdx="0" presStyleCnt="6">
        <dgm:presLayoutVars>
          <dgm:bulletEnabled val="1"/>
        </dgm:presLayoutVars>
      </dgm:prSet>
      <dgm:spPr/>
    </dgm:pt>
    <dgm:pt modelId="{6C55BC1D-5204-4D7C-B422-6CD3B6001101}" type="pres">
      <dgm:prSet presAssocID="{5086DC97-F5AE-4BF5-8DE8-BA12E7D2F4B3}" presName="sibTrans" presStyleLbl="sibTrans1D1" presStyleIdx="0" presStyleCnt="5"/>
      <dgm:spPr/>
    </dgm:pt>
    <dgm:pt modelId="{006C4344-C368-40FE-9D7E-526D7599BD73}" type="pres">
      <dgm:prSet presAssocID="{5086DC97-F5AE-4BF5-8DE8-BA12E7D2F4B3}" presName="connectorText" presStyleLbl="sibTrans1D1" presStyleIdx="0" presStyleCnt="5"/>
      <dgm:spPr/>
    </dgm:pt>
    <dgm:pt modelId="{601DECBC-60C4-422F-AC47-F19913968D36}" type="pres">
      <dgm:prSet presAssocID="{550B2B05-B4AD-41F3-A225-F5223BB1ED07}" presName="node" presStyleLbl="node1" presStyleIdx="1" presStyleCnt="6">
        <dgm:presLayoutVars>
          <dgm:bulletEnabled val="1"/>
        </dgm:presLayoutVars>
      </dgm:prSet>
      <dgm:spPr/>
    </dgm:pt>
    <dgm:pt modelId="{B056EBD9-E8EE-49C1-B320-6DC5073F53DE}" type="pres">
      <dgm:prSet presAssocID="{DAC9724F-C835-47C0-A2EB-53DF4F26B886}" presName="sibTrans" presStyleLbl="sibTrans1D1" presStyleIdx="1" presStyleCnt="5"/>
      <dgm:spPr/>
    </dgm:pt>
    <dgm:pt modelId="{612BFCE2-19F0-40A6-82EC-15727779C730}" type="pres">
      <dgm:prSet presAssocID="{DAC9724F-C835-47C0-A2EB-53DF4F26B886}" presName="connectorText" presStyleLbl="sibTrans1D1" presStyleIdx="1" presStyleCnt="5"/>
      <dgm:spPr/>
    </dgm:pt>
    <dgm:pt modelId="{C0D71825-A874-48ED-BC31-E004E2EABBCC}" type="pres">
      <dgm:prSet presAssocID="{F7979F60-3ED8-4A48-ABBB-DF7187193966}" presName="node" presStyleLbl="node1" presStyleIdx="2" presStyleCnt="6">
        <dgm:presLayoutVars>
          <dgm:bulletEnabled val="1"/>
        </dgm:presLayoutVars>
      </dgm:prSet>
      <dgm:spPr/>
    </dgm:pt>
    <dgm:pt modelId="{0F0967D7-E301-4D16-BA50-BB62AB8BD507}" type="pres">
      <dgm:prSet presAssocID="{C87B2F16-E661-4EEA-B62C-4CBB45F1EBAF}" presName="sibTrans" presStyleLbl="sibTrans1D1" presStyleIdx="2" presStyleCnt="5"/>
      <dgm:spPr/>
    </dgm:pt>
    <dgm:pt modelId="{B3513608-A816-4B05-93BF-41EC61CA74BE}" type="pres">
      <dgm:prSet presAssocID="{C87B2F16-E661-4EEA-B62C-4CBB45F1EBAF}" presName="connectorText" presStyleLbl="sibTrans1D1" presStyleIdx="2" presStyleCnt="5"/>
      <dgm:spPr/>
    </dgm:pt>
    <dgm:pt modelId="{59805A7E-EF23-47BE-98E6-915A0B514031}" type="pres">
      <dgm:prSet presAssocID="{BAF391F9-262E-4743-95BA-A344FCBA75F5}" presName="node" presStyleLbl="node1" presStyleIdx="3" presStyleCnt="6">
        <dgm:presLayoutVars>
          <dgm:bulletEnabled val="1"/>
        </dgm:presLayoutVars>
      </dgm:prSet>
      <dgm:spPr/>
    </dgm:pt>
    <dgm:pt modelId="{8707E884-4E46-41FA-B3B4-BB3C65948636}" type="pres">
      <dgm:prSet presAssocID="{79D8ED56-B43B-4827-B039-4B28C24B09C5}" presName="sibTrans" presStyleLbl="sibTrans1D1" presStyleIdx="3" presStyleCnt="5"/>
      <dgm:spPr/>
    </dgm:pt>
    <dgm:pt modelId="{163EE344-129F-4E4B-9126-0C0B29CD75CA}" type="pres">
      <dgm:prSet presAssocID="{79D8ED56-B43B-4827-B039-4B28C24B09C5}" presName="connectorText" presStyleLbl="sibTrans1D1" presStyleIdx="3" presStyleCnt="5"/>
      <dgm:spPr/>
    </dgm:pt>
    <dgm:pt modelId="{A2C1383A-77CD-4576-804A-CB40D2044E89}" type="pres">
      <dgm:prSet presAssocID="{3037DE7F-F6AD-46A1-9D4F-7D0341B53EF1}" presName="node" presStyleLbl="node1" presStyleIdx="4" presStyleCnt="6">
        <dgm:presLayoutVars>
          <dgm:bulletEnabled val="1"/>
        </dgm:presLayoutVars>
      </dgm:prSet>
      <dgm:spPr/>
    </dgm:pt>
    <dgm:pt modelId="{BACA8C7A-BED1-4512-A8E8-4200C706185D}" type="pres">
      <dgm:prSet presAssocID="{AF884A1C-43E3-4717-B9FC-2BDDB431751F}" presName="sibTrans" presStyleLbl="sibTrans1D1" presStyleIdx="4" presStyleCnt="5"/>
      <dgm:spPr/>
    </dgm:pt>
    <dgm:pt modelId="{EA9BE66B-4878-4364-9291-CB6658B94908}" type="pres">
      <dgm:prSet presAssocID="{AF884A1C-43E3-4717-B9FC-2BDDB431751F}" presName="connectorText" presStyleLbl="sibTrans1D1" presStyleIdx="4" presStyleCnt="5"/>
      <dgm:spPr/>
    </dgm:pt>
    <dgm:pt modelId="{DD242DA3-8653-4C2E-89FD-35EE6B630E10}" type="pres">
      <dgm:prSet presAssocID="{F082D4D5-45FB-40E7-BDA6-D9C596CC3665}" presName="node" presStyleLbl="node1" presStyleIdx="5" presStyleCnt="6">
        <dgm:presLayoutVars>
          <dgm:bulletEnabled val="1"/>
        </dgm:presLayoutVars>
      </dgm:prSet>
      <dgm:spPr/>
    </dgm:pt>
  </dgm:ptLst>
  <dgm:cxnLst>
    <dgm:cxn modelId="{9EEE7303-FD82-4656-8066-AAE5ADFE7CCC}" type="presOf" srcId="{79D8ED56-B43B-4827-B039-4B28C24B09C5}" destId="{8707E884-4E46-41FA-B3B4-BB3C65948636}" srcOrd="0" destOrd="0" presId="urn:microsoft.com/office/officeart/2016/7/layout/RepeatingBendingProcessNew"/>
    <dgm:cxn modelId="{68789922-6F41-4545-BB67-77892E1570C7}" type="presOf" srcId="{5086DC97-F5AE-4BF5-8DE8-BA12E7D2F4B3}" destId="{6C55BC1D-5204-4D7C-B422-6CD3B6001101}" srcOrd="0" destOrd="0" presId="urn:microsoft.com/office/officeart/2016/7/layout/RepeatingBendingProcessNew"/>
    <dgm:cxn modelId="{576D2A2A-1EA9-4E40-8BDD-9DA1C60599BC}" type="presOf" srcId="{550B2B05-B4AD-41F3-A225-F5223BB1ED07}" destId="{601DECBC-60C4-422F-AC47-F19913968D36}" srcOrd="0" destOrd="0" presId="urn:microsoft.com/office/officeart/2016/7/layout/RepeatingBendingProcessNew"/>
    <dgm:cxn modelId="{8BBFB43F-42D7-4892-949E-7EF71E8AA7F6}" type="presOf" srcId="{79D8ED56-B43B-4827-B039-4B28C24B09C5}" destId="{163EE344-129F-4E4B-9126-0C0B29CD75CA}" srcOrd="1" destOrd="0" presId="urn:microsoft.com/office/officeart/2016/7/layout/RepeatingBendingProcessNew"/>
    <dgm:cxn modelId="{3CD2905B-5469-4744-B051-A2885084E453}" type="presOf" srcId="{F7979F60-3ED8-4A48-ABBB-DF7187193966}" destId="{C0D71825-A874-48ED-BC31-E004E2EABBCC}" srcOrd="0" destOrd="0" presId="urn:microsoft.com/office/officeart/2016/7/layout/RepeatingBendingProcessNew"/>
    <dgm:cxn modelId="{212D3F66-D280-41CD-9FC0-4D394FFC81DB}" srcId="{FE940B82-04A5-4A9E-9DC6-00E939DCA65A}" destId="{550B2B05-B4AD-41F3-A225-F5223BB1ED07}" srcOrd="1" destOrd="0" parTransId="{7809A77C-7A48-497C-BC24-07473DC9103C}" sibTransId="{DAC9724F-C835-47C0-A2EB-53DF4F26B886}"/>
    <dgm:cxn modelId="{87715246-8873-4133-856F-071C37F40756}" type="presOf" srcId="{C87B2F16-E661-4EEA-B62C-4CBB45F1EBAF}" destId="{B3513608-A816-4B05-93BF-41EC61CA74BE}" srcOrd="1" destOrd="0" presId="urn:microsoft.com/office/officeart/2016/7/layout/RepeatingBendingProcessNew"/>
    <dgm:cxn modelId="{A2294D48-C356-4DB3-A7E7-9DD25B8AD285}" srcId="{FE940B82-04A5-4A9E-9DC6-00E939DCA65A}" destId="{3037DE7F-F6AD-46A1-9D4F-7D0341B53EF1}" srcOrd="4" destOrd="0" parTransId="{FBEE76B1-CD7A-4D39-B437-E282476EF80A}" sibTransId="{AF884A1C-43E3-4717-B9FC-2BDDB431751F}"/>
    <dgm:cxn modelId="{8B97874A-A145-421D-A8B8-CA4C34500B18}" type="presOf" srcId="{3037DE7F-F6AD-46A1-9D4F-7D0341B53EF1}" destId="{A2C1383A-77CD-4576-804A-CB40D2044E89}" srcOrd="0" destOrd="0" presId="urn:microsoft.com/office/officeart/2016/7/layout/RepeatingBendingProcessNew"/>
    <dgm:cxn modelId="{00A45954-99E6-4867-8905-4FF72FF9200E}" type="presOf" srcId="{FE940B82-04A5-4A9E-9DC6-00E939DCA65A}" destId="{F3170329-4F6C-4124-BDF8-E26772ECAA91}" srcOrd="0" destOrd="0" presId="urn:microsoft.com/office/officeart/2016/7/layout/RepeatingBendingProcessNew"/>
    <dgm:cxn modelId="{55132D77-1533-47B4-8C01-598125559821}" type="presOf" srcId="{DAC9724F-C835-47C0-A2EB-53DF4F26B886}" destId="{B056EBD9-E8EE-49C1-B320-6DC5073F53DE}" srcOrd="0" destOrd="0" presId="urn:microsoft.com/office/officeart/2016/7/layout/RepeatingBendingProcessNew"/>
    <dgm:cxn modelId="{65FE397F-6AD5-4C9B-BA21-FD30D23FE334}" type="presOf" srcId="{BAF391F9-262E-4743-95BA-A344FCBA75F5}" destId="{59805A7E-EF23-47BE-98E6-915A0B514031}" srcOrd="0" destOrd="0" presId="urn:microsoft.com/office/officeart/2016/7/layout/RepeatingBendingProcessNew"/>
    <dgm:cxn modelId="{FB093195-5B72-44B4-8EBA-7A1FBDC2A89E}" type="presOf" srcId="{AF884A1C-43E3-4717-B9FC-2BDDB431751F}" destId="{EA9BE66B-4878-4364-9291-CB6658B94908}" srcOrd="1" destOrd="0" presId="urn:microsoft.com/office/officeart/2016/7/layout/RepeatingBendingProcessNew"/>
    <dgm:cxn modelId="{1FA6A897-187F-45CA-B81C-642D0013A585}" srcId="{FE940B82-04A5-4A9E-9DC6-00E939DCA65A}" destId="{6241BE4E-4EF8-4FEE-B93E-4591FDA539DD}" srcOrd="0" destOrd="0" parTransId="{E8453B4C-42F2-4DBD-93DF-6EC4C8EF9ED2}" sibTransId="{5086DC97-F5AE-4BF5-8DE8-BA12E7D2F4B3}"/>
    <dgm:cxn modelId="{99AFFF97-20D7-4464-97C8-570F2A13BBE5}" type="presOf" srcId="{6241BE4E-4EF8-4FEE-B93E-4591FDA539DD}" destId="{E23650E2-4BB8-4C36-B5CD-7CEAD74A8A21}" srcOrd="0" destOrd="0" presId="urn:microsoft.com/office/officeart/2016/7/layout/RepeatingBendingProcessNew"/>
    <dgm:cxn modelId="{C811F19C-7DCC-44B8-8914-7C35CFEE05A1}" type="presOf" srcId="{5086DC97-F5AE-4BF5-8DE8-BA12E7D2F4B3}" destId="{006C4344-C368-40FE-9D7E-526D7599BD73}" srcOrd="1" destOrd="0" presId="urn:microsoft.com/office/officeart/2016/7/layout/RepeatingBendingProcessNew"/>
    <dgm:cxn modelId="{4527EAA7-4CAE-4CF7-9A30-7C3C07F9F406}" type="presOf" srcId="{AF884A1C-43E3-4717-B9FC-2BDDB431751F}" destId="{BACA8C7A-BED1-4512-A8E8-4200C706185D}" srcOrd="0" destOrd="0" presId="urn:microsoft.com/office/officeart/2016/7/layout/RepeatingBendingProcessNew"/>
    <dgm:cxn modelId="{5B9C8DB5-60F2-4C6B-8CB4-C7F9E891DF2B}" srcId="{FE940B82-04A5-4A9E-9DC6-00E939DCA65A}" destId="{BAF391F9-262E-4743-95BA-A344FCBA75F5}" srcOrd="3" destOrd="0" parTransId="{585F6545-8534-4CD9-80C9-64C8B257B37D}" sibTransId="{79D8ED56-B43B-4827-B039-4B28C24B09C5}"/>
    <dgm:cxn modelId="{0C8D88B8-B530-4275-808C-C362375F6DD8}" type="presOf" srcId="{F082D4D5-45FB-40E7-BDA6-D9C596CC3665}" destId="{DD242DA3-8653-4C2E-89FD-35EE6B630E10}" srcOrd="0" destOrd="0" presId="urn:microsoft.com/office/officeart/2016/7/layout/RepeatingBendingProcessNew"/>
    <dgm:cxn modelId="{B8E236C8-B923-4C6C-B7ED-6EFE5524985E}" type="presOf" srcId="{DAC9724F-C835-47C0-A2EB-53DF4F26B886}" destId="{612BFCE2-19F0-40A6-82EC-15727779C730}" srcOrd="1" destOrd="0" presId="urn:microsoft.com/office/officeart/2016/7/layout/RepeatingBendingProcessNew"/>
    <dgm:cxn modelId="{FD57FDD6-31DE-4884-9BFE-26876D3C6408}" type="presOf" srcId="{C87B2F16-E661-4EEA-B62C-4CBB45F1EBAF}" destId="{0F0967D7-E301-4D16-BA50-BB62AB8BD507}" srcOrd="0" destOrd="0" presId="urn:microsoft.com/office/officeart/2016/7/layout/RepeatingBendingProcessNew"/>
    <dgm:cxn modelId="{8DE229EB-985C-4BE5-BF61-2A47B4E3A0D4}" srcId="{FE940B82-04A5-4A9E-9DC6-00E939DCA65A}" destId="{F7979F60-3ED8-4A48-ABBB-DF7187193966}" srcOrd="2" destOrd="0" parTransId="{D2720752-42F2-4527-94F8-B2BC23972F31}" sibTransId="{C87B2F16-E661-4EEA-B62C-4CBB45F1EBAF}"/>
    <dgm:cxn modelId="{55BC17F1-969A-482D-83D7-C06E65ED6508}" srcId="{FE940B82-04A5-4A9E-9DC6-00E939DCA65A}" destId="{F082D4D5-45FB-40E7-BDA6-D9C596CC3665}" srcOrd="5" destOrd="0" parTransId="{DDDFB1DA-A340-42AA-8BC6-8385B2F6A7DC}" sibTransId="{36FD4141-FB16-4D89-8151-1A52F46BFFFB}"/>
    <dgm:cxn modelId="{FA7485BF-3577-42EB-A743-82E278D78BBF}" type="presParOf" srcId="{F3170329-4F6C-4124-BDF8-E26772ECAA91}" destId="{E23650E2-4BB8-4C36-B5CD-7CEAD74A8A21}" srcOrd="0" destOrd="0" presId="urn:microsoft.com/office/officeart/2016/7/layout/RepeatingBendingProcessNew"/>
    <dgm:cxn modelId="{1B9A1A6B-CE96-4A13-98EA-F650AAE9724A}" type="presParOf" srcId="{F3170329-4F6C-4124-BDF8-E26772ECAA91}" destId="{6C55BC1D-5204-4D7C-B422-6CD3B6001101}" srcOrd="1" destOrd="0" presId="urn:microsoft.com/office/officeart/2016/7/layout/RepeatingBendingProcessNew"/>
    <dgm:cxn modelId="{857D3CE7-517E-47A8-8093-DBC733D9C160}" type="presParOf" srcId="{6C55BC1D-5204-4D7C-B422-6CD3B6001101}" destId="{006C4344-C368-40FE-9D7E-526D7599BD73}" srcOrd="0" destOrd="0" presId="urn:microsoft.com/office/officeart/2016/7/layout/RepeatingBendingProcessNew"/>
    <dgm:cxn modelId="{FEBC52B9-1AE3-4991-BC0B-9D6D1DA00F0B}" type="presParOf" srcId="{F3170329-4F6C-4124-BDF8-E26772ECAA91}" destId="{601DECBC-60C4-422F-AC47-F19913968D36}" srcOrd="2" destOrd="0" presId="urn:microsoft.com/office/officeart/2016/7/layout/RepeatingBendingProcessNew"/>
    <dgm:cxn modelId="{054B214B-C49D-4417-AD5A-3BA877ED3F11}" type="presParOf" srcId="{F3170329-4F6C-4124-BDF8-E26772ECAA91}" destId="{B056EBD9-E8EE-49C1-B320-6DC5073F53DE}" srcOrd="3" destOrd="0" presId="urn:microsoft.com/office/officeart/2016/7/layout/RepeatingBendingProcessNew"/>
    <dgm:cxn modelId="{61EE1FE5-F9D9-4F25-8B83-0EE55712239B}" type="presParOf" srcId="{B056EBD9-E8EE-49C1-B320-6DC5073F53DE}" destId="{612BFCE2-19F0-40A6-82EC-15727779C730}" srcOrd="0" destOrd="0" presId="urn:microsoft.com/office/officeart/2016/7/layout/RepeatingBendingProcessNew"/>
    <dgm:cxn modelId="{605E6E35-8252-4141-8689-F474B294E955}" type="presParOf" srcId="{F3170329-4F6C-4124-BDF8-E26772ECAA91}" destId="{C0D71825-A874-48ED-BC31-E004E2EABBCC}" srcOrd="4" destOrd="0" presId="urn:microsoft.com/office/officeart/2016/7/layout/RepeatingBendingProcessNew"/>
    <dgm:cxn modelId="{C41A346E-349A-494C-B71F-4A595E3B20E1}" type="presParOf" srcId="{F3170329-4F6C-4124-BDF8-E26772ECAA91}" destId="{0F0967D7-E301-4D16-BA50-BB62AB8BD507}" srcOrd="5" destOrd="0" presId="urn:microsoft.com/office/officeart/2016/7/layout/RepeatingBendingProcessNew"/>
    <dgm:cxn modelId="{C8007EA1-F322-42A5-AD8F-291944B86914}" type="presParOf" srcId="{0F0967D7-E301-4D16-BA50-BB62AB8BD507}" destId="{B3513608-A816-4B05-93BF-41EC61CA74BE}" srcOrd="0" destOrd="0" presId="urn:microsoft.com/office/officeart/2016/7/layout/RepeatingBendingProcessNew"/>
    <dgm:cxn modelId="{9C037602-2983-425D-9A15-A0D143579BF4}" type="presParOf" srcId="{F3170329-4F6C-4124-BDF8-E26772ECAA91}" destId="{59805A7E-EF23-47BE-98E6-915A0B514031}" srcOrd="6" destOrd="0" presId="urn:microsoft.com/office/officeart/2016/7/layout/RepeatingBendingProcessNew"/>
    <dgm:cxn modelId="{609F2B7E-ACFD-44D9-8670-4B7A8EAA3C53}" type="presParOf" srcId="{F3170329-4F6C-4124-BDF8-E26772ECAA91}" destId="{8707E884-4E46-41FA-B3B4-BB3C65948636}" srcOrd="7" destOrd="0" presId="urn:microsoft.com/office/officeart/2016/7/layout/RepeatingBendingProcessNew"/>
    <dgm:cxn modelId="{049CC1FB-C962-4677-9A6A-591DB51FF5E6}" type="presParOf" srcId="{8707E884-4E46-41FA-B3B4-BB3C65948636}" destId="{163EE344-129F-4E4B-9126-0C0B29CD75CA}" srcOrd="0" destOrd="0" presId="urn:microsoft.com/office/officeart/2016/7/layout/RepeatingBendingProcessNew"/>
    <dgm:cxn modelId="{4DFF77F0-893D-4FD7-BA58-8A7374289D20}" type="presParOf" srcId="{F3170329-4F6C-4124-BDF8-E26772ECAA91}" destId="{A2C1383A-77CD-4576-804A-CB40D2044E89}" srcOrd="8" destOrd="0" presId="urn:microsoft.com/office/officeart/2016/7/layout/RepeatingBendingProcessNew"/>
    <dgm:cxn modelId="{66E65330-EF79-4AC0-A700-95D47EBC7FC8}" type="presParOf" srcId="{F3170329-4F6C-4124-BDF8-E26772ECAA91}" destId="{BACA8C7A-BED1-4512-A8E8-4200C706185D}" srcOrd="9" destOrd="0" presId="urn:microsoft.com/office/officeart/2016/7/layout/RepeatingBendingProcessNew"/>
    <dgm:cxn modelId="{A45C4382-12AE-45CE-9994-0D7DB520DDE0}" type="presParOf" srcId="{BACA8C7A-BED1-4512-A8E8-4200C706185D}" destId="{EA9BE66B-4878-4364-9291-CB6658B94908}" srcOrd="0" destOrd="0" presId="urn:microsoft.com/office/officeart/2016/7/layout/RepeatingBendingProcessNew"/>
    <dgm:cxn modelId="{0115F258-4596-4EAD-A6DB-313C2992F5C0}" type="presParOf" srcId="{F3170329-4F6C-4124-BDF8-E26772ECAA91}" destId="{DD242DA3-8653-4C2E-89FD-35EE6B630E10}"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6B38D-F0E9-4C46-B6F7-5C76CE490042}">
      <dsp:nvSpPr>
        <dsp:cNvPr id="0" name=""/>
        <dsp:cNvSpPr/>
      </dsp:nvSpPr>
      <dsp:spPr>
        <a:xfrm>
          <a:off x="0" y="2040"/>
          <a:ext cx="5886291" cy="1034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7E979-E6B9-42A0-A0FC-F78E6C8C73C4}">
      <dsp:nvSpPr>
        <dsp:cNvPr id="0" name=""/>
        <dsp:cNvSpPr/>
      </dsp:nvSpPr>
      <dsp:spPr>
        <a:xfrm>
          <a:off x="312888" y="234768"/>
          <a:ext cx="568888" cy="5688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EE260C-C7DF-42C7-8EE6-A0C4317ACED7}">
      <dsp:nvSpPr>
        <dsp:cNvPr id="0" name=""/>
        <dsp:cNvSpPr/>
      </dsp:nvSpPr>
      <dsp:spPr>
        <a:xfrm>
          <a:off x="1194666" y="2040"/>
          <a:ext cx="4691624" cy="103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68" tIns="109468" rIns="109468" bIns="109468" numCol="1" spcCol="1270" anchor="ctr" anchorCtr="0">
          <a:noAutofit/>
        </a:bodyPr>
        <a:lstStyle/>
        <a:p>
          <a:pPr marL="0" lvl="0" indent="0" algn="l" defTabSz="755650">
            <a:lnSpc>
              <a:spcPct val="100000"/>
            </a:lnSpc>
            <a:spcBef>
              <a:spcPct val="0"/>
            </a:spcBef>
            <a:spcAft>
              <a:spcPct val="35000"/>
            </a:spcAft>
            <a:buNone/>
          </a:pPr>
          <a:r>
            <a:rPr lang="en-US" sz="1700" kern="1200"/>
            <a:t>Who would benefit from hearing this?</a:t>
          </a:r>
        </a:p>
      </dsp:txBody>
      <dsp:txXfrm>
        <a:off x="1194666" y="2040"/>
        <a:ext cx="4691624" cy="1034343"/>
      </dsp:txXfrm>
    </dsp:sp>
    <dsp:sp modelId="{1A25B378-0797-4886-AF1E-698C29CE53E0}">
      <dsp:nvSpPr>
        <dsp:cNvPr id="0" name=""/>
        <dsp:cNvSpPr/>
      </dsp:nvSpPr>
      <dsp:spPr>
        <a:xfrm>
          <a:off x="0" y="1294969"/>
          <a:ext cx="5886291" cy="1034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EF301A-EFD6-44B6-BF6E-2E7121355768}">
      <dsp:nvSpPr>
        <dsp:cNvPr id="0" name=""/>
        <dsp:cNvSpPr/>
      </dsp:nvSpPr>
      <dsp:spPr>
        <a:xfrm>
          <a:off x="312888" y="1527696"/>
          <a:ext cx="568888" cy="5688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96A39-CEDC-4607-9E70-49CA0F2FDF72}">
      <dsp:nvSpPr>
        <dsp:cNvPr id="0" name=""/>
        <dsp:cNvSpPr/>
      </dsp:nvSpPr>
      <dsp:spPr>
        <a:xfrm>
          <a:off x="1194666" y="1294969"/>
          <a:ext cx="4691624" cy="103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68" tIns="109468" rIns="109468" bIns="109468" numCol="1" spcCol="1270" anchor="ctr" anchorCtr="0">
          <a:noAutofit/>
        </a:bodyPr>
        <a:lstStyle/>
        <a:p>
          <a:pPr marL="0" lvl="0" indent="0" algn="l" defTabSz="755650">
            <a:lnSpc>
              <a:spcPct val="100000"/>
            </a:lnSpc>
            <a:spcBef>
              <a:spcPct val="0"/>
            </a:spcBef>
            <a:spcAft>
              <a:spcPct val="35000"/>
            </a:spcAft>
            <a:buNone/>
          </a:pPr>
          <a:r>
            <a:rPr lang="en-US" sz="1700" kern="1200"/>
            <a:t>Who do you want to hear this?</a:t>
          </a:r>
        </a:p>
      </dsp:txBody>
      <dsp:txXfrm>
        <a:off x="1194666" y="1294969"/>
        <a:ext cx="4691624" cy="1034343"/>
      </dsp:txXfrm>
    </dsp:sp>
    <dsp:sp modelId="{434AD398-28D7-4319-BCEB-3EC2EC980E89}">
      <dsp:nvSpPr>
        <dsp:cNvPr id="0" name=""/>
        <dsp:cNvSpPr/>
      </dsp:nvSpPr>
      <dsp:spPr>
        <a:xfrm>
          <a:off x="0" y="2587898"/>
          <a:ext cx="5886291" cy="1034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0FBA38-814A-47C7-98F5-8D737CF778DC}">
      <dsp:nvSpPr>
        <dsp:cNvPr id="0" name=""/>
        <dsp:cNvSpPr/>
      </dsp:nvSpPr>
      <dsp:spPr>
        <a:xfrm>
          <a:off x="312888" y="2820625"/>
          <a:ext cx="568888" cy="5688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4161F5-3C63-486A-B282-43674041FFFD}">
      <dsp:nvSpPr>
        <dsp:cNvPr id="0" name=""/>
        <dsp:cNvSpPr/>
      </dsp:nvSpPr>
      <dsp:spPr>
        <a:xfrm>
          <a:off x="1194666" y="2587898"/>
          <a:ext cx="4691624" cy="103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68" tIns="109468" rIns="109468" bIns="109468" numCol="1" spcCol="1270" anchor="ctr" anchorCtr="0">
          <a:noAutofit/>
        </a:bodyPr>
        <a:lstStyle/>
        <a:p>
          <a:pPr marL="0" lvl="0" indent="0" algn="l" defTabSz="755650">
            <a:lnSpc>
              <a:spcPct val="100000"/>
            </a:lnSpc>
            <a:spcBef>
              <a:spcPct val="0"/>
            </a:spcBef>
            <a:spcAft>
              <a:spcPct val="35000"/>
            </a:spcAft>
            <a:buNone/>
          </a:pPr>
          <a:r>
            <a:rPr lang="en-US" sz="1700" kern="1200"/>
            <a:t>Who will react the strongest?</a:t>
          </a:r>
        </a:p>
      </dsp:txBody>
      <dsp:txXfrm>
        <a:off x="1194666" y="2587898"/>
        <a:ext cx="4691624" cy="1034343"/>
      </dsp:txXfrm>
    </dsp:sp>
    <dsp:sp modelId="{A572623F-AA9C-4A1E-A8EE-0937EE068762}">
      <dsp:nvSpPr>
        <dsp:cNvPr id="0" name=""/>
        <dsp:cNvSpPr/>
      </dsp:nvSpPr>
      <dsp:spPr>
        <a:xfrm>
          <a:off x="0" y="3880827"/>
          <a:ext cx="5886291" cy="1034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9BE64D-5D59-4673-A0E5-BFA1DED87346}">
      <dsp:nvSpPr>
        <dsp:cNvPr id="0" name=""/>
        <dsp:cNvSpPr/>
      </dsp:nvSpPr>
      <dsp:spPr>
        <a:xfrm>
          <a:off x="312888" y="4113554"/>
          <a:ext cx="568888" cy="5688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7E9BB8-92E7-4E58-934C-534EE64EB79B}">
      <dsp:nvSpPr>
        <dsp:cNvPr id="0" name=""/>
        <dsp:cNvSpPr/>
      </dsp:nvSpPr>
      <dsp:spPr>
        <a:xfrm>
          <a:off x="1194666" y="3880827"/>
          <a:ext cx="4691624" cy="103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68" tIns="109468" rIns="109468" bIns="109468" numCol="1" spcCol="1270" anchor="ctr" anchorCtr="0">
          <a:noAutofit/>
        </a:bodyPr>
        <a:lstStyle/>
        <a:p>
          <a:pPr marL="0" lvl="0" indent="0" algn="l" defTabSz="755650">
            <a:lnSpc>
              <a:spcPct val="100000"/>
            </a:lnSpc>
            <a:spcBef>
              <a:spcPct val="0"/>
            </a:spcBef>
            <a:spcAft>
              <a:spcPct val="35000"/>
            </a:spcAft>
            <a:buNone/>
          </a:pPr>
          <a:r>
            <a:rPr lang="en-US" sz="1700" kern="1200"/>
            <a:t>A story to motivate your employees may be very different than a story to convince your potential customers to buy your product. </a:t>
          </a:r>
        </a:p>
      </dsp:txBody>
      <dsp:txXfrm>
        <a:off x="1194666" y="3880827"/>
        <a:ext cx="4691624" cy="10343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116E8-3C81-4320-AA8A-F752B9FACFC3}">
      <dsp:nvSpPr>
        <dsp:cNvPr id="0" name=""/>
        <dsp:cNvSpPr/>
      </dsp:nvSpPr>
      <dsp:spPr>
        <a:xfrm>
          <a:off x="1087713" y="348317"/>
          <a:ext cx="1278642" cy="12786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B311CD-14B9-463A-A1B5-7C512E12358C}">
      <dsp:nvSpPr>
        <dsp:cNvPr id="0" name=""/>
        <dsp:cNvSpPr/>
      </dsp:nvSpPr>
      <dsp:spPr>
        <a:xfrm>
          <a:off x="306320" y="1979682"/>
          <a:ext cx="28414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Don’t go over-the-top</a:t>
          </a:r>
        </a:p>
      </dsp:txBody>
      <dsp:txXfrm>
        <a:off x="306320" y="1979682"/>
        <a:ext cx="2841428" cy="720000"/>
      </dsp:txXfrm>
    </dsp:sp>
    <dsp:sp modelId="{A7B1FE41-686F-48DD-B385-81B080537E9E}">
      <dsp:nvSpPr>
        <dsp:cNvPr id="0" name=""/>
        <dsp:cNvSpPr/>
      </dsp:nvSpPr>
      <dsp:spPr>
        <a:xfrm>
          <a:off x="4426391" y="348317"/>
          <a:ext cx="1278642" cy="12786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BF38D-E9B0-41C1-A780-C35EFFC43123}">
      <dsp:nvSpPr>
        <dsp:cNvPr id="0" name=""/>
        <dsp:cNvSpPr/>
      </dsp:nvSpPr>
      <dsp:spPr>
        <a:xfrm>
          <a:off x="3644998" y="1979682"/>
          <a:ext cx="28414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Celebrate the human component of your business</a:t>
          </a:r>
        </a:p>
      </dsp:txBody>
      <dsp:txXfrm>
        <a:off x="3644998" y="1979682"/>
        <a:ext cx="2841428" cy="720000"/>
      </dsp:txXfrm>
    </dsp:sp>
    <dsp:sp modelId="{0C6EF0A5-5551-421A-B223-351C534944D1}">
      <dsp:nvSpPr>
        <dsp:cNvPr id="0" name=""/>
        <dsp:cNvSpPr/>
      </dsp:nvSpPr>
      <dsp:spPr>
        <a:xfrm>
          <a:off x="7765069" y="348317"/>
          <a:ext cx="1278642" cy="12786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1E85D5-0EBC-4ED0-B498-0D79A69A8DB7}">
      <dsp:nvSpPr>
        <dsp:cNvPr id="0" name=""/>
        <dsp:cNvSpPr/>
      </dsp:nvSpPr>
      <dsp:spPr>
        <a:xfrm>
          <a:off x="6983676" y="1979682"/>
          <a:ext cx="28414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Create an emotional connection </a:t>
          </a:r>
        </a:p>
      </dsp:txBody>
      <dsp:txXfrm>
        <a:off x="6983676" y="1979682"/>
        <a:ext cx="2841428"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EA648-6A82-4D69-8171-5A85BD12F50E}">
      <dsp:nvSpPr>
        <dsp:cNvPr id="0" name=""/>
        <dsp:cNvSpPr/>
      </dsp:nvSpPr>
      <dsp:spPr>
        <a:xfrm>
          <a:off x="0" y="840284"/>
          <a:ext cx="5741533" cy="15512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0D557F-B8C4-4FD9-961C-D02C0A2841A7}">
      <dsp:nvSpPr>
        <dsp:cNvPr id="0" name=""/>
        <dsp:cNvSpPr/>
      </dsp:nvSpPr>
      <dsp:spPr>
        <a:xfrm>
          <a:off x="469266" y="1189326"/>
          <a:ext cx="853212" cy="853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932404-8622-4E62-B1EA-0B825E59E1A3}">
      <dsp:nvSpPr>
        <dsp:cNvPr id="0" name=""/>
        <dsp:cNvSpPr/>
      </dsp:nvSpPr>
      <dsp:spPr>
        <a:xfrm>
          <a:off x="1791745" y="840284"/>
          <a:ext cx="3949788" cy="1551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179" tIns="164179" rIns="164179" bIns="164179" numCol="1" spcCol="1270" anchor="ctr" anchorCtr="0">
          <a:noAutofit/>
        </a:bodyPr>
        <a:lstStyle/>
        <a:p>
          <a:pPr marL="0" lvl="0" indent="0" algn="l" defTabSz="1111250">
            <a:lnSpc>
              <a:spcPct val="100000"/>
            </a:lnSpc>
            <a:spcBef>
              <a:spcPct val="0"/>
            </a:spcBef>
            <a:spcAft>
              <a:spcPct val="35000"/>
            </a:spcAft>
            <a:buNone/>
          </a:pPr>
          <a:r>
            <a:rPr lang="en-US" sz="2500" kern="1200"/>
            <a:t>Be consistent in colors, style, tone</a:t>
          </a:r>
        </a:p>
      </dsp:txBody>
      <dsp:txXfrm>
        <a:off x="1791745" y="840284"/>
        <a:ext cx="3949788" cy="1551294"/>
      </dsp:txXfrm>
    </dsp:sp>
    <dsp:sp modelId="{F74A3CD4-D42E-4903-95C6-B4378779B08C}">
      <dsp:nvSpPr>
        <dsp:cNvPr id="0" name=""/>
        <dsp:cNvSpPr/>
      </dsp:nvSpPr>
      <dsp:spPr>
        <a:xfrm>
          <a:off x="0" y="2779403"/>
          <a:ext cx="5741533" cy="15512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D793EB-407A-456C-93E1-401BA61D30B5}">
      <dsp:nvSpPr>
        <dsp:cNvPr id="0" name=""/>
        <dsp:cNvSpPr/>
      </dsp:nvSpPr>
      <dsp:spPr>
        <a:xfrm>
          <a:off x="469266" y="3128444"/>
          <a:ext cx="853212" cy="8532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5B658B-FF04-425A-AC38-42EBC7761172}">
      <dsp:nvSpPr>
        <dsp:cNvPr id="0" name=""/>
        <dsp:cNvSpPr/>
      </dsp:nvSpPr>
      <dsp:spPr>
        <a:xfrm>
          <a:off x="1791745" y="2779403"/>
          <a:ext cx="3949788" cy="1551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179" tIns="164179" rIns="164179" bIns="164179" numCol="1" spcCol="1270" anchor="ctr" anchorCtr="0">
          <a:noAutofit/>
        </a:bodyPr>
        <a:lstStyle/>
        <a:p>
          <a:pPr marL="0" lvl="0" indent="0" algn="l" defTabSz="1111250">
            <a:lnSpc>
              <a:spcPct val="100000"/>
            </a:lnSpc>
            <a:spcBef>
              <a:spcPct val="0"/>
            </a:spcBef>
            <a:spcAft>
              <a:spcPct val="35000"/>
            </a:spcAft>
            <a:buNone/>
          </a:pPr>
          <a:r>
            <a:rPr lang="en-US" sz="2500" kern="1200"/>
            <a:t>Every story should contribute to your brand message</a:t>
          </a:r>
        </a:p>
      </dsp:txBody>
      <dsp:txXfrm>
        <a:off x="1791745" y="2779403"/>
        <a:ext cx="3949788" cy="15512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E01C9-8401-47E1-BB83-196B7086D2F9}">
      <dsp:nvSpPr>
        <dsp:cNvPr id="0" name=""/>
        <dsp:cNvSpPr/>
      </dsp:nvSpPr>
      <dsp:spPr>
        <a:xfrm>
          <a:off x="0" y="2040"/>
          <a:ext cx="5886291" cy="1034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12F53-B1ED-492A-8360-399381C64EA9}">
      <dsp:nvSpPr>
        <dsp:cNvPr id="0" name=""/>
        <dsp:cNvSpPr/>
      </dsp:nvSpPr>
      <dsp:spPr>
        <a:xfrm>
          <a:off x="312888" y="234768"/>
          <a:ext cx="568888" cy="5688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17DC7D-D9B6-496F-B56C-4A6B17610773}">
      <dsp:nvSpPr>
        <dsp:cNvPr id="0" name=""/>
        <dsp:cNvSpPr/>
      </dsp:nvSpPr>
      <dsp:spPr>
        <a:xfrm>
          <a:off x="1194666" y="2040"/>
          <a:ext cx="4691624" cy="103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68" tIns="109468" rIns="109468" bIns="109468" numCol="1" spcCol="1270" anchor="ctr" anchorCtr="0">
          <a:noAutofit/>
        </a:bodyPr>
        <a:lstStyle/>
        <a:p>
          <a:pPr marL="0" lvl="0" indent="0" algn="l" defTabSz="977900">
            <a:lnSpc>
              <a:spcPct val="100000"/>
            </a:lnSpc>
            <a:spcBef>
              <a:spcPct val="0"/>
            </a:spcBef>
            <a:spcAft>
              <a:spcPct val="35000"/>
            </a:spcAft>
            <a:buNone/>
          </a:pPr>
          <a:r>
            <a:rPr lang="en-US" sz="2200" kern="1200"/>
            <a:t>What is the listener supposed to gain from listening to this story?</a:t>
          </a:r>
        </a:p>
      </dsp:txBody>
      <dsp:txXfrm>
        <a:off x="1194666" y="2040"/>
        <a:ext cx="4691624" cy="1034343"/>
      </dsp:txXfrm>
    </dsp:sp>
    <dsp:sp modelId="{F2D2811E-107D-4711-BC58-5D53B335F0F2}">
      <dsp:nvSpPr>
        <dsp:cNvPr id="0" name=""/>
        <dsp:cNvSpPr/>
      </dsp:nvSpPr>
      <dsp:spPr>
        <a:xfrm>
          <a:off x="0" y="1294969"/>
          <a:ext cx="5886291" cy="1034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0D83E0-4CB4-4729-8CC1-D349909594BA}">
      <dsp:nvSpPr>
        <dsp:cNvPr id="0" name=""/>
        <dsp:cNvSpPr/>
      </dsp:nvSpPr>
      <dsp:spPr>
        <a:xfrm>
          <a:off x="312888" y="1527696"/>
          <a:ext cx="568888" cy="5688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4732B-3522-470B-BA86-B02DA89D324A}">
      <dsp:nvSpPr>
        <dsp:cNvPr id="0" name=""/>
        <dsp:cNvSpPr/>
      </dsp:nvSpPr>
      <dsp:spPr>
        <a:xfrm>
          <a:off x="1194666" y="1294969"/>
          <a:ext cx="4691624" cy="103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68" tIns="109468" rIns="109468" bIns="109468" numCol="1" spcCol="1270" anchor="ctr" anchorCtr="0">
          <a:noAutofit/>
        </a:bodyPr>
        <a:lstStyle/>
        <a:p>
          <a:pPr marL="0" lvl="0" indent="0" algn="l" defTabSz="977900">
            <a:lnSpc>
              <a:spcPct val="100000"/>
            </a:lnSpc>
            <a:spcBef>
              <a:spcPct val="0"/>
            </a:spcBef>
            <a:spcAft>
              <a:spcPct val="35000"/>
            </a:spcAft>
            <a:buNone/>
          </a:pPr>
          <a:r>
            <a:rPr lang="en-US" sz="2200" kern="1200"/>
            <a:t>Is there a feel-good moment at the end?</a:t>
          </a:r>
        </a:p>
      </dsp:txBody>
      <dsp:txXfrm>
        <a:off x="1194666" y="1294969"/>
        <a:ext cx="4691624" cy="1034343"/>
      </dsp:txXfrm>
    </dsp:sp>
    <dsp:sp modelId="{61602935-A85D-4028-9919-3675594848FF}">
      <dsp:nvSpPr>
        <dsp:cNvPr id="0" name=""/>
        <dsp:cNvSpPr/>
      </dsp:nvSpPr>
      <dsp:spPr>
        <a:xfrm>
          <a:off x="0" y="2587898"/>
          <a:ext cx="5886291" cy="1034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40E378-152E-4B03-AB0C-2B62058FA293}">
      <dsp:nvSpPr>
        <dsp:cNvPr id="0" name=""/>
        <dsp:cNvSpPr/>
      </dsp:nvSpPr>
      <dsp:spPr>
        <a:xfrm>
          <a:off x="312888" y="2820625"/>
          <a:ext cx="568888" cy="5688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E0275E-76C8-481A-B846-26CFD5295888}">
      <dsp:nvSpPr>
        <dsp:cNvPr id="0" name=""/>
        <dsp:cNvSpPr/>
      </dsp:nvSpPr>
      <dsp:spPr>
        <a:xfrm>
          <a:off x="1194666" y="2587898"/>
          <a:ext cx="4691624" cy="103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68" tIns="109468" rIns="109468" bIns="109468" numCol="1" spcCol="1270" anchor="ctr" anchorCtr="0">
          <a:noAutofit/>
        </a:bodyPr>
        <a:lstStyle/>
        <a:p>
          <a:pPr marL="0" lvl="0" indent="0" algn="l" defTabSz="977900">
            <a:lnSpc>
              <a:spcPct val="100000"/>
            </a:lnSpc>
            <a:spcBef>
              <a:spcPct val="0"/>
            </a:spcBef>
            <a:spcAft>
              <a:spcPct val="35000"/>
            </a:spcAft>
            <a:buNone/>
          </a:pPr>
          <a:r>
            <a:rPr lang="en-US" sz="2200" kern="1200"/>
            <a:t>Is there a lesson to be learned?</a:t>
          </a:r>
        </a:p>
      </dsp:txBody>
      <dsp:txXfrm>
        <a:off x="1194666" y="2587898"/>
        <a:ext cx="4691624" cy="1034343"/>
      </dsp:txXfrm>
    </dsp:sp>
    <dsp:sp modelId="{A83C134B-E7C7-4A6F-910B-910605A206AC}">
      <dsp:nvSpPr>
        <dsp:cNvPr id="0" name=""/>
        <dsp:cNvSpPr/>
      </dsp:nvSpPr>
      <dsp:spPr>
        <a:xfrm>
          <a:off x="0" y="3880827"/>
          <a:ext cx="5886291" cy="1034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73EB3-24AD-4115-A42D-05010C071E84}">
      <dsp:nvSpPr>
        <dsp:cNvPr id="0" name=""/>
        <dsp:cNvSpPr/>
      </dsp:nvSpPr>
      <dsp:spPr>
        <a:xfrm>
          <a:off x="312888" y="4113554"/>
          <a:ext cx="568888" cy="5688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EA98F3-9E0D-4A7D-BAE3-E7356BD812BD}">
      <dsp:nvSpPr>
        <dsp:cNvPr id="0" name=""/>
        <dsp:cNvSpPr/>
      </dsp:nvSpPr>
      <dsp:spPr>
        <a:xfrm>
          <a:off x="1194666" y="3880827"/>
          <a:ext cx="4691624" cy="103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68" tIns="109468" rIns="109468" bIns="109468" numCol="1" spcCol="1270" anchor="ctr" anchorCtr="0">
          <a:noAutofit/>
        </a:bodyPr>
        <a:lstStyle/>
        <a:p>
          <a:pPr marL="0" lvl="0" indent="0" algn="l" defTabSz="977900">
            <a:lnSpc>
              <a:spcPct val="100000"/>
            </a:lnSpc>
            <a:spcBef>
              <a:spcPct val="0"/>
            </a:spcBef>
            <a:spcAft>
              <a:spcPct val="35000"/>
            </a:spcAft>
            <a:buNone/>
          </a:pPr>
          <a:r>
            <a:rPr lang="en-US" sz="2200" kern="1200"/>
            <a:t>Is there a touch of humor?</a:t>
          </a:r>
        </a:p>
      </dsp:txBody>
      <dsp:txXfrm>
        <a:off x="1194666" y="3880827"/>
        <a:ext cx="4691624" cy="1034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DFEAA-07D1-41E8-9E36-3FE330177638}">
      <dsp:nvSpPr>
        <dsp:cNvPr id="0" name=""/>
        <dsp:cNvSpPr/>
      </dsp:nvSpPr>
      <dsp:spPr>
        <a:xfrm>
          <a:off x="819962" y="16500"/>
          <a:ext cx="1749937" cy="1749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00ECD9-5A48-43CC-90F0-A549B11B06B9}">
      <dsp:nvSpPr>
        <dsp:cNvPr id="0" name=""/>
        <dsp:cNvSpPr/>
      </dsp:nvSpPr>
      <dsp:spPr>
        <a:xfrm>
          <a:off x="1192900" y="389437"/>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11601-29D2-4BE6-8C0C-59C8F684128B}">
      <dsp:nvSpPr>
        <dsp:cNvPr id="0" name=""/>
        <dsp:cNvSpPr/>
      </dsp:nvSpPr>
      <dsp:spPr>
        <a:xfrm>
          <a:off x="260556" y="2311500"/>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What events in your life make you believe in the idea you are trying to share?</a:t>
          </a:r>
        </a:p>
      </dsp:txBody>
      <dsp:txXfrm>
        <a:off x="260556" y="2311500"/>
        <a:ext cx="2868750" cy="720000"/>
      </dsp:txXfrm>
    </dsp:sp>
    <dsp:sp modelId="{FA708A83-6A6D-4A1E-924E-882722030E73}">
      <dsp:nvSpPr>
        <dsp:cNvPr id="0" name=""/>
        <dsp:cNvSpPr/>
      </dsp:nvSpPr>
      <dsp:spPr>
        <a:xfrm>
          <a:off x="4190743" y="16500"/>
          <a:ext cx="1749937" cy="1749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290DFD-C67C-4EC1-A605-E98326E4C155}">
      <dsp:nvSpPr>
        <dsp:cNvPr id="0" name=""/>
        <dsp:cNvSpPr/>
      </dsp:nvSpPr>
      <dsp:spPr>
        <a:xfrm>
          <a:off x="4563681" y="389437"/>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2D4EBE-59A1-4EB9-8AE4-51F469A6AAB2}">
      <dsp:nvSpPr>
        <dsp:cNvPr id="0" name=""/>
        <dsp:cNvSpPr/>
      </dsp:nvSpPr>
      <dsp:spPr>
        <a:xfrm>
          <a:off x="3631337" y="2311500"/>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When did failures in your career lead to a success?</a:t>
          </a:r>
        </a:p>
      </dsp:txBody>
      <dsp:txXfrm>
        <a:off x="3631337" y="2311500"/>
        <a:ext cx="2868750" cy="720000"/>
      </dsp:txXfrm>
    </dsp:sp>
    <dsp:sp modelId="{9521AF90-A7A8-4878-B858-D2E51621BC1E}">
      <dsp:nvSpPr>
        <dsp:cNvPr id="0" name=""/>
        <dsp:cNvSpPr/>
      </dsp:nvSpPr>
      <dsp:spPr>
        <a:xfrm>
          <a:off x="7561525" y="16500"/>
          <a:ext cx="1749937" cy="1749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BB39A-72C8-4FC4-A540-2188CA645C01}">
      <dsp:nvSpPr>
        <dsp:cNvPr id="0" name=""/>
        <dsp:cNvSpPr/>
      </dsp:nvSpPr>
      <dsp:spPr>
        <a:xfrm>
          <a:off x="7934462" y="389437"/>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CC6F6-E0C8-4269-A739-C8D92DADA1B7}">
      <dsp:nvSpPr>
        <dsp:cNvPr id="0" name=""/>
        <dsp:cNvSpPr/>
      </dsp:nvSpPr>
      <dsp:spPr>
        <a:xfrm>
          <a:off x="7002118" y="2311500"/>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What lessons did a mentor share?</a:t>
          </a:r>
        </a:p>
      </dsp:txBody>
      <dsp:txXfrm>
        <a:off x="7002118" y="2311500"/>
        <a:ext cx="2868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E13FA-67F7-45A2-BDF1-25C82F245F0B}">
      <dsp:nvSpPr>
        <dsp:cNvPr id="0" name=""/>
        <dsp:cNvSpPr/>
      </dsp:nvSpPr>
      <dsp:spPr>
        <a:xfrm>
          <a:off x="0" y="3841"/>
          <a:ext cx="5886291" cy="8182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72F9FE-3C81-4FFB-AF96-9506CE9B6A18}">
      <dsp:nvSpPr>
        <dsp:cNvPr id="0" name=""/>
        <dsp:cNvSpPr/>
      </dsp:nvSpPr>
      <dsp:spPr>
        <a:xfrm>
          <a:off x="247522" y="187948"/>
          <a:ext cx="450040" cy="4500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5660F-56DB-455D-BD6B-C8153AA93CCC}">
      <dsp:nvSpPr>
        <dsp:cNvPr id="0" name=""/>
        <dsp:cNvSpPr/>
      </dsp:nvSpPr>
      <dsp:spPr>
        <a:xfrm>
          <a:off x="945084" y="3841"/>
          <a:ext cx="4941206" cy="818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99" tIns="86599" rIns="86599" bIns="86599" numCol="1" spcCol="1270" anchor="ctr" anchorCtr="0">
          <a:noAutofit/>
        </a:bodyPr>
        <a:lstStyle/>
        <a:p>
          <a:pPr marL="0" lvl="0" indent="0" algn="l" defTabSz="844550">
            <a:lnSpc>
              <a:spcPct val="100000"/>
            </a:lnSpc>
            <a:spcBef>
              <a:spcPct val="0"/>
            </a:spcBef>
            <a:spcAft>
              <a:spcPct val="35000"/>
            </a:spcAft>
            <a:buNone/>
          </a:pPr>
          <a:r>
            <a:rPr lang="en-US" sz="1900" kern="1200"/>
            <a:t>There are lots of different mediums out there.</a:t>
          </a:r>
        </a:p>
      </dsp:txBody>
      <dsp:txXfrm>
        <a:off x="945084" y="3841"/>
        <a:ext cx="4941206" cy="818254"/>
      </dsp:txXfrm>
    </dsp:sp>
    <dsp:sp modelId="{26DB9E08-29B4-4770-9D5E-07CB2B1CDBAC}">
      <dsp:nvSpPr>
        <dsp:cNvPr id="0" name=""/>
        <dsp:cNvSpPr/>
      </dsp:nvSpPr>
      <dsp:spPr>
        <a:xfrm>
          <a:off x="0" y="1026659"/>
          <a:ext cx="5886291" cy="8182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155CB9-6117-4274-BFCB-913D6F2EE361}">
      <dsp:nvSpPr>
        <dsp:cNvPr id="0" name=""/>
        <dsp:cNvSpPr/>
      </dsp:nvSpPr>
      <dsp:spPr>
        <a:xfrm>
          <a:off x="247522" y="1210767"/>
          <a:ext cx="450040" cy="4500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2CF1F-DBEB-4DC4-8134-AB1E2C4E38B0}">
      <dsp:nvSpPr>
        <dsp:cNvPr id="0" name=""/>
        <dsp:cNvSpPr/>
      </dsp:nvSpPr>
      <dsp:spPr>
        <a:xfrm>
          <a:off x="945084" y="1026659"/>
          <a:ext cx="4941206" cy="818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99" tIns="86599" rIns="86599" bIns="86599" numCol="1" spcCol="1270" anchor="ctr" anchorCtr="0">
          <a:noAutofit/>
        </a:bodyPr>
        <a:lstStyle/>
        <a:p>
          <a:pPr marL="0" lvl="0" indent="0" algn="l" defTabSz="844550">
            <a:lnSpc>
              <a:spcPct val="100000"/>
            </a:lnSpc>
            <a:spcBef>
              <a:spcPct val="0"/>
            </a:spcBef>
            <a:spcAft>
              <a:spcPct val="35000"/>
            </a:spcAft>
            <a:buNone/>
          </a:pPr>
          <a:r>
            <a:rPr lang="en-US" sz="1900" kern="1200"/>
            <a:t>Think about which one makes the most sense for your story.</a:t>
          </a:r>
        </a:p>
      </dsp:txBody>
      <dsp:txXfrm>
        <a:off x="945084" y="1026659"/>
        <a:ext cx="4941206" cy="818254"/>
      </dsp:txXfrm>
    </dsp:sp>
    <dsp:sp modelId="{32D28541-F08F-4560-B278-4C8CE4CE139E}">
      <dsp:nvSpPr>
        <dsp:cNvPr id="0" name=""/>
        <dsp:cNvSpPr/>
      </dsp:nvSpPr>
      <dsp:spPr>
        <a:xfrm>
          <a:off x="0" y="2049478"/>
          <a:ext cx="5886291" cy="8182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7715E8-CC8B-4FC4-871F-CBB716E6CA8F}">
      <dsp:nvSpPr>
        <dsp:cNvPr id="0" name=""/>
        <dsp:cNvSpPr/>
      </dsp:nvSpPr>
      <dsp:spPr>
        <a:xfrm>
          <a:off x="247522" y="2233585"/>
          <a:ext cx="450040" cy="4500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DD017-D82E-4F77-9BED-D6AF5CEC482C}">
      <dsp:nvSpPr>
        <dsp:cNvPr id="0" name=""/>
        <dsp:cNvSpPr/>
      </dsp:nvSpPr>
      <dsp:spPr>
        <a:xfrm>
          <a:off x="945084" y="2049478"/>
          <a:ext cx="4941206" cy="818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99" tIns="86599" rIns="86599" bIns="86599" numCol="1" spcCol="1270" anchor="ctr" anchorCtr="0">
          <a:noAutofit/>
        </a:bodyPr>
        <a:lstStyle/>
        <a:p>
          <a:pPr marL="0" lvl="0" indent="0" algn="l" defTabSz="844550">
            <a:lnSpc>
              <a:spcPct val="100000"/>
            </a:lnSpc>
            <a:spcBef>
              <a:spcPct val="0"/>
            </a:spcBef>
            <a:spcAft>
              <a:spcPct val="35000"/>
            </a:spcAft>
            <a:buNone/>
          </a:pPr>
          <a:r>
            <a:rPr lang="en-US" sz="1900" kern="1200"/>
            <a:t>Are visuals important?</a:t>
          </a:r>
        </a:p>
      </dsp:txBody>
      <dsp:txXfrm>
        <a:off x="945084" y="2049478"/>
        <a:ext cx="4941206" cy="818254"/>
      </dsp:txXfrm>
    </dsp:sp>
    <dsp:sp modelId="{C512C84C-F444-4805-AFBA-EBCF054EF98C}">
      <dsp:nvSpPr>
        <dsp:cNvPr id="0" name=""/>
        <dsp:cNvSpPr/>
      </dsp:nvSpPr>
      <dsp:spPr>
        <a:xfrm>
          <a:off x="0" y="3072296"/>
          <a:ext cx="5886291" cy="8182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D401DD-2E50-4B03-9525-614D14F23133}">
      <dsp:nvSpPr>
        <dsp:cNvPr id="0" name=""/>
        <dsp:cNvSpPr/>
      </dsp:nvSpPr>
      <dsp:spPr>
        <a:xfrm>
          <a:off x="247522" y="3256403"/>
          <a:ext cx="450040" cy="4500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F04A44-D5B9-45B1-8875-FA92147756DB}">
      <dsp:nvSpPr>
        <dsp:cNvPr id="0" name=""/>
        <dsp:cNvSpPr/>
      </dsp:nvSpPr>
      <dsp:spPr>
        <a:xfrm>
          <a:off x="945084" y="3072296"/>
          <a:ext cx="4941206" cy="818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99" tIns="86599" rIns="86599" bIns="86599" numCol="1" spcCol="1270" anchor="ctr" anchorCtr="0">
          <a:noAutofit/>
        </a:bodyPr>
        <a:lstStyle/>
        <a:p>
          <a:pPr marL="0" lvl="0" indent="0" algn="l" defTabSz="844550">
            <a:lnSpc>
              <a:spcPct val="100000"/>
            </a:lnSpc>
            <a:spcBef>
              <a:spcPct val="0"/>
            </a:spcBef>
            <a:spcAft>
              <a:spcPct val="35000"/>
            </a:spcAft>
            <a:buNone/>
          </a:pPr>
          <a:r>
            <a:rPr lang="en-US" sz="1900" kern="1200"/>
            <a:t>Are sound important?</a:t>
          </a:r>
        </a:p>
      </dsp:txBody>
      <dsp:txXfrm>
        <a:off x="945084" y="3072296"/>
        <a:ext cx="4941206" cy="818254"/>
      </dsp:txXfrm>
    </dsp:sp>
    <dsp:sp modelId="{07E68C0B-FA23-4F71-BFDC-9CD13A331263}">
      <dsp:nvSpPr>
        <dsp:cNvPr id="0" name=""/>
        <dsp:cNvSpPr/>
      </dsp:nvSpPr>
      <dsp:spPr>
        <a:xfrm>
          <a:off x="0" y="4095114"/>
          <a:ext cx="5886291" cy="8182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323B4B-38F9-42E2-81F9-3E1D98331C25}">
      <dsp:nvSpPr>
        <dsp:cNvPr id="0" name=""/>
        <dsp:cNvSpPr/>
      </dsp:nvSpPr>
      <dsp:spPr>
        <a:xfrm>
          <a:off x="247522" y="4279222"/>
          <a:ext cx="450040" cy="4500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A67CD7-CDEF-4A43-9E19-65F07B36B5DC}">
      <dsp:nvSpPr>
        <dsp:cNvPr id="0" name=""/>
        <dsp:cNvSpPr/>
      </dsp:nvSpPr>
      <dsp:spPr>
        <a:xfrm>
          <a:off x="945084" y="4095114"/>
          <a:ext cx="4941206" cy="818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99" tIns="86599" rIns="86599" bIns="86599" numCol="1" spcCol="1270" anchor="ctr" anchorCtr="0">
          <a:noAutofit/>
        </a:bodyPr>
        <a:lstStyle/>
        <a:p>
          <a:pPr marL="0" lvl="0" indent="0" algn="l" defTabSz="844550">
            <a:lnSpc>
              <a:spcPct val="100000"/>
            </a:lnSpc>
            <a:spcBef>
              <a:spcPct val="0"/>
            </a:spcBef>
            <a:spcAft>
              <a:spcPct val="35000"/>
            </a:spcAft>
            <a:buNone/>
          </a:pPr>
          <a:r>
            <a:rPr lang="en-US" sz="1900" kern="1200"/>
            <a:t>Are you better at a keyboard than in front of an audience?</a:t>
          </a:r>
        </a:p>
      </dsp:txBody>
      <dsp:txXfrm>
        <a:off x="945084" y="4095114"/>
        <a:ext cx="4941206" cy="818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E5680-732C-4041-8244-4D3CDB25EF47}">
      <dsp:nvSpPr>
        <dsp:cNvPr id="0" name=""/>
        <dsp:cNvSpPr/>
      </dsp:nvSpPr>
      <dsp:spPr>
        <a:xfrm>
          <a:off x="0" y="521341"/>
          <a:ext cx="5741533" cy="1312740"/>
        </a:xfrm>
        <a:prstGeom prst="roundRect">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Be careful making yourself the hero.</a:t>
          </a:r>
        </a:p>
      </dsp:txBody>
      <dsp:txXfrm>
        <a:off x="64083" y="585424"/>
        <a:ext cx="5613367" cy="1184574"/>
      </dsp:txXfrm>
    </dsp:sp>
    <dsp:sp modelId="{67DAC673-2B13-4591-9329-008F853F857A}">
      <dsp:nvSpPr>
        <dsp:cNvPr id="0" name=""/>
        <dsp:cNvSpPr/>
      </dsp:nvSpPr>
      <dsp:spPr>
        <a:xfrm>
          <a:off x="0" y="1929121"/>
          <a:ext cx="5741533" cy="1312740"/>
        </a:xfrm>
        <a:prstGeom prst="roundRect">
          <a:avLst/>
        </a:prstGeom>
        <a:solidFill>
          <a:schemeClr val="accent1">
            <a:shade val="80000"/>
            <a:hueOff val="-97301"/>
            <a:satOff val="-5245"/>
            <a:lumOff val="137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Highlight a struggle.</a:t>
          </a:r>
        </a:p>
      </dsp:txBody>
      <dsp:txXfrm>
        <a:off x="64083" y="1993204"/>
        <a:ext cx="5613367" cy="1184574"/>
      </dsp:txXfrm>
    </dsp:sp>
    <dsp:sp modelId="{648521F6-3A47-48DA-ADB2-148C4BB84C9D}">
      <dsp:nvSpPr>
        <dsp:cNvPr id="0" name=""/>
        <dsp:cNvSpPr/>
      </dsp:nvSpPr>
      <dsp:spPr>
        <a:xfrm>
          <a:off x="0" y="3336901"/>
          <a:ext cx="5741533" cy="1312740"/>
        </a:xfrm>
        <a:prstGeom prst="roundRect">
          <a:avLst/>
        </a:prstGeom>
        <a:solidFill>
          <a:schemeClr val="accent1">
            <a:shade val="80000"/>
            <a:hueOff val="-194603"/>
            <a:satOff val="-10490"/>
            <a:lumOff val="275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What lessons have you learned hat got you to where you are?</a:t>
          </a:r>
        </a:p>
      </dsp:txBody>
      <dsp:txXfrm>
        <a:off x="64083" y="3400984"/>
        <a:ext cx="5613367" cy="1184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AC077-7E66-4295-8A79-26BA5B9D36D8}">
      <dsp:nvSpPr>
        <dsp:cNvPr id="0" name=""/>
        <dsp:cNvSpPr/>
      </dsp:nvSpPr>
      <dsp:spPr>
        <a:xfrm>
          <a:off x="0" y="3841"/>
          <a:ext cx="5886291" cy="8182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52192F-1340-4EE9-A90F-8FE17F80F7AD}">
      <dsp:nvSpPr>
        <dsp:cNvPr id="0" name=""/>
        <dsp:cNvSpPr/>
      </dsp:nvSpPr>
      <dsp:spPr>
        <a:xfrm>
          <a:off x="247522" y="187948"/>
          <a:ext cx="450040" cy="4500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B6F09-0F92-486E-B8F2-400B01C98CDC}">
      <dsp:nvSpPr>
        <dsp:cNvPr id="0" name=""/>
        <dsp:cNvSpPr/>
      </dsp:nvSpPr>
      <dsp:spPr>
        <a:xfrm>
          <a:off x="945084" y="3841"/>
          <a:ext cx="4941206" cy="818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99" tIns="86599" rIns="86599" bIns="86599" numCol="1" spcCol="1270" anchor="ctr" anchorCtr="0">
          <a:noAutofit/>
        </a:bodyPr>
        <a:lstStyle/>
        <a:p>
          <a:pPr marL="0" lvl="0" indent="0" algn="l" defTabSz="844550">
            <a:lnSpc>
              <a:spcPct val="100000"/>
            </a:lnSpc>
            <a:spcBef>
              <a:spcPct val="0"/>
            </a:spcBef>
            <a:spcAft>
              <a:spcPct val="35000"/>
            </a:spcAft>
            <a:buNone/>
          </a:pPr>
          <a:r>
            <a:rPr lang="en-US" sz="1900" kern="1200"/>
            <a:t>Incite action</a:t>
          </a:r>
        </a:p>
      </dsp:txBody>
      <dsp:txXfrm>
        <a:off x="945084" y="3841"/>
        <a:ext cx="4941206" cy="818254"/>
      </dsp:txXfrm>
    </dsp:sp>
    <dsp:sp modelId="{12D1C738-D06C-419F-A8EB-D61C3D831D3D}">
      <dsp:nvSpPr>
        <dsp:cNvPr id="0" name=""/>
        <dsp:cNvSpPr/>
      </dsp:nvSpPr>
      <dsp:spPr>
        <a:xfrm>
          <a:off x="0" y="1026659"/>
          <a:ext cx="5886291" cy="8182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A8210-7ECA-4673-8836-577AC4889C02}">
      <dsp:nvSpPr>
        <dsp:cNvPr id="0" name=""/>
        <dsp:cNvSpPr/>
      </dsp:nvSpPr>
      <dsp:spPr>
        <a:xfrm>
          <a:off x="247522" y="1210767"/>
          <a:ext cx="450040" cy="4500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E041AD-83DF-470E-9264-08B9B6B82AF0}">
      <dsp:nvSpPr>
        <dsp:cNvPr id="0" name=""/>
        <dsp:cNvSpPr/>
      </dsp:nvSpPr>
      <dsp:spPr>
        <a:xfrm>
          <a:off x="945084" y="1026659"/>
          <a:ext cx="4941206" cy="818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99" tIns="86599" rIns="86599" bIns="86599" numCol="1" spcCol="1270" anchor="ctr" anchorCtr="0">
          <a:noAutofit/>
        </a:bodyPr>
        <a:lstStyle/>
        <a:p>
          <a:pPr marL="0" lvl="0" indent="0" algn="l" defTabSz="844550">
            <a:lnSpc>
              <a:spcPct val="100000"/>
            </a:lnSpc>
            <a:spcBef>
              <a:spcPct val="0"/>
            </a:spcBef>
            <a:spcAft>
              <a:spcPct val="35000"/>
            </a:spcAft>
            <a:buNone/>
          </a:pPr>
          <a:r>
            <a:rPr lang="en-US" sz="1900" kern="1200"/>
            <a:t>Tell people about yourself</a:t>
          </a:r>
        </a:p>
      </dsp:txBody>
      <dsp:txXfrm>
        <a:off x="945084" y="1026659"/>
        <a:ext cx="4941206" cy="818254"/>
      </dsp:txXfrm>
    </dsp:sp>
    <dsp:sp modelId="{792EB21F-010A-4CBB-BAFE-1FFA32EF7677}">
      <dsp:nvSpPr>
        <dsp:cNvPr id="0" name=""/>
        <dsp:cNvSpPr/>
      </dsp:nvSpPr>
      <dsp:spPr>
        <a:xfrm>
          <a:off x="0" y="2049478"/>
          <a:ext cx="5886291" cy="8182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05088B-3C7C-4285-ABB2-C4458F627F03}">
      <dsp:nvSpPr>
        <dsp:cNvPr id="0" name=""/>
        <dsp:cNvSpPr/>
      </dsp:nvSpPr>
      <dsp:spPr>
        <a:xfrm>
          <a:off x="247522" y="2233585"/>
          <a:ext cx="450040" cy="4500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5890E7-3101-4189-AB1C-D5E658C0C88B}">
      <dsp:nvSpPr>
        <dsp:cNvPr id="0" name=""/>
        <dsp:cNvSpPr/>
      </dsp:nvSpPr>
      <dsp:spPr>
        <a:xfrm>
          <a:off x="945084" y="2049478"/>
          <a:ext cx="4941206" cy="818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99" tIns="86599" rIns="86599" bIns="86599" numCol="1" spcCol="1270" anchor="ctr" anchorCtr="0">
          <a:noAutofit/>
        </a:bodyPr>
        <a:lstStyle/>
        <a:p>
          <a:pPr marL="0" lvl="0" indent="0" algn="l" defTabSz="844550">
            <a:lnSpc>
              <a:spcPct val="100000"/>
            </a:lnSpc>
            <a:spcBef>
              <a:spcPct val="0"/>
            </a:spcBef>
            <a:spcAft>
              <a:spcPct val="35000"/>
            </a:spcAft>
            <a:buNone/>
          </a:pPr>
          <a:r>
            <a:rPr lang="en-US" sz="1900" kern="1200"/>
            <a:t>Convey your values</a:t>
          </a:r>
        </a:p>
      </dsp:txBody>
      <dsp:txXfrm>
        <a:off x="945084" y="2049478"/>
        <a:ext cx="4941206" cy="818254"/>
      </dsp:txXfrm>
    </dsp:sp>
    <dsp:sp modelId="{3C558812-4DD9-4412-AF62-AA6D88867CF2}">
      <dsp:nvSpPr>
        <dsp:cNvPr id="0" name=""/>
        <dsp:cNvSpPr/>
      </dsp:nvSpPr>
      <dsp:spPr>
        <a:xfrm>
          <a:off x="0" y="3072296"/>
          <a:ext cx="5886291" cy="8182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12917-DCB3-41E3-82A9-4F0E6E921309}">
      <dsp:nvSpPr>
        <dsp:cNvPr id="0" name=""/>
        <dsp:cNvSpPr/>
      </dsp:nvSpPr>
      <dsp:spPr>
        <a:xfrm>
          <a:off x="247522" y="3256403"/>
          <a:ext cx="450040" cy="4500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E3A26-5D2E-427F-A042-54C5C91E4AD8}">
      <dsp:nvSpPr>
        <dsp:cNvPr id="0" name=""/>
        <dsp:cNvSpPr/>
      </dsp:nvSpPr>
      <dsp:spPr>
        <a:xfrm>
          <a:off x="945084" y="3072296"/>
          <a:ext cx="4941206" cy="818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99" tIns="86599" rIns="86599" bIns="86599" numCol="1" spcCol="1270" anchor="ctr" anchorCtr="0">
          <a:noAutofit/>
        </a:bodyPr>
        <a:lstStyle/>
        <a:p>
          <a:pPr marL="0" lvl="0" indent="0" algn="l" defTabSz="844550">
            <a:lnSpc>
              <a:spcPct val="100000"/>
            </a:lnSpc>
            <a:spcBef>
              <a:spcPct val="0"/>
            </a:spcBef>
            <a:spcAft>
              <a:spcPct val="35000"/>
            </a:spcAft>
            <a:buNone/>
          </a:pPr>
          <a:r>
            <a:rPr lang="en-US" sz="1900" kern="1200"/>
            <a:t>Foster community or collaboration</a:t>
          </a:r>
        </a:p>
      </dsp:txBody>
      <dsp:txXfrm>
        <a:off x="945084" y="3072296"/>
        <a:ext cx="4941206" cy="818254"/>
      </dsp:txXfrm>
    </dsp:sp>
    <dsp:sp modelId="{728C419B-C3D7-4FBB-B30D-E1598A18EB65}">
      <dsp:nvSpPr>
        <dsp:cNvPr id="0" name=""/>
        <dsp:cNvSpPr/>
      </dsp:nvSpPr>
      <dsp:spPr>
        <a:xfrm>
          <a:off x="0" y="4095114"/>
          <a:ext cx="5886291" cy="8182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2B936-B06D-4658-B061-9F5340A701FA}">
      <dsp:nvSpPr>
        <dsp:cNvPr id="0" name=""/>
        <dsp:cNvSpPr/>
      </dsp:nvSpPr>
      <dsp:spPr>
        <a:xfrm>
          <a:off x="247522" y="4279222"/>
          <a:ext cx="450040" cy="4500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BAEF1-17D1-4522-AE06-242FDDC2C664}">
      <dsp:nvSpPr>
        <dsp:cNvPr id="0" name=""/>
        <dsp:cNvSpPr/>
      </dsp:nvSpPr>
      <dsp:spPr>
        <a:xfrm>
          <a:off x="945084" y="4095114"/>
          <a:ext cx="4941206" cy="818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99" tIns="86599" rIns="86599" bIns="86599" numCol="1" spcCol="1270" anchor="ctr" anchorCtr="0">
          <a:noAutofit/>
        </a:bodyPr>
        <a:lstStyle/>
        <a:p>
          <a:pPr marL="0" lvl="0" indent="0" algn="l" defTabSz="844550">
            <a:lnSpc>
              <a:spcPct val="100000"/>
            </a:lnSpc>
            <a:spcBef>
              <a:spcPct val="0"/>
            </a:spcBef>
            <a:spcAft>
              <a:spcPct val="35000"/>
            </a:spcAft>
            <a:buNone/>
          </a:pPr>
          <a:r>
            <a:rPr lang="en-US" sz="1900" kern="1200"/>
            <a:t>Impart knowledge</a:t>
          </a:r>
        </a:p>
      </dsp:txBody>
      <dsp:txXfrm>
        <a:off x="945084" y="4095114"/>
        <a:ext cx="4941206" cy="8182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086B3-1229-4618-90FE-42889F192754}">
      <dsp:nvSpPr>
        <dsp:cNvPr id="0" name=""/>
        <dsp:cNvSpPr/>
      </dsp:nvSpPr>
      <dsp:spPr>
        <a:xfrm>
          <a:off x="0" y="2524"/>
          <a:ext cx="57415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F95505-28C3-47C0-A01C-CC59D1624D59}">
      <dsp:nvSpPr>
        <dsp:cNvPr id="0" name=""/>
        <dsp:cNvSpPr/>
      </dsp:nvSpPr>
      <dsp:spPr>
        <a:xfrm>
          <a:off x="0" y="2524"/>
          <a:ext cx="5741533" cy="86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Define your mission / brand personality</a:t>
          </a:r>
        </a:p>
      </dsp:txBody>
      <dsp:txXfrm>
        <a:off x="0" y="2524"/>
        <a:ext cx="5741533" cy="860988"/>
      </dsp:txXfrm>
    </dsp:sp>
    <dsp:sp modelId="{CE7A42DC-F42F-4B58-AEF1-F228633F0EA8}">
      <dsp:nvSpPr>
        <dsp:cNvPr id="0" name=""/>
        <dsp:cNvSpPr/>
      </dsp:nvSpPr>
      <dsp:spPr>
        <a:xfrm>
          <a:off x="0" y="863513"/>
          <a:ext cx="5741533" cy="0"/>
        </a:xfrm>
        <a:prstGeom prst="line">
          <a:avLst/>
        </a:prstGeom>
        <a:solidFill>
          <a:schemeClr val="accent2">
            <a:hueOff val="-622030"/>
            <a:satOff val="-3291"/>
            <a:lumOff val="-1255"/>
            <a:alphaOff val="0"/>
          </a:schemeClr>
        </a:solidFill>
        <a:ln w="19050" cap="rnd" cmpd="sng" algn="ctr">
          <a:solidFill>
            <a:schemeClr val="accent2">
              <a:hueOff val="-622030"/>
              <a:satOff val="-3291"/>
              <a:lumOff val="-1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F1053-2FFF-41FB-ABD5-5F910939E375}">
      <dsp:nvSpPr>
        <dsp:cNvPr id="0" name=""/>
        <dsp:cNvSpPr/>
      </dsp:nvSpPr>
      <dsp:spPr>
        <a:xfrm>
          <a:off x="0" y="863513"/>
          <a:ext cx="5741533" cy="86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Make it appealing / human</a:t>
          </a:r>
        </a:p>
      </dsp:txBody>
      <dsp:txXfrm>
        <a:off x="0" y="863513"/>
        <a:ext cx="5741533" cy="860988"/>
      </dsp:txXfrm>
    </dsp:sp>
    <dsp:sp modelId="{071061E9-130E-48DF-8F63-6F49820A5EE7}">
      <dsp:nvSpPr>
        <dsp:cNvPr id="0" name=""/>
        <dsp:cNvSpPr/>
      </dsp:nvSpPr>
      <dsp:spPr>
        <a:xfrm>
          <a:off x="0" y="1724502"/>
          <a:ext cx="5741533" cy="0"/>
        </a:xfrm>
        <a:prstGeom prst="line">
          <a:avLst/>
        </a:prstGeom>
        <a:solidFill>
          <a:schemeClr val="accent2">
            <a:hueOff val="-1244059"/>
            <a:satOff val="-6581"/>
            <a:lumOff val="-2510"/>
            <a:alphaOff val="0"/>
          </a:schemeClr>
        </a:solidFill>
        <a:ln w="19050" cap="rnd" cmpd="sng" algn="ctr">
          <a:solidFill>
            <a:schemeClr val="accent2">
              <a:hueOff val="-1244059"/>
              <a:satOff val="-6581"/>
              <a:lumOff val="-2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094E6F-7160-49D5-AF40-70300ACE8E59}">
      <dsp:nvSpPr>
        <dsp:cNvPr id="0" name=""/>
        <dsp:cNvSpPr/>
      </dsp:nvSpPr>
      <dsp:spPr>
        <a:xfrm>
          <a:off x="0" y="1724502"/>
          <a:ext cx="5741533" cy="86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Choose your main characters</a:t>
          </a:r>
        </a:p>
      </dsp:txBody>
      <dsp:txXfrm>
        <a:off x="0" y="1724502"/>
        <a:ext cx="5741533" cy="860988"/>
      </dsp:txXfrm>
    </dsp:sp>
    <dsp:sp modelId="{2C626616-1EE1-416F-A0E5-14AD00D40C9B}">
      <dsp:nvSpPr>
        <dsp:cNvPr id="0" name=""/>
        <dsp:cNvSpPr/>
      </dsp:nvSpPr>
      <dsp:spPr>
        <a:xfrm>
          <a:off x="0" y="2585491"/>
          <a:ext cx="5741533" cy="0"/>
        </a:xfrm>
        <a:prstGeom prst="line">
          <a:avLst/>
        </a:prstGeom>
        <a:solidFill>
          <a:schemeClr val="accent2">
            <a:hueOff val="-1866089"/>
            <a:satOff val="-9872"/>
            <a:lumOff val="-3764"/>
            <a:alphaOff val="0"/>
          </a:schemeClr>
        </a:solidFill>
        <a:ln w="19050" cap="rnd" cmpd="sng" algn="ctr">
          <a:solidFill>
            <a:schemeClr val="accent2">
              <a:hueOff val="-1866089"/>
              <a:satOff val="-9872"/>
              <a:lumOff val="-37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4BB39-43CE-4801-8D12-76889F9D7CB2}">
      <dsp:nvSpPr>
        <dsp:cNvPr id="0" name=""/>
        <dsp:cNvSpPr/>
      </dsp:nvSpPr>
      <dsp:spPr>
        <a:xfrm>
          <a:off x="0" y="2585491"/>
          <a:ext cx="5741533" cy="86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Add details/visuals</a:t>
          </a:r>
        </a:p>
      </dsp:txBody>
      <dsp:txXfrm>
        <a:off x="0" y="2585491"/>
        <a:ext cx="5741533" cy="860988"/>
      </dsp:txXfrm>
    </dsp:sp>
    <dsp:sp modelId="{D235E8F8-9E55-4B7A-AC07-C1B972E80B63}">
      <dsp:nvSpPr>
        <dsp:cNvPr id="0" name=""/>
        <dsp:cNvSpPr/>
      </dsp:nvSpPr>
      <dsp:spPr>
        <a:xfrm>
          <a:off x="0" y="3446480"/>
          <a:ext cx="5741533" cy="0"/>
        </a:xfrm>
        <a:prstGeom prst="line">
          <a:avLst/>
        </a:prstGeom>
        <a:solidFill>
          <a:schemeClr val="accent2">
            <a:hueOff val="-2488118"/>
            <a:satOff val="-13162"/>
            <a:lumOff val="-5019"/>
            <a:alphaOff val="0"/>
          </a:schemeClr>
        </a:solidFill>
        <a:ln w="19050" cap="rnd" cmpd="sng" algn="ctr">
          <a:solidFill>
            <a:schemeClr val="accent2">
              <a:hueOff val="-2488118"/>
              <a:satOff val="-13162"/>
              <a:lumOff val="-50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2D0CC-27C3-40F5-8C46-585E9B258FBF}">
      <dsp:nvSpPr>
        <dsp:cNvPr id="0" name=""/>
        <dsp:cNvSpPr/>
      </dsp:nvSpPr>
      <dsp:spPr>
        <a:xfrm>
          <a:off x="0" y="3446480"/>
          <a:ext cx="5741533" cy="86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Activate</a:t>
          </a:r>
        </a:p>
      </dsp:txBody>
      <dsp:txXfrm>
        <a:off x="0" y="3446480"/>
        <a:ext cx="5741533" cy="860988"/>
      </dsp:txXfrm>
    </dsp:sp>
    <dsp:sp modelId="{835AE84D-B598-46FD-BDC3-8EAB8083A2E7}">
      <dsp:nvSpPr>
        <dsp:cNvPr id="0" name=""/>
        <dsp:cNvSpPr/>
      </dsp:nvSpPr>
      <dsp:spPr>
        <a:xfrm>
          <a:off x="0" y="4307469"/>
          <a:ext cx="5741533" cy="0"/>
        </a:xfrm>
        <a:prstGeom prst="line">
          <a:avLst/>
        </a:prstGeom>
        <a:solidFill>
          <a:schemeClr val="accent2">
            <a:hueOff val="-3110148"/>
            <a:satOff val="-16453"/>
            <a:lumOff val="-6274"/>
            <a:alphaOff val="0"/>
          </a:schemeClr>
        </a:solidFill>
        <a:ln w="19050" cap="rnd" cmpd="sng" algn="ctr">
          <a:solidFill>
            <a:schemeClr val="accent2">
              <a:hueOff val="-3110148"/>
              <a:satOff val="-16453"/>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AEF3C5-C9D2-4B66-A123-303935A8A0F4}">
      <dsp:nvSpPr>
        <dsp:cNvPr id="0" name=""/>
        <dsp:cNvSpPr/>
      </dsp:nvSpPr>
      <dsp:spPr>
        <a:xfrm>
          <a:off x="0" y="4307469"/>
          <a:ext cx="5741533" cy="86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Keep it consistent</a:t>
          </a:r>
        </a:p>
      </dsp:txBody>
      <dsp:txXfrm>
        <a:off x="0" y="4307469"/>
        <a:ext cx="5741533" cy="8609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28CC7-DB1C-4832-9B92-48C998554DC0}">
      <dsp:nvSpPr>
        <dsp:cNvPr id="0" name=""/>
        <dsp:cNvSpPr/>
      </dsp:nvSpPr>
      <dsp:spPr>
        <a:xfrm>
          <a:off x="151425" y="-63574"/>
          <a:ext cx="5438682" cy="5438682"/>
        </a:xfrm>
        <a:prstGeom prst="circularArrow">
          <a:avLst>
            <a:gd name="adj1" fmla="val 5544"/>
            <a:gd name="adj2" fmla="val 330680"/>
            <a:gd name="adj3" fmla="val 14960345"/>
            <a:gd name="adj4" fmla="val 16699421"/>
            <a:gd name="adj5" fmla="val 5757"/>
          </a:avLst>
        </a:prstGeom>
        <a:solidFill>
          <a:schemeClr val="accent1">
            <a:tint val="40000"/>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A0DB9E1-D322-4EDD-BB4C-E153D1D7C257}">
      <dsp:nvSpPr>
        <dsp:cNvPr id="0" name=""/>
        <dsp:cNvSpPr/>
      </dsp:nvSpPr>
      <dsp:spPr>
        <a:xfrm>
          <a:off x="2296052" y="25840"/>
          <a:ext cx="1149428" cy="574714"/>
        </a:xfrm>
        <a:prstGeom prst="round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origin story</a:t>
          </a:r>
        </a:p>
      </dsp:txBody>
      <dsp:txXfrm>
        <a:off x="2324107" y="53895"/>
        <a:ext cx="1093318" cy="518604"/>
      </dsp:txXfrm>
    </dsp:sp>
    <dsp:sp modelId="{D1654746-2A79-4F6C-AA51-CB868A22AC7A}">
      <dsp:nvSpPr>
        <dsp:cNvPr id="0" name=""/>
        <dsp:cNvSpPr/>
      </dsp:nvSpPr>
      <dsp:spPr>
        <a:xfrm>
          <a:off x="3549943" y="394015"/>
          <a:ext cx="1149428" cy="574714"/>
        </a:xfrm>
        <a:prstGeom prst="roundRect">
          <a:avLst/>
        </a:prstGeom>
        <a:solidFill>
          <a:schemeClr val="accent1">
            <a:shade val="80000"/>
            <a:hueOff val="-19460"/>
            <a:satOff val="-1049"/>
            <a:lumOff val="275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stakes</a:t>
          </a:r>
        </a:p>
      </dsp:txBody>
      <dsp:txXfrm>
        <a:off x="3577998" y="422070"/>
        <a:ext cx="1093318" cy="518604"/>
      </dsp:txXfrm>
    </dsp:sp>
    <dsp:sp modelId="{732235E4-C8CB-4AA6-864B-AABD4E0E30B8}">
      <dsp:nvSpPr>
        <dsp:cNvPr id="0" name=""/>
        <dsp:cNvSpPr/>
      </dsp:nvSpPr>
      <dsp:spPr>
        <a:xfrm>
          <a:off x="4405733" y="1381649"/>
          <a:ext cx="1149428" cy="574714"/>
        </a:xfrm>
        <a:prstGeom prst="roundRect">
          <a:avLst/>
        </a:prstGeom>
        <a:solidFill>
          <a:schemeClr val="accent1">
            <a:shade val="80000"/>
            <a:hueOff val="-38921"/>
            <a:satOff val="-2098"/>
            <a:lumOff val="5511"/>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 hero</a:t>
          </a:r>
        </a:p>
      </dsp:txBody>
      <dsp:txXfrm>
        <a:off x="4433788" y="1409704"/>
        <a:ext cx="1093318" cy="518604"/>
      </dsp:txXfrm>
    </dsp:sp>
    <dsp:sp modelId="{DEB029CC-4ECB-4997-8880-6CCBEFD17C4A}">
      <dsp:nvSpPr>
        <dsp:cNvPr id="0" name=""/>
        <dsp:cNvSpPr/>
      </dsp:nvSpPr>
      <dsp:spPr>
        <a:xfrm>
          <a:off x="4591713" y="2675173"/>
          <a:ext cx="1149428" cy="574714"/>
        </a:xfrm>
        <a:prstGeom prst="roundRect">
          <a:avLst/>
        </a:prstGeom>
        <a:solidFill>
          <a:schemeClr val="accent1">
            <a:shade val="80000"/>
            <a:hueOff val="-58381"/>
            <a:satOff val="-3147"/>
            <a:lumOff val="826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 mentor</a:t>
          </a:r>
        </a:p>
      </dsp:txBody>
      <dsp:txXfrm>
        <a:off x="4619768" y="2703228"/>
        <a:ext cx="1093318" cy="518604"/>
      </dsp:txXfrm>
    </dsp:sp>
    <dsp:sp modelId="{2E1BA8B9-FB4E-4288-A01B-34AAF0303A2A}">
      <dsp:nvSpPr>
        <dsp:cNvPr id="0" name=""/>
        <dsp:cNvSpPr/>
      </dsp:nvSpPr>
      <dsp:spPr>
        <a:xfrm>
          <a:off x="4048838" y="3863905"/>
          <a:ext cx="1149428" cy="574714"/>
        </a:xfrm>
        <a:prstGeom prst="roundRect">
          <a:avLst/>
        </a:prstGeom>
        <a:solidFill>
          <a:schemeClr val="accent1">
            <a:shade val="80000"/>
            <a:hueOff val="-77841"/>
            <a:satOff val="-4196"/>
            <a:lumOff val="11021"/>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 villain</a:t>
          </a:r>
        </a:p>
      </dsp:txBody>
      <dsp:txXfrm>
        <a:off x="4076893" y="3891960"/>
        <a:ext cx="1093318" cy="518604"/>
      </dsp:txXfrm>
    </dsp:sp>
    <dsp:sp modelId="{D5596337-5EFC-4E50-BAC1-6EFE15370677}">
      <dsp:nvSpPr>
        <dsp:cNvPr id="0" name=""/>
        <dsp:cNvSpPr/>
      </dsp:nvSpPr>
      <dsp:spPr>
        <a:xfrm>
          <a:off x="2949466" y="4570428"/>
          <a:ext cx="1149428" cy="574714"/>
        </a:xfrm>
        <a:prstGeom prst="roundRect">
          <a:avLst/>
        </a:prstGeom>
        <a:solidFill>
          <a:schemeClr val="accent1">
            <a:shade val="80000"/>
            <a:hueOff val="-97301"/>
            <a:satOff val="-5245"/>
            <a:lumOff val="1377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obstacles</a:t>
          </a:r>
        </a:p>
      </dsp:txBody>
      <dsp:txXfrm>
        <a:off x="2977521" y="4598483"/>
        <a:ext cx="1093318" cy="518604"/>
      </dsp:txXfrm>
    </dsp:sp>
    <dsp:sp modelId="{44605221-6999-4B4B-9EE9-402DC863A291}">
      <dsp:nvSpPr>
        <dsp:cNvPr id="0" name=""/>
        <dsp:cNvSpPr/>
      </dsp:nvSpPr>
      <dsp:spPr>
        <a:xfrm>
          <a:off x="1642639" y="4570428"/>
          <a:ext cx="1149428" cy="574714"/>
        </a:xfrm>
        <a:prstGeom prst="roundRect">
          <a:avLst/>
        </a:prstGeom>
        <a:solidFill>
          <a:schemeClr val="accent1">
            <a:shade val="80000"/>
            <a:hueOff val="-116762"/>
            <a:satOff val="-6294"/>
            <a:lumOff val="1653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challenges faced</a:t>
          </a:r>
        </a:p>
      </dsp:txBody>
      <dsp:txXfrm>
        <a:off x="1670694" y="4598483"/>
        <a:ext cx="1093318" cy="518604"/>
      </dsp:txXfrm>
    </dsp:sp>
    <dsp:sp modelId="{FC8E10F5-EF78-4F81-AF2D-C9C1541751DC}">
      <dsp:nvSpPr>
        <dsp:cNvPr id="0" name=""/>
        <dsp:cNvSpPr/>
      </dsp:nvSpPr>
      <dsp:spPr>
        <a:xfrm>
          <a:off x="543267" y="3863905"/>
          <a:ext cx="1149428" cy="574714"/>
        </a:xfrm>
        <a:prstGeom prst="roundRect">
          <a:avLst/>
        </a:prstGeom>
        <a:solidFill>
          <a:schemeClr val="accent1">
            <a:shade val="80000"/>
            <a:hueOff val="-136222"/>
            <a:satOff val="-7343"/>
            <a:lumOff val="1928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challenges overcome </a:t>
          </a:r>
        </a:p>
      </dsp:txBody>
      <dsp:txXfrm>
        <a:off x="571322" y="3891960"/>
        <a:ext cx="1093318" cy="518604"/>
      </dsp:txXfrm>
    </dsp:sp>
    <dsp:sp modelId="{A7BB2221-D45E-47BF-A434-A105C7975173}">
      <dsp:nvSpPr>
        <dsp:cNvPr id="0" name=""/>
        <dsp:cNvSpPr/>
      </dsp:nvSpPr>
      <dsp:spPr>
        <a:xfrm>
          <a:off x="391" y="2675173"/>
          <a:ext cx="1149428" cy="574714"/>
        </a:xfrm>
        <a:prstGeom prst="roundRect">
          <a:avLst/>
        </a:prstGeom>
        <a:solidFill>
          <a:schemeClr val="accent1">
            <a:shade val="80000"/>
            <a:hueOff val="-155682"/>
            <a:satOff val="-8392"/>
            <a:lumOff val="2204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 journey</a:t>
          </a:r>
        </a:p>
      </dsp:txBody>
      <dsp:txXfrm>
        <a:off x="28446" y="2703228"/>
        <a:ext cx="1093318" cy="518604"/>
      </dsp:txXfrm>
    </dsp:sp>
    <dsp:sp modelId="{9C83AFC3-289B-4DB4-A361-4223A1815924}">
      <dsp:nvSpPr>
        <dsp:cNvPr id="0" name=""/>
        <dsp:cNvSpPr/>
      </dsp:nvSpPr>
      <dsp:spPr>
        <a:xfrm>
          <a:off x="186372" y="1381649"/>
          <a:ext cx="1149428" cy="574714"/>
        </a:xfrm>
        <a:prstGeom prst="roundRect">
          <a:avLst/>
        </a:prstGeom>
        <a:solidFill>
          <a:schemeClr val="accent1">
            <a:shade val="80000"/>
            <a:hueOff val="-175142"/>
            <a:satOff val="-9441"/>
            <a:lumOff val="24798"/>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 victory</a:t>
          </a:r>
        </a:p>
      </dsp:txBody>
      <dsp:txXfrm>
        <a:off x="214427" y="1409704"/>
        <a:ext cx="1093318" cy="518604"/>
      </dsp:txXfrm>
    </dsp:sp>
    <dsp:sp modelId="{EB31BC9E-D0C5-46D2-96FE-56F2A1E0D55D}">
      <dsp:nvSpPr>
        <dsp:cNvPr id="0" name=""/>
        <dsp:cNvSpPr/>
      </dsp:nvSpPr>
      <dsp:spPr>
        <a:xfrm>
          <a:off x="1042162" y="394015"/>
          <a:ext cx="1149428" cy="574714"/>
        </a:xfrm>
        <a:prstGeom prst="roundRect">
          <a:avLst/>
        </a:prstGeom>
        <a:solidFill>
          <a:schemeClr val="accent1">
            <a:shade val="80000"/>
            <a:hueOff val="-194603"/>
            <a:satOff val="-10490"/>
            <a:lumOff val="27553"/>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 moral</a:t>
          </a:r>
        </a:p>
      </dsp:txBody>
      <dsp:txXfrm>
        <a:off x="1070217" y="422070"/>
        <a:ext cx="1093318" cy="5186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5C1E5-71A0-4A14-859C-45DBA1A1CB5B}">
      <dsp:nvSpPr>
        <dsp:cNvPr id="0" name=""/>
        <dsp:cNvSpPr/>
      </dsp:nvSpPr>
      <dsp:spPr>
        <a:xfrm>
          <a:off x="0" y="840284"/>
          <a:ext cx="5741533" cy="15512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DE98C7-14C5-4D11-A01C-90E263DE610A}">
      <dsp:nvSpPr>
        <dsp:cNvPr id="0" name=""/>
        <dsp:cNvSpPr/>
      </dsp:nvSpPr>
      <dsp:spPr>
        <a:xfrm>
          <a:off x="469266" y="1189326"/>
          <a:ext cx="853212" cy="853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0F2897-0B63-45DD-A09A-0D90FD200545}">
      <dsp:nvSpPr>
        <dsp:cNvPr id="0" name=""/>
        <dsp:cNvSpPr/>
      </dsp:nvSpPr>
      <dsp:spPr>
        <a:xfrm>
          <a:off x="1791745" y="840284"/>
          <a:ext cx="3949788" cy="1551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179" tIns="164179" rIns="164179" bIns="164179" numCol="1" spcCol="1270" anchor="ctr" anchorCtr="0">
          <a:noAutofit/>
        </a:bodyPr>
        <a:lstStyle/>
        <a:p>
          <a:pPr marL="0" lvl="0" indent="0" algn="l" defTabSz="1111250">
            <a:lnSpc>
              <a:spcPct val="100000"/>
            </a:lnSpc>
            <a:spcBef>
              <a:spcPct val="0"/>
            </a:spcBef>
            <a:spcAft>
              <a:spcPct val="35000"/>
            </a:spcAft>
            <a:buNone/>
          </a:pPr>
          <a:r>
            <a:rPr lang="en-US" sz="2500" kern="1200"/>
            <a:t>It’s important to end with some sort of call to action.</a:t>
          </a:r>
        </a:p>
      </dsp:txBody>
      <dsp:txXfrm>
        <a:off x="1791745" y="840284"/>
        <a:ext cx="3949788" cy="1551294"/>
      </dsp:txXfrm>
    </dsp:sp>
    <dsp:sp modelId="{D04619A7-D1B4-491E-9B09-9137656E6CA4}">
      <dsp:nvSpPr>
        <dsp:cNvPr id="0" name=""/>
        <dsp:cNvSpPr/>
      </dsp:nvSpPr>
      <dsp:spPr>
        <a:xfrm>
          <a:off x="0" y="2779403"/>
          <a:ext cx="5741533" cy="15512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78DFFA-016F-4208-8A53-1A3750528E6D}">
      <dsp:nvSpPr>
        <dsp:cNvPr id="0" name=""/>
        <dsp:cNvSpPr/>
      </dsp:nvSpPr>
      <dsp:spPr>
        <a:xfrm>
          <a:off x="469266" y="3128444"/>
          <a:ext cx="853212" cy="8532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C4DE56-1026-4889-A29E-724A699245CF}">
      <dsp:nvSpPr>
        <dsp:cNvPr id="0" name=""/>
        <dsp:cNvSpPr/>
      </dsp:nvSpPr>
      <dsp:spPr>
        <a:xfrm>
          <a:off x="1791745" y="2779403"/>
          <a:ext cx="3949788" cy="1551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179" tIns="164179" rIns="164179" bIns="164179" numCol="1" spcCol="1270" anchor="ctr" anchorCtr="0">
          <a:noAutofit/>
        </a:bodyPr>
        <a:lstStyle/>
        <a:p>
          <a:pPr marL="0" lvl="0" indent="0" algn="l" defTabSz="1111250">
            <a:lnSpc>
              <a:spcPct val="100000"/>
            </a:lnSpc>
            <a:spcBef>
              <a:spcPct val="0"/>
            </a:spcBef>
            <a:spcAft>
              <a:spcPct val="35000"/>
            </a:spcAft>
            <a:buNone/>
          </a:pPr>
          <a:r>
            <a:rPr lang="en-US" sz="2500" kern="1200"/>
            <a:t>What do you want your listeners to do as a result of hearing your story?</a:t>
          </a:r>
        </a:p>
      </dsp:txBody>
      <dsp:txXfrm>
        <a:off x="1791745" y="2779403"/>
        <a:ext cx="3949788" cy="15512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5BC1D-5204-4D7C-B422-6CD3B6001101}">
      <dsp:nvSpPr>
        <dsp:cNvPr id="0" name=""/>
        <dsp:cNvSpPr/>
      </dsp:nvSpPr>
      <dsp:spPr>
        <a:xfrm>
          <a:off x="2605888" y="641028"/>
          <a:ext cx="495557" cy="91440"/>
        </a:xfrm>
        <a:custGeom>
          <a:avLst/>
          <a:gdLst/>
          <a:ahLst/>
          <a:cxnLst/>
          <a:rect l="0" t="0" r="0" b="0"/>
          <a:pathLst>
            <a:path>
              <a:moveTo>
                <a:pt x="0" y="45720"/>
              </a:moveTo>
              <a:lnTo>
                <a:pt x="495557" y="45720"/>
              </a:lnTo>
            </a:path>
          </a:pathLst>
        </a:custGeom>
        <a:noFill/>
        <a:ln w="9525" cap="rnd"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0513" y="684117"/>
        <a:ext cx="26307" cy="5261"/>
      </dsp:txXfrm>
    </dsp:sp>
    <dsp:sp modelId="{E23650E2-4BB8-4C36-B5CD-7CEAD74A8A21}">
      <dsp:nvSpPr>
        <dsp:cNvPr id="0" name=""/>
        <dsp:cNvSpPr/>
      </dsp:nvSpPr>
      <dsp:spPr>
        <a:xfrm>
          <a:off x="320045" y="455"/>
          <a:ext cx="2287642" cy="1372585"/>
        </a:xfrm>
        <a:prstGeom prst="rect">
          <a:avLst/>
        </a:prstGeom>
        <a:solidFill>
          <a:schemeClr val="accent1">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96" tIns="117665" rIns="112096" bIns="117665" numCol="1" spcCol="1270" anchor="ctr" anchorCtr="0">
          <a:noAutofit/>
        </a:bodyPr>
        <a:lstStyle/>
        <a:p>
          <a:pPr marL="0" lvl="0" indent="0" algn="ctr" defTabSz="1022350">
            <a:lnSpc>
              <a:spcPct val="90000"/>
            </a:lnSpc>
            <a:spcBef>
              <a:spcPct val="0"/>
            </a:spcBef>
            <a:spcAft>
              <a:spcPct val="35000"/>
            </a:spcAft>
            <a:buNone/>
          </a:pPr>
          <a:r>
            <a:rPr lang="en-US" sz="2300" kern="1200"/>
            <a:t>Who is telling the story?</a:t>
          </a:r>
        </a:p>
      </dsp:txBody>
      <dsp:txXfrm>
        <a:off x="320045" y="455"/>
        <a:ext cx="2287642" cy="1372585"/>
      </dsp:txXfrm>
    </dsp:sp>
    <dsp:sp modelId="{B056EBD9-E8EE-49C1-B320-6DC5073F53DE}">
      <dsp:nvSpPr>
        <dsp:cNvPr id="0" name=""/>
        <dsp:cNvSpPr/>
      </dsp:nvSpPr>
      <dsp:spPr>
        <a:xfrm>
          <a:off x="1463866" y="1371240"/>
          <a:ext cx="2813800" cy="495557"/>
        </a:xfrm>
        <a:custGeom>
          <a:avLst/>
          <a:gdLst/>
          <a:ahLst/>
          <a:cxnLst/>
          <a:rect l="0" t="0" r="0" b="0"/>
          <a:pathLst>
            <a:path>
              <a:moveTo>
                <a:pt x="2813800" y="0"/>
              </a:moveTo>
              <a:lnTo>
                <a:pt x="2813800" y="264878"/>
              </a:lnTo>
              <a:lnTo>
                <a:pt x="0" y="264878"/>
              </a:lnTo>
              <a:lnTo>
                <a:pt x="0" y="495557"/>
              </a:lnTo>
            </a:path>
          </a:pathLst>
        </a:custGeom>
        <a:noFill/>
        <a:ln w="9525" cap="rnd" cmpd="sng" algn="ctr">
          <a:solidFill>
            <a:schemeClr val="accent1">
              <a:shade val="90000"/>
              <a:hueOff val="-99259"/>
              <a:satOff val="-5254"/>
              <a:lumOff val="1376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9202" y="1616389"/>
        <a:ext cx="143128" cy="5261"/>
      </dsp:txXfrm>
    </dsp:sp>
    <dsp:sp modelId="{601DECBC-60C4-422F-AC47-F19913968D36}">
      <dsp:nvSpPr>
        <dsp:cNvPr id="0" name=""/>
        <dsp:cNvSpPr/>
      </dsp:nvSpPr>
      <dsp:spPr>
        <a:xfrm>
          <a:off x="3133845" y="455"/>
          <a:ext cx="2287642" cy="1372585"/>
        </a:xfrm>
        <a:prstGeom prst="rect">
          <a:avLst/>
        </a:prstGeom>
        <a:solidFill>
          <a:schemeClr val="accent1">
            <a:shade val="50000"/>
            <a:hueOff val="-78945"/>
            <a:satOff val="-4736"/>
            <a:lumOff val="1459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96" tIns="117665" rIns="112096" bIns="117665" numCol="1" spcCol="1270" anchor="ctr" anchorCtr="0">
          <a:noAutofit/>
        </a:bodyPr>
        <a:lstStyle/>
        <a:p>
          <a:pPr marL="0" lvl="0" indent="0" algn="ctr" defTabSz="1022350">
            <a:lnSpc>
              <a:spcPct val="90000"/>
            </a:lnSpc>
            <a:spcBef>
              <a:spcPct val="0"/>
            </a:spcBef>
            <a:spcAft>
              <a:spcPct val="35000"/>
            </a:spcAft>
            <a:buNone/>
          </a:pPr>
          <a:r>
            <a:rPr lang="en-US" sz="2300" kern="1200"/>
            <a:t>Why is the story being told?</a:t>
          </a:r>
        </a:p>
      </dsp:txBody>
      <dsp:txXfrm>
        <a:off x="3133845" y="455"/>
        <a:ext cx="2287642" cy="1372585"/>
      </dsp:txXfrm>
    </dsp:sp>
    <dsp:sp modelId="{0F0967D7-E301-4D16-BA50-BB62AB8BD507}">
      <dsp:nvSpPr>
        <dsp:cNvPr id="0" name=""/>
        <dsp:cNvSpPr/>
      </dsp:nvSpPr>
      <dsp:spPr>
        <a:xfrm>
          <a:off x="2605888" y="2539771"/>
          <a:ext cx="495557" cy="91440"/>
        </a:xfrm>
        <a:custGeom>
          <a:avLst/>
          <a:gdLst/>
          <a:ahLst/>
          <a:cxnLst/>
          <a:rect l="0" t="0" r="0" b="0"/>
          <a:pathLst>
            <a:path>
              <a:moveTo>
                <a:pt x="0" y="45720"/>
              </a:moveTo>
              <a:lnTo>
                <a:pt x="495557" y="45720"/>
              </a:lnTo>
            </a:path>
          </a:pathLst>
        </a:custGeom>
        <a:noFill/>
        <a:ln w="9525" cap="rnd" cmpd="sng" algn="ctr">
          <a:solidFill>
            <a:schemeClr val="accent1">
              <a:shade val="90000"/>
              <a:hueOff val="-198517"/>
              <a:satOff val="-10507"/>
              <a:lumOff val="2752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0513" y="2582860"/>
        <a:ext cx="26307" cy="5261"/>
      </dsp:txXfrm>
    </dsp:sp>
    <dsp:sp modelId="{C0D71825-A874-48ED-BC31-E004E2EABBCC}">
      <dsp:nvSpPr>
        <dsp:cNvPr id="0" name=""/>
        <dsp:cNvSpPr/>
      </dsp:nvSpPr>
      <dsp:spPr>
        <a:xfrm>
          <a:off x="320045" y="1899198"/>
          <a:ext cx="2287642" cy="1372585"/>
        </a:xfrm>
        <a:prstGeom prst="rect">
          <a:avLst/>
        </a:prstGeom>
        <a:solidFill>
          <a:schemeClr val="accent1">
            <a:shade val="50000"/>
            <a:hueOff val="-157891"/>
            <a:satOff val="-9473"/>
            <a:lumOff val="2918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96" tIns="117665" rIns="112096" bIns="117665" numCol="1" spcCol="1270" anchor="ctr" anchorCtr="0">
          <a:noAutofit/>
        </a:bodyPr>
        <a:lstStyle/>
        <a:p>
          <a:pPr marL="0" lvl="0" indent="0" algn="ctr" defTabSz="1022350">
            <a:lnSpc>
              <a:spcPct val="90000"/>
            </a:lnSpc>
            <a:spcBef>
              <a:spcPct val="0"/>
            </a:spcBef>
            <a:spcAft>
              <a:spcPct val="35000"/>
            </a:spcAft>
            <a:buNone/>
          </a:pPr>
          <a:r>
            <a:rPr lang="en-US" sz="2300" kern="1200"/>
            <a:t>When and where is the story taking place?</a:t>
          </a:r>
        </a:p>
      </dsp:txBody>
      <dsp:txXfrm>
        <a:off x="320045" y="1899198"/>
        <a:ext cx="2287642" cy="1372585"/>
      </dsp:txXfrm>
    </dsp:sp>
    <dsp:sp modelId="{8707E884-4E46-41FA-B3B4-BB3C65948636}">
      <dsp:nvSpPr>
        <dsp:cNvPr id="0" name=""/>
        <dsp:cNvSpPr/>
      </dsp:nvSpPr>
      <dsp:spPr>
        <a:xfrm>
          <a:off x="1463866" y="3269984"/>
          <a:ext cx="2813800" cy="495557"/>
        </a:xfrm>
        <a:custGeom>
          <a:avLst/>
          <a:gdLst/>
          <a:ahLst/>
          <a:cxnLst/>
          <a:rect l="0" t="0" r="0" b="0"/>
          <a:pathLst>
            <a:path>
              <a:moveTo>
                <a:pt x="2813800" y="0"/>
              </a:moveTo>
              <a:lnTo>
                <a:pt x="2813800" y="264878"/>
              </a:lnTo>
              <a:lnTo>
                <a:pt x="0" y="264878"/>
              </a:lnTo>
              <a:lnTo>
                <a:pt x="0" y="495557"/>
              </a:lnTo>
            </a:path>
          </a:pathLst>
        </a:custGeom>
        <a:noFill/>
        <a:ln w="9525" cap="rnd" cmpd="sng" algn="ctr">
          <a:solidFill>
            <a:schemeClr val="accent1">
              <a:shade val="90000"/>
              <a:hueOff val="-198517"/>
              <a:satOff val="-10507"/>
              <a:lumOff val="2752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9202" y="3515132"/>
        <a:ext cx="143128" cy="5261"/>
      </dsp:txXfrm>
    </dsp:sp>
    <dsp:sp modelId="{59805A7E-EF23-47BE-98E6-915A0B514031}">
      <dsp:nvSpPr>
        <dsp:cNvPr id="0" name=""/>
        <dsp:cNvSpPr/>
      </dsp:nvSpPr>
      <dsp:spPr>
        <a:xfrm>
          <a:off x="3133845" y="1899198"/>
          <a:ext cx="2287642" cy="1372585"/>
        </a:xfrm>
        <a:prstGeom prst="rect">
          <a:avLst/>
        </a:prstGeom>
        <a:solidFill>
          <a:schemeClr val="accent1">
            <a:shade val="50000"/>
            <a:hueOff val="-236836"/>
            <a:satOff val="-14209"/>
            <a:lumOff val="437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96" tIns="117665" rIns="112096" bIns="117665" numCol="1" spcCol="1270" anchor="ctr" anchorCtr="0">
          <a:noAutofit/>
        </a:bodyPr>
        <a:lstStyle/>
        <a:p>
          <a:pPr marL="0" lvl="0" indent="0" algn="ctr" defTabSz="1022350">
            <a:lnSpc>
              <a:spcPct val="90000"/>
            </a:lnSpc>
            <a:spcBef>
              <a:spcPct val="0"/>
            </a:spcBef>
            <a:spcAft>
              <a:spcPct val="35000"/>
            </a:spcAft>
            <a:buNone/>
          </a:pPr>
          <a:r>
            <a:rPr lang="en-US" sz="2300" kern="1200"/>
            <a:t>Who are the people in the story?</a:t>
          </a:r>
        </a:p>
      </dsp:txBody>
      <dsp:txXfrm>
        <a:off x="3133845" y="1899198"/>
        <a:ext cx="2287642" cy="1372585"/>
      </dsp:txXfrm>
    </dsp:sp>
    <dsp:sp modelId="{BACA8C7A-BED1-4512-A8E8-4200C706185D}">
      <dsp:nvSpPr>
        <dsp:cNvPr id="0" name=""/>
        <dsp:cNvSpPr/>
      </dsp:nvSpPr>
      <dsp:spPr>
        <a:xfrm>
          <a:off x="2605888" y="4438514"/>
          <a:ext cx="495557" cy="91440"/>
        </a:xfrm>
        <a:custGeom>
          <a:avLst/>
          <a:gdLst/>
          <a:ahLst/>
          <a:cxnLst/>
          <a:rect l="0" t="0" r="0" b="0"/>
          <a:pathLst>
            <a:path>
              <a:moveTo>
                <a:pt x="0" y="45720"/>
              </a:moveTo>
              <a:lnTo>
                <a:pt x="495557" y="45720"/>
              </a:lnTo>
            </a:path>
          </a:pathLst>
        </a:custGeom>
        <a:noFill/>
        <a:ln w="9525" cap="rnd" cmpd="sng" algn="ctr">
          <a:solidFill>
            <a:schemeClr val="accent1">
              <a:shade val="90000"/>
              <a:hueOff val="-99259"/>
              <a:satOff val="-5254"/>
              <a:lumOff val="1376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0513" y="4481603"/>
        <a:ext cx="26307" cy="5261"/>
      </dsp:txXfrm>
    </dsp:sp>
    <dsp:sp modelId="{A2C1383A-77CD-4576-804A-CB40D2044E89}">
      <dsp:nvSpPr>
        <dsp:cNvPr id="0" name=""/>
        <dsp:cNvSpPr/>
      </dsp:nvSpPr>
      <dsp:spPr>
        <a:xfrm>
          <a:off x="320045" y="3797942"/>
          <a:ext cx="2287642" cy="1372585"/>
        </a:xfrm>
        <a:prstGeom prst="rect">
          <a:avLst/>
        </a:prstGeom>
        <a:solidFill>
          <a:schemeClr val="accent1">
            <a:shade val="50000"/>
            <a:hueOff val="-157891"/>
            <a:satOff val="-9473"/>
            <a:lumOff val="2918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96" tIns="117665" rIns="112096" bIns="117665" numCol="1" spcCol="1270" anchor="ctr" anchorCtr="0">
          <a:noAutofit/>
        </a:bodyPr>
        <a:lstStyle/>
        <a:p>
          <a:pPr marL="0" lvl="0" indent="0" algn="ctr" defTabSz="1022350">
            <a:lnSpc>
              <a:spcPct val="90000"/>
            </a:lnSpc>
            <a:spcBef>
              <a:spcPct val="0"/>
            </a:spcBef>
            <a:spcAft>
              <a:spcPct val="35000"/>
            </a:spcAft>
            <a:buNone/>
          </a:pPr>
          <a:r>
            <a:rPr lang="en-US" sz="2300" kern="1200"/>
            <a:t>What are the people trying to achieve?</a:t>
          </a:r>
        </a:p>
      </dsp:txBody>
      <dsp:txXfrm>
        <a:off x="320045" y="3797942"/>
        <a:ext cx="2287642" cy="1372585"/>
      </dsp:txXfrm>
    </dsp:sp>
    <dsp:sp modelId="{DD242DA3-8653-4C2E-89FD-35EE6B630E10}">
      <dsp:nvSpPr>
        <dsp:cNvPr id="0" name=""/>
        <dsp:cNvSpPr/>
      </dsp:nvSpPr>
      <dsp:spPr>
        <a:xfrm>
          <a:off x="3133845" y="3797942"/>
          <a:ext cx="2287642" cy="1372585"/>
        </a:xfrm>
        <a:prstGeom prst="rect">
          <a:avLst/>
        </a:prstGeom>
        <a:solidFill>
          <a:schemeClr val="accent1">
            <a:shade val="50000"/>
            <a:hueOff val="-78945"/>
            <a:satOff val="-4736"/>
            <a:lumOff val="1459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96" tIns="117665" rIns="112096" bIns="117665" numCol="1" spcCol="1270" anchor="ctr" anchorCtr="0">
          <a:noAutofit/>
        </a:bodyPr>
        <a:lstStyle/>
        <a:p>
          <a:pPr marL="0" lvl="0" indent="0" algn="ctr" defTabSz="1022350">
            <a:lnSpc>
              <a:spcPct val="90000"/>
            </a:lnSpc>
            <a:spcBef>
              <a:spcPct val="0"/>
            </a:spcBef>
            <a:spcAft>
              <a:spcPct val="35000"/>
            </a:spcAft>
            <a:buNone/>
          </a:pPr>
          <a:r>
            <a:rPr lang="en-US" sz="2300" kern="1200"/>
            <a:t>What challenges are faced?</a:t>
          </a:r>
        </a:p>
      </dsp:txBody>
      <dsp:txXfrm>
        <a:off x="3133845" y="3797942"/>
        <a:ext cx="2287642" cy="13725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53A99-FB20-41AC-9097-CA75862AC78D}"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F3FC3-CD5D-4887-82A3-48ADA0CD308D}" type="slidenum">
              <a:rPr lang="en-US" smtClean="0"/>
              <a:t>‹#›</a:t>
            </a:fld>
            <a:endParaRPr lang="en-US"/>
          </a:p>
        </p:txBody>
      </p:sp>
    </p:spTree>
    <p:extLst>
      <p:ext uri="{BB962C8B-B14F-4D97-AF65-F5344CB8AC3E}">
        <p14:creationId xmlns:p14="http://schemas.microsoft.com/office/powerpoint/2010/main" val="367859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was in 9</a:t>
            </a:r>
            <a:r>
              <a:rPr lang="en-US" baseline="30000" dirty="0"/>
              <a:t>th</a:t>
            </a:r>
            <a:r>
              <a:rPr lang="en-US" dirty="0"/>
              <a:t> grade, we got an assignment for a research project. The teacher passed around a hat filled with slips of paper and on those slips of paper were different diseases. Whatever disease we picked out of the hat is what we would research and present to the class.</a:t>
            </a:r>
          </a:p>
        </p:txBody>
      </p:sp>
      <p:sp>
        <p:nvSpPr>
          <p:cNvPr id="4" name="Slide Number Placeholder 3"/>
          <p:cNvSpPr>
            <a:spLocks noGrp="1"/>
          </p:cNvSpPr>
          <p:nvPr>
            <p:ph type="sldNum" sz="quarter" idx="5"/>
          </p:nvPr>
        </p:nvSpPr>
        <p:spPr/>
        <p:txBody>
          <a:bodyPr/>
          <a:lstStyle/>
          <a:p>
            <a:fld id="{37CF3FC3-CD5D-4887-82A3-48ADA0CD308D}" type="slidenum">
              <a:rPr lang="en-US" smtClean="0"/>
              <a:t>2</a:t>
            </a:fld>
            <a:endParaRPr lang="en-US"/>
          </a:p>
        </p:txBody>
      </p:sp>
    </p:spTree>
    <p:extLst>
      <p:ext uri="{BB962C8B-B14F-4D97-AF65-F5344CB8AC3E}">
        <p14:creationId xmlns:p14="http://schemas.microsoft.com/office/powerpoint/2010/main" val="385851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F3FC3-CD5D-4887-82A3-48ADA0CD308D}" type="slidenum">
              <a:rPr lang="en-US" smtClean="0"/>
              <a:t>13</a:t>
            </a:fld>
            <a:endParaRPr lang="en-US"/>
          </a:p>
        </p:txBody>
      </p:sp>
    </p:spTree>
    <p:extLst>
      <p:ext uri="{BB962C8B-B14F-4D97-AF65-F5344CB8AC3E}">
        <p14:creationId xmlns:p14="http://schemas.microsoft.com/office/powerpoint/2010/main" val="22705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Entertaining: Good stories keep the reader engaged and interested in what’s coming next.</a:t>
            </a:r>
          </a:p>
          <a:p>
            <a:r>
              <a:rPr lang="en-US" dirty="0"/>
              <a:t>Educational: Good stories spark curiosity and add to the reader’s knowledge bank.</a:t>
            </a:r>
          </a:p>
          <a:p>
            <a:r>
              <a:rPr lang="en-US" dirty="0"/>
              <a:t>Universal: Good stories are relatable to all readers and tap into emotions and experiences that most people undergo.</a:t>
            </a:r>
          </a:p>
          <a:p>
            <a:r>
              <a:rPr lang="en-US" dirty="0"/>
              <a:t>Organized: Good stories follow a succinct organization that helps convey the core message and helps readers absorb it.</a:t>
            </a:r>
          </a:p>
          <a:p>
            <a:r>
              <a:rPr lang="en-US" dirty="0"/>
              <a:t>Memorable: Whether through inspiration, scandal, or humor, good stories stick in the reader’s mind.</a:t>
            </a:r>
          </a:p>
          <a:p>
            <a:endParaRPr lang="en-US" dirty="0"/>
          </a:p>
        </p:txBody>
      </p:sp>
      <p:sp>
        <p:nvSpPr>
          <p:cNvPr id="4" name="Slide Number Placeholder 3"/>
          <p:cNvSpPr>
            <a:spLocks noGrp="1"/>
          </p:cNvSpPr>
          <p:nvPr>
            <p:ph type="sldNum" sz="quarter" idx="5"/>
          </p:nvPr>
        </p:nvSpPr>
        <p:spPr/>
        <p:txBody>
          <a:bodyPr/>
          <a:lstStyle/>
          <a:p>
            <a:fld id="{37CF3FC3-CD5D-4887-82A3-48ADA0CD308D}" type="slidenum">
              <a:rPr lang="en-US" smtClean="0"/>
              <a:t>16</a:t>
            </a:fld>
            <a:endParaRPr lang="en-US"/>
          </a:p>
        </p:txBody>
      </p:sp>
    </p:spTree>
    <p:extLst>
      <p:ext uri="{BB962C8B-B14F-4D97-AF65-F5344CB8AC3E}">
        <p14:creationId xmlns:p14="http://schemas.microsoft.com/office/powerpoint/2010/main" val="1744861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written story is told through articles, blog posts, or books. These are mostly text and may include some images. Written stories are by far the most affordable, attainable method of storytelling as it just requires a free word processor like Google Docs … or a pen and paper.</a:t>
            </a:r>
          </a:p>
          <a:p>
            <a:r>
              <a:rPr lang="en-US" dirty="0"/>
              <a:t>A spoken story is told in person, like  a presentation, pitch, or panel. TED talks are considered spoken stories. Because of their “live”, unedited nature, spoken stories typically require more practice and skill to convey messages and elicit emotions in others.</a:t>
            </a:r>
          </a:p>
          <a:p>
            <a:r>
              <a:rPr lang="en-US" dirty="0"/>
              <a:t>An audio story is spoken aloud but recorded — that’s what sets it apart from the spoken story. Audio stories are usually in podcast form, and with today’s technology, creating an audio story is more affordable than ever. (For a great story-driven podcast, check out The Growth Show!)</a:t>
            </a:r>
          </a:p>
          <a:p>
            <a:r>
              <a:rPr lang="en-US" dirty="0"/>
              <a:t>A digital story is told through a variety of media, such as video, animation, interactive stories, and even games. This option is by far the most effective for emotionally resonant stories as well as active, visual stories … which is why it’s also the most expensive. But don’t fret: video quality doesn’t matter as much as conveying a strong message.</a:t>
            </a:r>
          </a:p>
        </p:txBody>
      </p:sp>
      <p:sp>
        <p:nvSpPr>
          <p:cNvPr id="4" name="Slide Number Placeholder 3"/>
          <p:cNvSpPr>
            <a:spLocks noGrp="1"/>
          </p:cNvSpPr>
          <p:nvPr>
            <p:ph type="sldNum" sz="quarter" idx="5"/>
          </p:nvPr>
        </p:nvSpPr>
        <p:spPr/>
        <p:txBody>
          <a:bodyPr/>
          <a:lstStyle/>
          <a:p>
            <a:fld id="{37CF3FC3-CD5D-4887-82A3-48ADA0CD308D}" type="slidenum">
              <a:rPr lang="en-US" smtClean="0"/>
              <a:t>18</a:t>
            </a:fld>
            <a:endParaRPr lang="en-US"/>
          </a:p>
        </p:txBody>
      </p:sp>
    </p:spTree>
    <p:extLst>
      <p:ext uri="{BB962C8B-B14F-4D97-AF65-F5344CB8AC3E}">
        <p14:creationId xmlns:p14="http://schemas.microsoft.com/office/powerpoint/2010/main" val="2815827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basic story types. Your story can potentially serve multiple purpose, but one should be at the forefront. </a:t>
            </a:r>
          </a:p>
          <a:p>
            <a:r>
              <a:rPr lang="en-US" dirty="0"/>
              <a:t>... incite action, your story should describe a how a successful action was completed in the past and explain how readers might be able to implement the same kind of change. Avoid excessive, exaggerated detail or changes in subject so your audience can focus on the action or change that your story encourages.</a:t>
            </a:r>
          </a:p>
          <a:p>
            <a:r>
              <a:rPr lang="en-US" dirty="0"/>
              <a:t>… tell people about yourself, tell a story that features genuine, humanizing struggles, failures, and wins. Today’s consumer appreciates and connects to brands that market with authenticity and storytelling is no exception.</a:t>
            </a:r>
          </a:p>
          <a:p>
            <a:r>
              <a:rPr lang="en-US" dirty="0"/>
              <a:t>… convey values, tell a story that taps into familiar emotions, characters, and situations so that readers can understand how the story applies to their own life. This is especially important when discussing values  that some people might not agree with or understand.</a:t>
            </a:r>
          </a:p>
          <a:p>
            <a:r>
              <a:rPr lang="en-US" dirty="0"/>
              <a:t>… foster community or collaboration, tell a story that moves readers to discuss and share your story with others. Use a situation or experience that others can relate to and say, “Me, too!” Keep situations and characters neutral to attract the widest variety of readers.</a:t>
            </a:r>
          </a:p>
          <a:p>
            <a:r>
              <a:rPr lang="en-US" dirty="0"/>
              <a:t>… impart knowledge or educate, tell a story that features a trial-and-error experience, so that readers can learn about a problem and how a solution was discovered and applied. Discuss other alternative solutions, too.</a:t>
            </a:r>
          </a:p>
          <a:p>
            <a:endParaRPr lang="en-US" b="1" dirty="0"/>
          </a:p>
        </p:txBody>
      </p:sp>
      <p:sp>
        <p:nvSpPr>
          <p:cNvPr id="4" name="Slide Number Placeholder 3"/>
          <p:cNvSpPr>
            <a:spLocks noGrp="1"/>
          </p:cNvSpPr>
          <p:nvPr>
            <p:ph type="sldNum" sz="quarter" idx="5"/>
          </p:nvPr>
        </p:nvSpPr>
        <p:spPr/>
        <p:txBody>
          <a:bodyPr/>
          <a:lstStyle/>
          <a:p>
            <a:fld id="{37CF3FC3-CD5D-4887-82A3-48ADA0CD308D}" type="slidenum">
              <a:rPr lang="en-US" smtClean="0"/>
              <a:t>20</a:t>
            </a:fld>
            <a:endParaRPr lang="en-US"/>
          </a:p>
        </p:txBody>
      </p:sp>
    </p:spTree>
    <p:extLst>
      <p:ext uri="{BB962C8B-B14F-4D97-AF65-F5344CB8AC3E}">
        <p14:creationId xmlns:p14="http://schemas.microsoft.com/office/powerpoint/2010/main" val="3765450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story contains three key components:</a:t>
            </a:r>
          </a:p>
          <a:p>
            <a:r>
              <a:rPr lang="en-US" dirty="0"/>
              <a:t>Characters. Every story features at least one character, and this character will be the key to relating your audience back to the story. This component is the bridge between you, the storyteller, and the audience. If your audience can put themselves in your character’s shoes, they’ll be more likely to follow through with your call-to-action.</a:t>
            </a:r>
          </a:p>
          <a:p>
            <a:r>
              <a:rPr lang="en-US" dirty="0"/>
              <a:t>Conflict. The conflict is the lesson of how the character overcomes a challenge. Conflict in your story elicits emotions and connects the audience through relatable experiences. When telling stories, the power lies in what you’re conveying and teaching. If there’s no conflict in your story, it’s likely not a story.</a:t>
            </a:r>
          </a:p>
          <a:p>
            <a:r>
              <a:rPr lang="en-US" dirty="0"/>
              <a:t>Resolution. Every good story has a closing, but it doesn’t always have to be a good one. Your story’s resolution should wrap up the story, provide context around the characters and conflict(s), and leave your audience with a call-to-action.</a:t>
            </a:r>
          </a:p>
        </p:txBody>
      </p:sp>
      <p:sp>
        <p:nvSpPr>
          <p:cNvPr id="4" name="Slide Number Placeholder 3"/>
          <p:cNvSpPr>
            <a:spLocks noGrp="1"/>
          </p:cNvSpPr>
          <p:nvPr>
            <p:ph type="sldNum" sz="quarter" idx="5"/>
          </p:nvPr>
        </p:nvSpPr>
        <p:spPr/>
        <p:txBody>
          <a:bodyPr/>
          <a:lstStyle/>
          <a:p>
            <a:fld id="{37CF3FC3-CD5D-4887-82A3-48ADA0CD308D}" type="slidenum">
              <a:rPr lang="en-US" smtClean="0"/>
              <a:t>23</a:t>
            </a:fld>
            <a:endParaRPr lang="en-US"/>
          </a:p>
        </p:txBody>
      </p:sp>
    </p:spTree>
    <p:extLst>
      <p:ext uri="{BB962C8B-B14F-4D97-AF65-F5344CB8AC3E}">
        <p14:creationId xmlns:p14="http://schemas.microsoft.com/office/powerpoint/2010/main" val="410137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story from the beginning of this presentation was aimed at getting you to think about what got you into your current business in the first place. Origin stories are a great way to engage your listener and help them relate to you and your business.</a:t>
            </a:r>
          </a:p>
        </p:txBody>
      </p:sp>
      <p:sp>
        <p:nvSpPr>
          <p:cNvPr id="4" name="Slide Number Placeholder 3"/>
          <p:cNvSpPr>
            <a:spLocks noGrp="1"/>
          </p:cNvSpPr>
          <p:nvPr>
            <p:ph type="sldNum" sz="quarter" idx="5"/>
          </p:nvPr>
        </p:nvSpPr>
        <p:spPr/>
        <p:txBody>
          <a:bodyPr/>
          <a:lstStyle/>
          <a:p>
            <a:fld id="{37CF3FC3-CD5D-4887-82A3-48ADA0CD308D}" type="slidenum">
              <a:rPr lang="en-US" smtClean="0"/>
              <a:t>26</a:t>
            </a:fld>
            <a:endParaRPr lang="en-US"/>
          </a:p>
        </p:txBody>
      </p:sp>
    </p:spTree>
    <p:extLst>
      <p:ext uri="{BB962C8B-B14F-4D97-AF65-F5344CB8AC3E}">
        <p14:creationId xmlns:p14="http://schemas.microsoft.com/office/powerpoint/2010/main" val="1600049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F3FC3-CD5D-4887-82A3-48ADA0CD308D}" type="slidenum">
              <a:rPr lang="en-US" smtClean="0"/>
              <a:t>27</a:t>
            </a:fld>
            <a:endParaRPr lang="en-US"/>
          </a:p>
        </p:txBody>
      </p:sp>
    </p:spTree>
    <p:extLst>
      <p:ext uri="{BB962C8B-B14F-4D97-AF65-F5344CB8AC3E}">
        <p14:creationId xmlns:p14="http://schemas.microsoft.com/office/powerpoint/2010/main" val="1762392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F3FC3-CD5D-4887-82A3-48ADA0CD308D}" type="slidenum">
              <a:rPr lang="en-US" smtClean="0"/>
              <a:t>34</a:t>
            </a:fld>
            <a:endParaRPr lang="en-US"/>
          </a:p>
        </p:txBody>
      </p:sp>
    </p:spTree>
    <p:extLst>
      <p:ext uri="{BB962C8B-B14F-4D97-AF65-F5344CB8AC3E}">
        <p14:creationId xmlns:p14="http://schemas.microsoft.com/office/powerpoint/2010/main" val="1427778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for the rest of the day all you could hear in the hallways was stuff like “Hey guys, I got polio” or “Aw man, I got tuberculosis!”</a:t>
            </a:r>
          </a:p>
        </p:txBody>
      </p:sp>
      <p:sp>
        <p:nvSpPr>
          <p:cNvPr id="4" name="Slide Number Placeholder 3"/>
          <p:cNvSpPr>
            <a:spLocks noGrp="1"/>
          </p:cNvSpPr>
          <p:nvPr>
            <p:ph type="sldNum" sz="quarter" idx="5"/>
          </p:nvPr>
        </p:nvSpPr>
        <p:spPr/>
        <p:txBody>
          <a:bodyPr/>
          <a:lstStyle/>
          <a:p>
            <a:fld id="{37CF3FC3-CD5D-4887-82A3-48ADA0CD308D}" type="slidenum">
              <a:rPr lang="en-US" smtClean="0"/>
              <a:t>3</a:t>
            </a:fld>
            <a:endParaRPr lang="en-US"/>
          </a:p>
        </p:txBody>
      </p:sp>
    </p:spTree>
    <p:extLst>
      <p:ext uri="{BB962C8B-B14F-4D97-AF65-F5344CB8AC3E}">
        <p14:creationId xmlns:p14="http://schemas.microsoft.com/office/powerpoint/2010/main" val="62741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was in 9</a:t>
            </a:r>
            <a:r>
              <a:rPr lang="en-US" baseline="30000" dirty="0"/>
              <a:t>th</a:t>
            </a:r>
            <a:r>
              <a:rPr lang="en-US" dirty="0"/>
              <a:t> grade, we got an assignment for a research project. The teacher passed around a hat filled with slips of paper and on those slips of paper were different diseases. Whatever disease we picked out of the hat is what we would research and present to the class.</a:t>
            </a:r>
          </a:p>
        </p:txBody>
      </p:sp>
      <p:sp>
        <p:nvSpPr>
          <p:cNvPr id="4" name="Slide Number Placeholder 3"/>
          <p:cNvSpPr>
            <a:spLocks noGrp="1"/>
          </p:cNvSpPr>
          <p:nvPr>
            <p:ph type="sldNum" sz="quarter" idx="5"/>
          </p:nvPr>
        </p:nvSpPr>
        <p:spPr/>
        <p:txBody>
          <a:bodyPr/>
          <a:lstStyle/>
          <a:p>
            <a:fld id="{37CF3FC3-CD5D-4887-82A3-48ADA0CD308D}" type="slidenum">
              <a:rPr lang="en-US" smtClean="0"/>
              <a:t>4</a:t>
            </a:fld>
            <a:endParaRPr lang="en-US"/>
          </a:p>
        </p:txBody>
      </p:sp>
    </p:spTree>
    <p:extLst>
      <p:ext uri="{BB962C8B-B14F-4D97-AF65-F5344CB8AC3E}">
        <p14:creationId xmlns:p14="http://schemas.microsoft.com/office/powerpoint/2010/main" val="369070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for my friend Megan, her presentation hit a snag when she passed out from nerves and hit her head on the chalk tray. </a:t>
            </a:r>
          </a:p>
        </p:txBody>
      </p:sp>
      <p:sp>
        <p:nvSpPr>
          <p:cNvPr id="4" name="Slide Number Placeholder 3"/>
          <p:cNvSpPr>
            <a:spLocks noGrp="1"/>
          </p:cNvSpPr>
          <p:nvPr>
            <p:ph type="sldNum" sz="quarter" idx="5"/>
          </p:nvPr>
        </p:nvSpPr>
        <p:spPr/>
        <p:txBody>
          <a:bodyPr/>
          <a:lstStyle/>
          <a:p>
            <a:fld id="{37CF3FC3-CD5D-4887-82A3-48ADA0CD308D}" type="slidenum">
              <a:rPr lang="en-US" smtClean="0"/>
              <a:t>5</a:t>
            </a:fld>
            <a:endParaRPr lang="en-US"/>
          </a:p>
        </p:txBody>
      </p:sp>
    </p:spTree>
    <p:extLst>
      <p:ext uri="{BB962C8B-B14F-4D97-AF65-F5344CB8AC3E}">
        <p14:creationId xmlns:p14="http://schemas.microsoft.com/office/powerpoint/2010/main" val="222457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was the day I discovered that talking in front of people is really scary for a lot of people, and I was actually in the minority of people who </a:t>
            </a:r>
            <a:r>
              <a:rPr lang="en-US" dirty="0" err="1"/>
              <a:t>kinda</a:t>
            </a:r>
            <a:r>
              <a:rPr lang="en-US" dirty="0"/>
              <a:t> love standing up there, telling people what I know. </a:t>
            </a:r>
          </a:p>
        </p:txBody>
      </p:sp>
      <p:sp>
        <p:nvSpPr>
          <p:cNvPr id="4" name="Slide Number Placeholder 3"/>
          <p:cNvSpPr>
            <a:spLocks noGrp="1"/>
          </p:cNvSpPr>
          <p:nvPr>
            <p:ph type="sldNum" sz="quarter" idx="5"/>
          </p:nvPr>
        </p:nvSpPr>
        <p:spPr/>
        <p:txBody>
          <a:bodyPr/>
          <a:lstStyle/>
          <a:p>
            <a:fld id="{37CF3FC3-CD5D-4887-82A3-48ADA0CD308D}" type="slidenum">
              <a:rPr lang="en-US" smtClean="0"/>
              <a:t>6</a:t>
            </a:fld>
            <a:endParaRPr lang="en-US"/>
          </a:p>
        </p:txBody>
      </p:sp>
    </p:spTree>
    <p:extLst>
      <p:ext uri="{BB962C8B-B14F-4D97-AF65-F5344CB8AC3E}">
        <p14:creationId xmlns:p14="http://schemas.microsoft.com/office/powerpoint/2010/main" val="3767369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really think about it, this was probably the day that started me on my path toward becoming a training specialist. </a:t>
            </a:r>
          </a:p>
        </p:txBody>
      </p:sp>
      <p:sp>
        <p:nvSpPr>
          <p:cNvPr id="4" name="Slide Number Placeholder 3"/>
          <p:cNvSpPr>
            <a:spLocks noGrp="1"/>
          </p:cNvSpPr>
          <p:nvPr>
            <p:ph type="sldNum" sz="quarter" idx="5"/>
          </p:nvPr>
        </p:nvSpPr>
        <p:spPr/>
        <p:txBody>
          <a:bodyPr/>
          <a:lstStyle/>
          <a:p>
            <a:fld id="{37CF3FC3-CD5D-4887-82A3-48ADA0CD308D}" type="slidenum">
              <a:rPr lang="en-US" smtClean="0"/>
              <a:t>7</a:t>
            </a:fld>
            <a:endParaRPr lang="en-US"/>
          </a:p>
        </p:txBody>
      </p:sp>
    </p:spTree>
    <p:extLst>
      <p:ext uri="{BB962C8B-B14F-4D97-AF65-F5344CB8AC3E}">
        <p14:creationId xmlns:p14="http://schemas.microsoft.com/office/powerpoint/2010/main" val="207734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all probably thinking right now, “what’s with the awkward tale from your youth?” </a:t>
            </a:r>
          </a:p>
          <a:p>
            <a:r>
              <a:rPr lang="en-US" dirty="0"/>
              <a:t>Well, this is an example of what we call “business storytelling.”</a:t>
            </a:r>
          </a:p>
        </p:txBody>
      </p:sp>
      <p:sp>
        <p:nvSpPr>
          <p:cNvPr id="4" name="Slide Number Placeholder 3"/>
          <p:cNvSpPr>
            <a:spLocks noGrp="1"/>
          </p:cNvSpPr>
          <p:nvPr>
            <p:ph type="sldNum" sz="quarter" idx="5"/>
          </p:nvPr>
        </p:nvSpPr>
        <p:spPr/>
        <p:txBody>
          <a:bodyPr/>
          <a:lstStyle/>
          <a:p>
            <a:fld id="{37CF3FC3-CD5D-4887-82A3-48ADA0CD308D}" type="slidenum">
              <a:rPr lang="en-US" smtClean="0"/>
              <a:t>8</a:t>
            </a:fld>
            <a:endParaRPr lang="en-US"/>
          </a:p>
        </p:txBody>
      </p:sp>
    </p:spTree>
    <p:extLst>
      <p:ext uri="{BB962C8B-B14F-4D97-AF65-F5344CB8AC3E}">
        <p14:creationId xmlns:p14="http://schemas.microsoft.com/office/powerpoint/2010/main" val="377936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study found that the average human attention span has fallen from 12 seconds in 2000 (or around the time smartphones hit the scene) to eight seconds today. ... In comparison, scientists believe that the goldfish has an attention span of nine seconds.</a:t>
            </a:r>
          </a:p>
        </p:txBody>
      </p:sp>
      <p:sp>
        <p:nvSpPr>
          <p:cNvPr id="4" name="Slide Number Placeholder 3"/>
          <p:cNvSpPr>
            <a:spLocks noGrp="1"/>
          </p:cNvSpPr>
          <p:nvPr>
            <p:ph type="sldNum" sz="quarter" idx="5"/>
          </p:nvPr>
        </p:nvSpPr>
        <p:spPr/>
        <p:txBody>
          <a:bodyPr/>
          <a:lstStyle/>
          <a:p>
            <a:fld id="{37CF3FC3-CD5D-4887-82A3-48ADA0CD308D}" type="slidenum">
              <a:rPr lang="en-US" smtClean="0"/>
              <a:t>11</a:t>
            </a:fld>
            <a:endParaRPr lang="en-US"/>
          </a:p>
        </p:txBody>
      </p:sp>
    </p:spTree>
    <p:extLst>
      <p:ext uri="{BB962C8B-B14F-4D97-AF65-F5344CB8AC3E}">
        <p14:creationId xmlns:p14="http://schemas.microsoft.com/office/powerpoint/2010/main" val="1981055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that unless your message stands out from all of the noise, your listener is going to be too distracted and bored to pay much attention.</a:t>
            </a:r>
          </a:p>
        </p:txBody>
      </p:sp>
      <p:sp>
        <p:nvSpPr>
          <p:cNvPr id="4" name="Slide Number Placeholder 3"/>
          <p:cNvSpPr>
            <a:spLocks noGrp="1"/>
          </p:cNvSpPr>
          <p:nvPr>
            <p:ph type="sldNum" sz="quarter" idx="5"/>
          </p:nvPr>
        </p:nvSpPr>
        <p:spPr/>
        <p:txBody>
          <a:bodyPr/>
          <a:lstStyle/>
          <a:p>
            <a:fld id="{37CF3FC3-CD5D-4887-82A3-48ADA0CD308D}" type="slidenum">
              <a:rPr lang="en-US" smtClean="0"/>
              <a:t>12</a:t>
            </a:fld>
            <a:endParaRPr lang="en-US"/>
          </a:p>
        </p:txBody>
      </p:sp>
    </p:spTree>
    <p:extLst>
      <p:ext uri="{BB962C8B-B14F-4D97-AF65-F5344CB8AC3E}">
        <p14:creationId xmlns:p14="http://schemas.microsoft.com/office/powerpoint/2010/main" val="3865813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CCE67F8-A85B-487B-BBEC-87445E9A3651}" type="datetimeFigureOut">
              <a:rPr lang="en-US" smtClean="0"/>
              <a:t>7/16/2021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12701920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E67F8-A85B-487B-BBEC-87445E9A3651}"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131910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E67F8-A85B-487B-BBEC-87445E9A3651}"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400714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E67F8-A85B-487B-BBEC-87445E9A3651}"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124483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E67F8-A85B-487B-BBEC-87445E9A3651}"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355220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E67F8-A85B-487B-BBEC-87445E9A3651}"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1395678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E67F8-A85B-487B-BBEC-87445E9A3651}"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3207036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E67F8-A85B-487B-BBEC-87445E9A3651}"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64CC-3044-41C6-804B-0C20AF570485}"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4102042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E67F8-A85B-487B-BBEC-87445E9A3651}"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844370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ontent_Large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55FC-373A-D047-A293-6BC0D8886166}"/>
              </a:ext>
            </a:extLst>
          </p:cNvPr>
          <p:cNvSpPr>
            <a:spLocks noGrp="1"/>
          </p:cNvSpPr>
          <p:nvPr>
            <p:ph type="title" hasCustomPrompt="1"/>
          </p:nvPr>
        </p:nvSpPr>
        <p:spPr>
          <a:xfrm>
            <a:off x="658707" y="749238"/>
            <a:ext cx="11193865" cy="594568"/>
          </a:xfrm>
        </p:spPr>
        <p:txBody>
          <a:bodyPr>
            <a:noAutofit/>
          </a:bodyPr>
          <a:lstStyle>
            <a:lvl1pPr>
              <a:defRPr sz="4000" b="0" spc="100" baseline="0">
                <a:solidFill>
                  <a:schemeClr val="accent2"/>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A8BCD6D-3BF0-1845-A372-9F63CF32C772}"/>
              </a:ext>
            </a:extLst>
          </p:cNvPr>
          <p:cNvSpPr>
            <a:spLocks noGrp="1"/>
          </p:cNvSpPr>
          <p:nvPr>
            <p:ph sz="half" idx="2"/>
          </p:nvPr>
        </p:nvSpPr>
        <p:spPr>
          <a:xfrm>
            <a:off x="658707" y="1595597"/>
            <a:ext cx="11193865" cy="4438854"/>
          </a:xfrm>
        </p:spPr>
        <p:txBody>
          <a:bodyPr>
            <a:noAutofit/>
          </a:bodyPr>
          <a:lstStyle>
            <a:lvl1pPr marL="0" indent="0">
              <a:spcBef>
                <a:spcPts val="500"/>
              </a:spcBef>
              <a:spcAft>
                <a:spcPts val="600"/>
              </a:spcAft>
              <a:buFont typeface="PingFang SC Regular" panose="020B0400000000000000" pitchFamily="34" charset="-122"/>
              <a:buChar char="﹥"/>
              <a:defRPr sz="2000" b="0" spc="100" baseline="0">
                <a:solidFill>
                  <a:schemeClr val="tx1">
                    <a:lumMod val="65000"/>
                    <a:lumOff val="35000"/>
                  </a:schemeClr>
                </a:solidFill>
              </a:defRPr>
            </a:lvl1pPr>
            <a:lvl2pPr marL="457200" indent="-231775">
              <a:lnSpc>
                <a:spcPct val="110000"/>
              </a:lnSpc>
              <a:spcBef>
                <a:spcPts val="500"/>
              </a:spcBef>
              <a:spcAft>
                <a:spcPts val="600"/>
              </a:spcAft>
              <a:buClr>
                <a:srgbClr val="FFC000"/>
              </a:buClr>
              <a:buFont typeface="Arial" panose="020B0604020202020204" pitchFamily="34" charset="0"/>
              <a:buChar char="•"/>
              <a:tabLst/>
              <a:defRPr sz="1800" spc="100" baseline="0">
                <a:solidFill>
                  <a:schemeClr val="tx1">
                    <a:lumMod val="65000"/>
                    <a:lumOff val="35000"/>
                  </a:schemeClr>
                </a:solidFill>
              </a:defRPr>
            </a:lvl2pPr>
            <a:lvl3pPr marL="685800" indent="-233363">
              <a:spcBef>
                <a:spcPts val="500"/>
              </a:spcBef>
              <a:spcAft>
                <a:spcPts val="600"/>
              </a:spcAft>
              <a:tabLst/>
              <a:defRPr sz="1800" spc="100" baseline="0">
                <a:solidFill>
                  <a:schemeClr val="tx1">
                    <a:lumMod val="65000"/>
                    <a:lumOff val="35000"/>
                  </a:schemeClr>
                </a:solidFill>
              </a:defRPr>
            </a:lvl3pPr>
          </a:lstStyle>
          <a:p>
            <a:pPr lvl="0"/>
            <a:r>
              <a:rPr lang="en-US"/>
              <a:t>Click to edit Master text styles</a:t>
            </a:r>
          </a:p>
          <a:p>
            <a:pPr lvl="1"/>
            <a:r>
              <a:rPr lang="en-US"/>
              <a:t>Second level</a:t>
            </a:r>
          </a:p>
          <a:p>
            <a:pPr lvl="2"/>
            <a:r>
              <a:rPr lang="en-US"/>
              <a:t>Third level</a:t>
            </a:r>
          </a:p>
        </p:txBody>
      </p:sp>
      <p:pic>
        <p:nvPicPr>
          <p:cNvPr id="5" name="Picture 4">
            <a:extLst>
              <a:ext uri="{FF2B5EF4-FFF2-40B4-BE49-F238E27FC236}">
                <a16:creationId xmlns:a16="http://schemas.microsoft.com/office/drawing/2014/main" id="{50E386FC-A7F6-3D45-BE6E-D4ABFD8EA1FC}"/>
              </a:ext>
            </a:extLst>
          </p:cNvPr>
          <p:cNvPicPr>
            <a:picLocks noChangeAspect="1"/>
          </p:cNvPicPr>
          <p:nvPr/>
        </p:nvPicPr>
        <p:blipFill>
          <a:blip r:embed="rId2"/>
          <a:stretch>
            <a:fillRect/>
          </a:stretch>
        </p:blipFill>
        <p:spPr>
          <a:xfrm>
            <a:off x="10196127" y="6033521"/>
            <a:ext cx="1861615" cy="749300"/>
          </a:xfrm>
          <a:prstGeom prst="rect">
            <a:avLst/>
          </a:prstGeom>
        </p:spPr>
      </p:pic>
    </p:spTree>
    <p:extLst>
      <p:ext uri="{BB962C8B-B14F-4D97-AF65-F5344CB8AC3E}">
        <p14:creationId xmlns:p14="http://schemas.microsoft.com/office/powerpoint/2010/main" val="3124432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E67F8-A85B-487B-BBEC-87445E9A3651}"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424211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E67F8-A85B-487B-BBEC-87445E9A3651}"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338906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CE67F8-A85B-487B-BBEC-87445E9A3651}"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144739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CE67F8-A85B-487B-BBEC-87445E9A3651}" type="datetimeFigureOut">
              <a:rPr lang="en-US" smtClean="0"/>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246799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CE67F8-A85B-487B-BBEC-87445E9A3651}" type="datetimeFigureOut">
              <a:rPr lang="en-US" smtClean="0"/>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103553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CCE67F8-A85B-487B-BBEC-87445E9A3651}" type="datetimeFigureOut">
              <a:rPr lang="en-US" smtClean="0"/>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865919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E67F8-A85B-487B-BBEC-87445E9A3651}"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63406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E67F8-A85B-487B-BBEC-87445E9A3651}"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A64CC-3044-41C6-804B-0C20AF570485}" type="slidenum">
              <a:rPr lang="en-US" smtClean="0"/>
              <a:t>‹#›</a:t>
            </a:fld>
            <a:endParaRPr lang="en-US"/>
          </a:p>
        </p:txBody>
      </p:sp>
    </p:spTree>
    <p:extLst>
      <p:ext uri="{BB962C8B-B14F-4D97-AF65-F5344CB8AC3E}">
        <p14:creationId xmlns:p14="http://schemas.microsoft.com/office/powerpoint/2010/main" val="76078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CE67F8-A85B-487B-BBEC-87445E9A3651}" type="datetimeFigureOut">
              <a:rPr lang="en-US" smtClean="0"/>
              <a:t>7/16/2021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6A64CC-3044-41C6-804B-0C20AF570485}" type="slidenum">
              <a:rPr lang="en-US" smtClean="0"/>
              <a:t>‹#›</a:t>
            </a:fld>
            <a:endParaRPr lang="en-US"/>
          </a:p>
        </p:txBody>
      </p:sp>
    </p:spTree>
    <p:extLst>
      <p:ext uri="{BB962C8B-B14F-4D97-AF65-F5344CB8AC3E}">
        <p14:creationId xmlns:p14="http://schemas.microsoft.com/office/powerpoint/2010/main" val="11329534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jpeg"/><Relationship Id="rId7"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jpeg"/><Relationship Id="rId7" Type="http://schemas.openxmlformats.org/officeDocument/2006/relationships/diagramQuickStyle" Target="../diagrams/quickStyle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6.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1.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78.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09C946AC-2072-4946-A2B8-39F09D094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748C8C8-F348-4D00-852A-26DD9EBCC2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p:nvSpPr>
          <p:cNvPr id="2" name="Title 1">
            <a:extLst>
              <a:ext uri="{FF2B5EF4-FFF2-40B4-BE49-F238E27FC236}">
                <a16:creationId xmlns:a16="http://schemas.microsoft.com/office/drawing/2014/main" id="{70634994-320C-4CE0-9E19-C6040615B130}"/>
              </a:ext>
            </a:extLst>
          </p:cNvPr>
          <p:cNvSpPr>
            <a:spLocks noGrp="1"/>
          </p:cNvSpPr>
          <p:nvPr>
            <p:ph type="ctrTitle"/>
          </p:nvPr>
        </p:nvSpPr>
        <p:spPr>
          <a:xfrm>
            <a:off x="486876" y="2032000"/>
            <a:ext cx="4513792" cy="2819398"/>
          </a:xfrm>
        </p:spPr>
        <p:txBody>
          <a:bodyPr>
            <a:normAutofit/>
          </a:bodyPr>
          <a:lstStyle/>
          <a:p>
            <a:r>
              <a:rPr lang="en-US" dirty="0">
                <a:solidFill>
                  <a:srgbClr val="FFFFFF"/>
                </a:solidFill>
              </a:rPr>
              <a:t>Business Storytelling</a:t>
            </a:r>
          </a:p>
        </p:txBody>
      </p:sp>
      <p:sp>
        <p:nvSpPr>
          <p:cNvPr id="3" name="Subtitle 2">
            <a:extLst>
              <a:ext uri="{FF2B5EF4-FFF2-40B4-BE49-F238E27FC236}">
                <a16:creationId xmlns:a16="http://schemas.microsoft.com/office/drawing/2014/main" id="{715537B3-332F-4D12-B76D-8D50D5C208E3}"/>
              </a:ext>
            </a:extLst>
          </p:cNvPr>
          <p:cNvSpPr>
            <a:spLocks noGrp="1"/>
          </p:cNvSpPr>
          <p:nvPr>
            <p:ph type="subTitle" idx="1"/>
          </p:nvPr>
        </p:nvSpPr>
        <p:spPr>
          <a:xfrm>
            <a:off x="486876" y="4851399"/>
            <a:ext cx="4513792" cy="914401"/>
          </a:xfrm>
        </p:spPr>
        <p:txBody>
          <a:bodyPr>
            <a:normAutofit/>
          </a:bodyPr>
          <a:lstStyle/>
          <a:p>
            <a:r>
              <a:rPr lang="en-US" dirty="0">
                <a:solidFill>
                  <a:srgbClr val="FFFFFF"/>
                </a:solidFill>
              </a:rPr>
              <a:t>Kimberly Young</a:t>
            </a:r>
          </a:p>
        </p:txBody>
      </p:sp>
      <p:sp useBgFill="1">
        <p:nvSpPr>
          <p:cNvPr id="14" name="Freeform 5">
            <a:extLst>
              <a:ext uri="{FF2B5EF4-FFF2-40B4-BE49-F238E27FC236}">
                <a16:creationId xmlns:a16="http://schemas.microsoft.com/office/drawing/2014/main" id="{559FD8B5-8CC4-4CFE-BD2A-1216B1F2C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6" name="Freeform 14">
            <a:extLst>
              <a:ext uri="{FF2B5EF4-FFF2-40B4-BE49-F238E27FC236}">
                <a16:creationId xmlns:a16="http://schemas.microsoft.com/office/drawing/2014/main" id="{9ECF13F4-3D2A-4F2E-9BBD-3038670D2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9660E16-DCC0-4B6C-8E84-4C2925800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9" name="Straight Connector 18">
              <a:extLst>
                <a:ext uri="{FF2B5EF4-FFF2-40B4-BE49-F238E27FC236}">
                  <a16:creationId xmlns:a16="http://schemas.microsoft.com/office/drawing/2014/main" id="{29130F79-611E-4458-B53E-36A2572171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EA78691-46E9-469A-921B-9D16933EE1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4AA196-3090-4283-ADF0-893F810858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FD33794-9D71-4B08-AE11-8B589EFBA2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AFBF0E-867E-4181-93DF-9A13F334B0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EA8258-0459-4037-BABC-B1A0A5D705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8BB355F-363A-4046-90AF-3DDB7AA184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334308-B9EC-41CF-8B6C-23FB134BA5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81133-0656-4918-BE6A-703C148ED9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4F93AD-8044-447B-8CAC-8A06971603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AA78689-5B7A-4420-A3DC-0EA0815835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9CC934-4D78-4334-8B7F-4D0C13D6C9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68DA411-6F43-42CF-8A08-B2871E3822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417563A-04A5-4952-AA6D-E503558C5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41B232-E630-4AC7-9A97-763529D70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EABA1A2-F7BA-4FB5-AD0A-A4DBBCF6F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A99E51-908F-4D65-AC2B-A8E75A1FE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2D126B-7D1C-4D2C-97D5-2D8C686B78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4B20164-1C4E-4FA3-A2E5-389E740773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54E7AD9-228F-47CD-A598-CB579B489A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D2B81A-6082-4668-8AA7-F2757C8EC2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469BD5F-3BFE-4BA0-A24F-7F80A73B8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24D532A-F49F-4BB9-AAA6-8B2B89CB6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B2224AE-40A4-483D-991E-9490A01B76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D3DE117-F3FA-4657-B4A7-40DE41238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5EA1EB-1126-463C-AD87-4FB126C6FF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0336723-7646-4B25-9EE9-519CC8334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52B6D8B-5579-4262-9376-B702382B0E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7893BD-D1AE-48C1-91A9-D478793762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C6FEEA5-8E66-4C31-92AD-01305FF488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3E18335-591C-4354-9390-DD371BB3F9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51098D0-C2B4-4D61-92D5-C81DDBDA22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EACD9C3-3E01-47CF-BC68-BDAE22E30B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0A5C950-6480-44E0-9D50-F193147D55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68F1BDE-24EB-4308-AB69-F353C8598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83E12EF-845B-41E6-BA82-F6CD46C0FE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646EE72-4D70-46B4-B655-74722AAC2A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2BB073B-89FD-4B47-814B-A8EE7A1EE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EE25488-63A9-43E5-A03F-2E628C3B21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BE7FDEE-BD70-4D8F-B5CE-4D03F1D00E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039673A-8522-4BFC-B8B2-7F2FEAED4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7AB08C4-AF01-4D1D-90EA-A4113CFF99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C8E7B06-FF45-4365-9DF4-E8E315A5B3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8F00765-F5EC-427C-A7A1-CDFA0406F2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FE1EF8A-C81D-4879-9142-3697CA0BC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0C0B62-6F07-4DD2-B308-F3C29F29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9C7C8CB-2D13-4138-B3C1-B78EC19B59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EB1BC7E-04BC-423C-843D-7C149C25A1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8BA62C3-B17C-4AD0-B585-1C42ED745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B6F8BD1-22F9-4EE2-93C7-F859F3B990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173F2AA-33AE-4A43-AFA9-50C60D6F68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6339DB1-5BB0-42C5-B12D-7555AD403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413BF1A-CE02-41EB-8977-EBE39AE0D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899680C-3DC7-4B71-8D34-7EE8306FEC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3B57EA5-419A-4EE0-BB93-356B12F6D0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7A79B15-73B1-417F-A985-25FBC893F7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66DE9DC-92E2-44D8-B7D0-D1295DD8F0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9A1F3CD-685D-4541-8715-91E39B1E23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63E90F9-BD80-4805-A68E-CA56D5249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014402D-979B-4D18-9E85-4D8F6C986F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A04AE49-4B0B-4908-B1DB-480F568D2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293E6AC-4EF0-4B88-AC7E-BCB112010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344B49D-AFCD-4426-AC08-F3128282C3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776AB-0884-47E4-AC8D-69A19A6103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1EC5397-87DB-4803-855B-44DFE9BBB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8EF0075-59DA-4C16-BF01-C65EE2DDD8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ABF3642-CC62-4EA5-8A59-1AFF97A560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715913-AE6D-4FFC-A6EC-E7EE027D2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6B78CB6-17D0-445E-A523-FD18D3BE29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83E7655-41DA-4DFA-9DEC-FD37064F0A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E953697-F897-4DE0-B735-80C721129E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C7CED19-0566-4D81-A59A-5A3561F1B7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E247A59-B18F-4331-BC8D-07C3DA5E8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1C3132-6A07-4EB5-A00C-2176067CB1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067D677-3FA9-4187-B1CA-F6298A917C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2E9FC80-B3E8-47CE-862C-9F6E9E598A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D383F3C-A57C-472A-9E05-CCD8A4F8E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534D376-6ABA-4DF9-BBEA-EB5A88180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7" name="Graphic 6" descr="Chat">
            <a:extLst>
              <a:ext uri="{FF2B5EF4-FFF2-40B4-BE49-F238E27FC236}">
                <a16:creationId xmlns:a16="http://schemas.microsoft.com/office/drawing/2014/main" id="{F339B661-DF0D-43B0-AC32-4649B5E26A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5001" y="2191639"/>
            <a:ext cx="3686910" cy="3686910"/>
          </a:xfrm>
          <a:prstGeom prst="rect">
            <a:avLst/>
          </a:prstGeom>
        </p:spPr>
      </p:pic>
    </p:spTree>
    <p:extLst>
      <p:ext uri="{BB962C8B-B14F-4D97-AF65-F5344CB8AC3E}">
        <p14:creationId xmlns:p14="http://schemas.microsoft.com/office/powerpoint/2010/main" val="115700451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DB44-1A18-46EE-B351-2B20618B8BEF}"/>
              </a:ext>
            </a:extLst>
          </p:cNvPr>
          <p:cNvSpPr>
            <a:spLocks noGrp="1"/>
          </p:cNvSpPr>
          <p:nvPr>
            <p:ph type="title"/>
          </p:nvPr>
        </p:nvSpPr>
        <p:spPr>
          <a:xfrm>
            <a:off x="825909" y="808055"/>
            <a:ext cx="3979205" cy="1453363"/>
          </a:xfrm>
        </p:spPr>
        <p:txBody>
          <a:bodyPr>
            <a:normAutofit/>
          </a:bodyPr>
          <a:lstStyle/>
          <a:p>
            <a:r>
              <a:rPr lang="en-US"/>
              <a:t>Why tell stories?</a:t>
            </a:r>
          </a:p>
        </p:txBody>
      </p:sp>
      <p:sp>
        <p:nvSpPr>
          <p:cNvPr id="3" name="Content Placeholder 2">
            <a:extLst>
              <a:ext uri="{FF2B5EF4-FFF2-40B4-BE49-F238E27FC236}">
                <a16:creationId xmlns:a16="http://schemas.microsoft.com/office/drawing/2014/main" id="{18149806-47C8-46E4-9FF7-220D521BADA0}"/>
              </a:ext>
            </a:extLst>
          </p:cNvPr>
          <p:cNvSpPr>
            <a:spLocks noGrp="1"/>
          </p:cNvSpPr>
          <p:nvPr>
            <p:ph idx="1"/>
          </p:nvPr>
        </p:nvSpPr>
        <p:spPr>
          <a:xfrm>
            <a:off x="802178" y="2261420"/>
            <a:ext cx="4002936" cy="3637935"/>
          </a:xfrm>
        </p:spPr>
        <p:txBody>
          <a:bodyPr>
            <a:normAutofit/>
          </a:bodyPr>
          <a:lstStyle/>
          <a:p>
            <a:r>
              <a:rPr lang="en-US"/>
              <a:t>Makes your business stand out</a:t>
            </a:r>
          </a:p>
          <a:p>
            <a:r>
              <a:rPr lang="en-US"/>
              <a:t>Expresses your vision</a:t>
            </a:r>
          </a:p>
          <a:p>
            <a:r>
              <a:rPr lang="en-US"/>
              <a:t>Builds your brand</a:t>
            </a:r>
          </a:p>
          <a:p>
            <a:r>
              <a:rPr lang="en-US"/>
              <a:t>Demystifies business jargon</a:t>
            </a:r>
          </a:p>
          <a:p>
            <a:r>
              <a:rPr lang="en-US"/>
              <a:t>Inspires and motivates</a:t>
            </a:r>
          </a:p>
          <a:p>
            <a:r>
              <a:rPr lang="en-US"/>
              <a:t>Solidifies abstract concepts</a:t>
            </a:r>
          </a:p>
        </p:txBody>
      </p:sp>
      <p:pic>
        <p:nvPicPr>
          <p:cNvPr id="1026" name="Picture 2" descr="Everyone Has A Story - BeLonG To">
            <a:extLst>
              <a:ext uri="{FF2B5EF4-FFF2-40B4-BE49-F238E27FC236}">
                <a16:creationId xmlns:a16="http://schemas.microsoft.com/office/drawing/2014/main" id="{3489D709-ABF2-4622-84BD-12CC85A4C3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30" b="1"/>
          <a:stretch/>
        </p:blipFill>
        <p:spPr bwMode="auto">
          <a:xfrm>
            <a:off x="5294229" y="3152793"/>
            <a:ext cx="6095593" cy="1855187"/>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35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1" name="Picture 13">
            <a:extLst>
              <a:ext uri="{FF2B5EF4-FFF2-40B4-BE49-F238E27FC236}">
                <a16:creationId xmlns:a16="http://schemas.microsoft.com/office/drawing/2014/main" id="{FA4A8332-6151-481A-9DEC-D3D2FA1A2A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5" name="Content Placeholder 4">
            <a:extLst>
              <a:ext uri="{FF2B5EF4-FFF2-40B4-BE49-F238E27FC236}">
                <a16:creationId xmlns:a16="http://schemas.microsoft.com/office/drawing/2014/main" id="{E99C6523-AAB9-4F4E-B593-442A7BD6F8CF}"/>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r="8493" b="-2"/>
          <a:stretch/>
        </p:blipFill>
        <p:spPr>
          <a:xfrm>
            <a:off x="2787391" y="975"/>
            <a:ext cx="9401433" cy="6858000"/>
          </a:xfrm>
          <a:prstGeom prst="rect">
            <a:avLst/>
          </a:prstGeom>
        </p:spPr>
      </p:pic>
      <p:sp>
        <p:nvSpPr>
          <p:cNvPr id="16" name="Freeform 95">
            <a:extLst>
              <a:ext uri="{FF2B5EF4-FFF2-40B4-BE49-F238E27FC236}">
                <a16:creationId xmlns:a16="http://schemas.microsoft.com/office/drawing/2014/main" id="{5EFCEEFE-DD72-4E23-A203-092AB1A62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46555" y="-18287"/>
            <a:ext cx="9373908" cy="6920069"/>
          </a:xfrm>
          <a:custGeom>
            <a:avLst/>
            <a:gdLst>
              <a:gd name="connsiteX0" fmla="*/ 9363722 w 9373908"/>
              <a:gd name="connsiteY0" fmla="*/ 0 h 6920069"/>
              <a:gd name="connsiteX1" fmla="*/ 9373908 w 9373908"/>
              <a:gd name="connsiteY1" fmla="*/ 0 h 6920069"/>
              <a:gd name="connsiteX2" fmla="*/ 9373908 w 9373908"/>
              <a:gd name="connsiteY2" fmla="*/ 8011 h 6920069"/>
              <a:gd name="connsiteX3" fmla="*/ 4704244 w 9373908"/>
              <a:gd name="connsiteY3" fmla="*/ 0 h 6920069"/>
              <a:gd name="connsiteX4" fmla="*/ 7874983 w 9373908"/>
              <a:gd name="connsiteY4" fmla="*/ 0 h 6920069"/>
              <a:gd name="connsiteX5" fmla="*/ 7995423 w 9373908"/>
              <a:gd name="connsiteY5" fmla="*/ 47488 h 6920069"/>
              <a:gd name="connsiteX6" fmla="*/ 9236208 w 9373908"/>
              <a:gd name="connsiteY6" fmla="*/ 841557 h 6920069"/>
              <a:gd name="connsiteX7" fmla="*/ 9373908 w 9373908"/>
              <a:gd name="connsiteY7" fmla="*/ 972842 h 6920069"/>
              <a:gd name="connsiteX8" fmla="*/ 9373908 w 9373908"/>
              <a:gd name="connsiteY8" fmla="*/ 6920069 h 6920069"/>
              <a:gd name="connsiteX9" fmla="*/ 2950722 w 9373908"/>
              <a:gd name="connsiteY9" fmla="*/ 6920069 h 6920069"/>
              <a:gd name="connsiteX10" fmla="*/ 2907977 w 9373908"/>
              <a:gd name="connsiteY10" fmla="*/ 6873037 h 6920069"/>
              <a:gd name="connsiteX11" fmla="*/ 1907260 w 9373908"/>
              <a:gd name="connsiteY11" fmla="*/ 4085454 h 6920069"/>
              <a:gd name="connsiteX12" fmla="*/ 4583804 w 9373908"/>
              <a:gd name="connsiteY12" fmla="*/ 47488 h 6920069"/>
              <a:gd name="connsiteX13" fmla="*/ 1505505 w 9373908"/>
              <a:gd name="connsiteY13" fmla="*/ 0 h 6920069"/>
              <a:gd name="connsiteX14" fmla="*/ 3189581 w 9373908"/>
              <a:gd name="connsiteY14" fmla="*/ 0 h 6920069"/>
              <a:gd name="connsiteX15" fmla="*/ 3020368 w 9373908"/>
              <a:gd name="connsiteY15" fmla="*/ 133076 h 6920069"/>
              <a:gd name="connsiteX16" fmla="*/ 1157455 w 9373908"/>
              <a:gd name="connsiteY16" fmla="*/ 4086267 h 6920069"/>
              <a:gd name="connsiteX17" fmla="*/ 1898579 w 9373908"/>
              <a:gd name="connsiteY17" fmla="*/ 6742753 h 6920069"/>
              <a:gd name="connsiteX18" fmla="*/ 2012168 w 9373908"/>
              <a:gd name="connsiteY18" fmla="*/ 6920069 h 6920069"/>
              <a:gd name="connsiteX19" fmla="*/ 679265 w 9373908"/>
              <a:gd name="connsiteY19" fmla="*/ 6920069 h 6920069"/>
              <a:gd name="connsiteX20" fmla="*/ 618946 w 9373908"/>
              <a:gd name="connsiteY20" fmla="*/ 6802210 h 6920069"/>
              <a:gd name="connsiteX21" fmla="*/ 0 w 9373908"/>
              <a:gd name="connsiteY21" fmla="*/ 4078975 h 6920069"/>
              <a:gd name="connsiteX22" fmla="*/ 1433282 w 9373908"/>
              <a:gd name="connsiteY22" fmla="*/ 83440 h 692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73908" h="6920069">
                <a:moveTo>
                  <a:pt x="9363722" y="0"/>
                </a:moveTo>
                <a:lnTo>
                  <a:pt x="9373908" y="0"/>
                </a:lnTo>
                <a:lnTo>
                  <a:pt x="9373908" y="8011"/>
                </a:lnTo>
                <a:close/>
                <a:moveTo>
                  <a:pt x="4704244" y="0"/>
                </a:moveTo>
                <a:lnTo>
                  <a:pt x="7874983" y="0"/>
                </a:lnTo>
                <a:lnTo>
                  <a:pt x="7995423" y="47488"/>
                </a:lnTo>
                <a:cubicBezTo>
                  <a:pt x="8454183" y="241528"/>
                  <a:pt x="8873025" y="511464"/>
                  <a:pt x="9236208" y="841557"/>
                </a:cubicBezTo>
                <a:lnTo>
                  <a:pt x="9373908" y="972842"/>
                </a:lnTo>
                <a:lnTo>
                  <a:pt x="9373908" y="6920069"/>
                </a:lnTo>
                <a:lnTo>
                  <a:pt x="2950722" y="6920069"/>
                </a:lnTo>
                <a:lnTo>
                  <a:pt x="2907977" y="6873037"/>
                </a:lnTo>
                <a:cubicBezTo>
                  <a:pt x="2282808" y="6115509"/>
                  <a:pt x="1907260" y="5144339"/>
                  <a:pt x="1907260" y="4085454"/>
                </a:cubicBezTo>
                <a:cubicBezTo>
                  <a:pt x="1907260" y="2270224"/>
                  <a:pt x="3010912" y="712766"/>
                  <a:pt x="4583804" y="47488"/>
                </a:cubicBezTo>
                <a:close/>
                <a:moveTo>
                  <a:pt x="1505505" y="0"/>
                </a:moveTo>
                <a:lnTo>
                  <a:pt x="3189581" y="0"/>
                </a:lnTo>
                <a:lnTo>
                  <a:pt x="3020368" y="133076"/>
                </a:lnTo>
                <a:cubicBezTo>
                  <a:pt x="1882640" y="1072718"/>
                  <a:pt x="1157455" y="2494741"/>
                  <a:pt x="1157455" y="4086267"/>
                </a:cubicBezTo>
                <a:cubicBezTo>
                  <a:pt x="1157455" y="5058867"/>
                  <a:pt x="1428281" y="5968164"/>
                  <a:pt x="1898579" y="6742753"/>
                </a:cubicBezTo>
                <a:lnTo>
                  <a:pt x="2012168" y="6920069"/>
                </a:lnTo>
                <a:lnTo>
                  <a:pt x="679265" y="6920069"/>
                </a:lnTo>
                <a:lnTo>
                  <a:pt x="618946" y="6802210"/>
                </a:lnTo>
                <a:cubicBezTo>
                  <a:pt x="222288" y="5978391"/>
                  <a:pt x="0" y="5054662"/>
                  <a:pt x="0" y="4078975"/>
                </a:cubicBezTo>
                <a:cubicBezTo>
                  <a:pt x="0" y="2561242"/>
                  <a:pt x="537881" y="1169231"/>
                  <a:pt x="1433282" y="83440"/>
                </a:cubicBezTo>
                <a:close/>
              </a:path>
            </a:pathLst>
          </a:custGeom>
          <a:noFill/>
          <a:ln w="603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17">
            <a:extLst>
              <a:ext uri="{FF2B5EF4-FFF2-40B4-BE49-F238E27FC236}">
                <a16:creationId xmlns:a16="http://schemas.microsoft.com/office/drawing/2014/main" id="{DEC6EF82-26C1-4CDF-8BFF-7FC14DFA96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9765"/>
            <a:ext cx="12188825" cy="6856214"/>
          </a:xfrm>
          <a:prstGeom prst="rect">
            <a:avLst/>
          </a:prstGeom>
        </p:spPr>
      </p:pic>
      <p:sp>
        <p:nvSpPr>
          <p:cNvPr id="20" name="Freeform 5">
            <a:extLst>
              <a:ext uri="{FF2B5EF4-FFF2-40B4-BE49-F238E27FC236}">
                <a16:creationId xmlns:a16="http://schemas.microsoft.com/office/drawing/2014/main" id="{2A73F40A-89D3-430B-96F3-4FFB3CCF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5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2" name="Freeform 6">
            <a:extLst>
              <a:ext uri="{FF2B5EF4-FFF2-40B4-BE49-F238E27FC236}">
                <a16:creationId xmlns:a16="http://schemas.microsoft.com/office/drawing/2014/main" id="{DDDAB8F9-1413-4BD9-A13E-F29031C67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E0670D30-D930-4E35-94EF-5AC76259CB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5" name="Straight Connector 24">
              <a:extLst>
                <a:ext uri="{FF2B5EF4-FFF2-40B4-BE49-F238E27FC236}">
                  <a16:creationId xmlns:a16="http://schemas.microsoft.com/office/drawing/2014/main" id="{E72E515A-2321-4486-A503-0B6860C370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C34F854-2E35-4433-B563-031237E225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4EA20E1-1B1F-4718-8611-4D705DA6A7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75C7776-9A78-4ADF-BED2-827D5B2C80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86EA3BB-AD9A-48B1-ABDB-0E67F1D641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A04349-9A76-46B8-8885-27957E0D1B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B717560-8933-409F-AEEE-79B06FFA26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9507435-678A-418A-BCE4-CC33754465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EBA63E-1016-4258-BD9C-394BB1378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40478B-C370-4884-BFD4-8A648D323E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94D0837-91D1-4C02-8B4D-71C7318FDB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76756D4-FC73-438C-A4A7-951A6FF855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53F5C97-0C74-48B9-8718-C0E6D3B3A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DAA7DE7-BB99-4EF3-94AF-2D606A165C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B72929B-60E1-4F26-8C88-73F46CA530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92962A-79AF-41BE-A05F-3E14B058DE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1847879-8EED-451E-9A4F-532014D155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FD3CFED-4222-4D82-8AED-6254F471AA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9120F0A-6A8F-40FB-B6AB-8496DC5386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9604492-AD9D-4E31-9E60-1F598B063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3B1E8F5-056B-4CBB-AE96-6C938CEC55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2D64BCD-3916-4556-849C-547416705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AFF1E26-AB60-428F-A18A-F11D906531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D02561A-046A-424E-8296-C2F4213634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318123-B452-464C-BFF0-E72F2DEB23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469AB11-B7D0-42C7-AAA1-59E3306D45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D20F9C4-74CF-4467-98C9-3B345D46CA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F0E850-EA86-49EF-B5D5-C8DFDC42EB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AE2C6D4-1026-4276-B537-D90468AD74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32F1D9-6012-4783-BC20-6787E2FC58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9094F34-F61D-4DD6-9D3C-8E227DC126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0F9993E-2A00-44BE-97DF-1B79EDFA63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FAB5E35-26FD-4DEF-BFEA-E41DAEA612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1477C55-2C68-4941-A9AC-A361B5A475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4219097-A76D-4C64-B243-24FCC03EEB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10A5088-478C-4E14-BF9B-2B97A7FE2F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03AA72A-C390-4262-A92D-3ECD74F500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5647CF-1C96-414A-86D7-4AAB346D8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F07F7C6-83D2-4F91-99EA-ACEC9B3FA1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F07A693-D2B3-440B-9F2C-7FF227264B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EF2FCC9-5EB6-4D82-8EAA-AF0360C49C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39E4434-AB62-4CF5-9C81-22F31D0403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94322C-5AE2-49D5-8C62-008AD665CF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5532BC2-9913-4A1D-8C7B-FFC7A0573A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920F66-DAC3-4646-A965-812F15624E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F5EE4C8-1633-4200-903D-D03E81664C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B2EA397-717E-4C34-AEA1-300765841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639F266-BA14-4C34-BA38-0AB5CCAC69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B3489F2-2961-4D1A-B4ED-B359C45CC3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7CFBED6-7E85-4840-B5D4-DAF04C1DA4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D8F7F6C-4EC3-4FE6-A40F-B38D0A9F05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0F7A3C1-64E6-4813-B819-1707F16D6D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C978CCC-7B43-4968-99E1-08FF52C8E7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CB3B4D3-AA71-43BF-974F-72A1414953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72EBB7D-DFA1-46AF-AD50-1DA620A673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4DA7E93-BCCA-4DD9-AF67-8851F050A3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80A65D8-4915-4191-A031-38586B30B3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7062D70-7539-4A27-881A-0CB203F25A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A9C6FFD-83BA-4229-9B3A-25AC1BE10E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5A9739D-8598-4E98-B364-905FCC92EC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A4DCF91-BB2A-4291-A628-24488AA8AA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90CD88A-66F6-4356-8019-8DB616B057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A0FD277-DE3D-4EF9-9DD9-A2C9F56733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73FB331-C05D-4365-8295-0049E601DE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C8E2D59-BB9E-462B-A07B-C6DE066859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06C7F98-80D3-4527-9622-8507055905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913576F-76CD-4034-B992-4358E98FAE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4EFDBD9-4583-4098-86DF-15E980E754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B0F640A-1C24-40BA-8ED3-5238CA88D3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8D06C8F-4217-401A-83FA-AF08BC985D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66EB2DB-EAE1-4392-95EA-F032BEA6F1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E76CF8E-3B2D-46DB-9CC7-9C92B37AB1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57CA79E-A553-4489-9B15-429F607257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7CDCC1C-F388-4C80-A084-FB0DFF1A19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69AAC8D-7017-404E-B266-231E393A2D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509CA1-4436-49E1-81B2-22A77B0EFE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CEA7B68-A5BC-4029-BA94-58ED55F39C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9A7E9D0-60EF-4917-A1A2-0F7BD760AD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331F7DE8-930D-435F-A840-C6451B71F3F4}"/>
              </a:ext>
            </a:extLst>
          </p:cNvPr>
          <p:cNvSpPr txBox="1"/>
          <p:nvPr/>
        </p:nvSpPr>
        <p:spPr>
          <a:xfrm>
            <a:off x="2753347" y="-18287"/>
            <a:ext cx="2143454" cy="689516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p>
            <a:pPr algn="r">
              <a:lnSpc>
                <a:spcPct val="90000"/>
              </a:lnSpc>
              <a:spcAft>
                <a:spcPts val="1000"/>
              </a:spcAft>
              <a:buClr>
                <a:schemeClr val="tx1"/>
              </a:buClr>
              <a:buSzPct val="100000"/>
            </a:pPr>
            <a:r>
              <a:rPr lang="en-US" sz="4800" b="1" cap="all" dirty="0">
                <a:solidFill>
                  <a:schemeClr val="accent1"/>
                </a:solidFill>
              </a:rPr>
              <a:t>EMAIL, </a:t>
            </a:r>
          </a:p>
          <a:p>
            <a:pPr algn="r">
              <a:lnSpc>
                <a:spcPct val="90000"/>
              </a:lnSpc>
              <a:spcAft>
                <a:spcPts val="1000"/>
              </a:spcAft>
              <a:buClr>
                <a:schemeClr val="tx1"/>
              </a:buClr>
              <a:buSzPct val="100000"/>
            </a:pPr>
            <a:r>
              <a:rPr lang="en-US" sz="4800" b="1" cap="all" dirty="0">
                <a:solidFill>
                  <a:schemeClr val="accent1"/>
                </a:solidFill>
              </a:rPr>
              <a:t>SOCIAL MEDIA, PHONE CALLS, TEXTS, </a:t>
            </a:r>
          </a:p>
          <a:p>
            <a:pPr algn="r">
              <a:lnSpc>
                <a:spcPct val="90000"/>
              </a:lnSpc>
              <a:spcAft>
                <a:spcPts val="1000"/>
              </a:spcAft>
              <a:buClr>
                <a:schemeClr val="tx1"/>
              </a:buClr>
              <a:buSzPct val="100000"/>
            </a:pPr>
            <a:r>
              <a:rPr lang="en-US" sz="4800" b="1" cap="all" dirty="0">
                <a:solidFill>
                  <a:schemeClr val="accent1"/>
                </a:solidFill>
              </a:rPr>
              <a:t>NEWS,</a:t>
            </a:r>
          </a:p>
          <a:p>
            <a:pPr algn="r">
              <a:lnSpc>
                <a:spcPct val="90000"/>
              </a:lnSpc>
              <a:spcAft>
                <a:spcPts val="1000"/>
              </a:spcAft>
              <a:buClr>
                <a:schemeClr val="tx1"/>
              </a:buClr>
              <a:buSzPct val="100000"/>
            </a:pPr>
            <a:r>
              <a:rPr lang="en-US" sz="4800" b="1" cap="all" dirty="0">
                <a:solidFill>
                  <a:schemeClr val="accent1"/>
                </a:solidFill>
              </a:rPr>
              <a:t>CAT MEMES</a:t>
            </a:r>
          </a:p>
        </p:txBody>
      </p:sp>
      <p:sp>
        <p:nvSpPr>
          <p:cNvPr id="2" name="TextBox 1">
            <a:extLst>
              <a:ext uri="{FF2B5EF4-FFF2-40B4-BE49-F238E27FC236}">
                <a16:creationId xmlns:a16="http://schemas.microsoft.com/office/drawing/2014/main" id="{8061D795-555E-4304-B4BC-90E299C60214}"/>
              </a:ext>
            </a:extLst>
          </p:cNvPr>
          <p:cNvSpPr txBox="1"/>
          <p:nvPr/>
        </p:nvSpPr>
        <p:spPr>
          <a:xfrm>
            <a:off x="10294004" y="5912616"/>
            <a:ext cx="1933039"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Aft>
                <a:spcPts val="600"/>
              </a:spcAft>
            </a:pPr>
            <a:r>
              <a:rPr lang="en-US" sz="2800" b="1" dirty="0">
                <a:solidFill>
                  <a:schemeClr val="accent1"/>
                </a:solidFill>
                <a:effectLst>
                  <a:outerShdw blurRad="38100" dist="38100" dir="2700000" algn="tl">
                    <a:srgbClr val="000000">
                      <a:alpha val="43137"/>
                    </a:srgbClr>
                  </a:outerShdw>
                </a:effectLst>
              </a:rPr>
              <a:t>YOUR MESSAGE</a:t>
            </a:r>
          </a:p>
        </p:txBody>
      </p:sp>
    </p:spTree>
    <p:extLst>
      <p:ext uri="{BB962C8B-B14F-4D97-AF65-F5344CB8AC3E}">
        <p14:creationId xmlns:p14="http://schemas.microsoft.com/office/powerpoint/2010/main" val="27557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BEA9AF1-EF35-4EC4-862B-93C14919B5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5" name="Content Placeholder 4" descr="A dog sitting at a desk&#10;&#10;Description automatically generated with medium confidence">
            <a:extLst>
              <a:ext uri="{FF2B5EF4-FFF2-40B4-BE49-F238E27FC236}">
                <a16:creationId xmlns:a16="http://schemas.microsoft.com/office/drawing/2014/main" id="{E99C6523-AAB9-4F4E-B593-442A7BD6F8CF}"/>
              </a:ext>
            </a:extLst>
          </p:cNvPr>
          <p:cNvPicPr>
            <a:picLocks noChangeAspect="1"/>
          </p:cNvPicPr>
          <p:nvPr/>
        </p:nvPicPr>
        <p:blipFill rotWithShape="1">
          <a:blip r:embed="rId5">
            <a:extLst>
              <a:ext uri="{28A0092B-C50C-407E-A947-70E740481C1C}">
                <a14:useLocalDpi xmlns:a14="http://schemas.microsoft.com/office/drawing/2010/main" val="0"/>
              </a:ext>
            </a:extLst>
          </a:blip>
          <a:srcRect t="1372" r="1" b="6559"/>
          <a:stretch/>
        </p:blipFill>
        <p:spPr>
          <a:xfrm>
            <a:off x="516466" y="10"/>
            <a:ext cx="11159068" cy="6857990"/>
          </a:xfrm>
          <a:custGeom>
            <a:avLst/>
            <a:gdLst/>
            <a:ahLst/>
            <a:cxnLst/>
            <a:rect l="l" t="t" r="r" b="b"/>
            <a:pathLst>
              <a:path w="11159068" h="6858000">
                <a:moveTo>
                  <a:pt x="1192024" y="0"/>
                </a:moveTo>
                <a:cubicBezTo>
                  <a:pt x="1192024" y="0"/>
                  <a:pt x="1192024" y="0"/>
                  <a:pt x="9967044" y="0"/>
                </a:cubicBezTo>
                <a:cubicBezTo>
                  <a:pt x="10713854" y="942975"/>
                  <a:pt x="11159068" y="2138363"/>
                  <a:pt x="11159068" y="3433763"/>
                </a:cubicBezTo>
                <a:cubicBezTo>
                  <a:pt x="11159068" y="4724400"/>
                  <a:pt x="10718641" y="5915025"/>
                  <a:pt x="9971831" y="6858000"/>
                </a:cubicBezTo>
                <a:cubicBezTo>
                  <a:pt x="9971831" y="6858000"/>
                  <a:pt x="9971831" y="6858000"/>
                  <a:pt x="1187237" y="6858000"/>
                </a:cubicBezTo>
                <a:cubicBezTo>
                  <a:pt x="440427" y="5915025"/>
                  <a:pt x="0" y="4724400"/>
                  <a:pt x="0" y="3433763"/>
                </a:cubicBezTo>
                <a:cubicBezTo>
                  <a:pt x="0" y="2138363"/>
                  <a:pt x="445214" y="942975"/>
                  <a:pt x="1192024" y="0"/>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19859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 name="Rectangle 11">
            <a:extLst>
              <a:ext uri="{FF2B5EF4-FFF2-40B4-BE49-F238E27FC236}">
                <a16:creationId xmlns:a16="http://schemas.microsoft.com/office/drawing/2014/main" id="{09C946AC-2072-4946-A2B8-39F09D094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748C8C8-F348-4D00-852A-26DD9EBCC2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p:nvSpPr>
          <p:cNvPr id="2" name="Title 1">
            <a:extLst>
              <a:ext uri="{FF2B5EF4-FFF2-40B4-BE49-F238E27FC236}">
                <a16:creationId xmlns:a16="http://schemas.microsoft.com/office/drawing/2014/main" id="{4DA3CE3E-9902-40E4-BC9B-619B74F0DCD2}"/>
              </a:ext>
            </a:extLst>
          </p:cNvPr>
          <p:cNvSpPr>
            <a:spLocks noGrp="1"/>
          </p:cNvSpPr>
          <p:nvPr>
            <p:ph type="title"/>
          </p:nvPr>
        </p:nvSpPr>
        <p:spPr>
          <a:xfrm>
            <a:off x="486876" y="2032000"/>
            <a:ext cx="4513792" cy="2819398"/>
          </a:xfrm>
        </p:spPr>
        <p:txBody>
          <a:bodyPr vert="horz" lIns="91440" tIns="45720" rIns="91440" bIns="45720" rtlCol="0" anchor="b">
            <a:normAutofit/>
          </a:bodyPr>
          <a:lstStyle/>
          <a:p>
            <a:pPr algn="r"/>
            <a:r>
              <a:rPr lang="en-US" sz="4800">
                <a:solidFill>
                  <a:srgbClr val="FFFFFF"/>
                </a:solidFill>
              </a:rPr>
              <a:t>So how do I create a story?</a:t>
            </a:r>
          </a:p>
        </p:txBody>
      </p:sp>
      <p:sp>
        <p:nvSpPr>
          <p:cNvPr id="3" name="Content Placeholder 2">
            <a:extLst>
              <a:ext uri="{FF2B5EF4-FFF2-40B4-BE49-F238E27FC236}">
                <a16:creationId xmlns:a16="http://schemas.microsoft.com/office/drawing/2014/main" id="{116B88F1-CA50-4667-B4B0-4C1BABA456F8}"/>
              </a:ext>
            </a:extLst>
          </p:cNvPr>
          <p:cNvSpPr>
            <a:spLocks noGrp="1"/>
          </p:cNvSpPr>
          <p:nvPr>
            <p:ph idx="1"/>
          </p:nvPr>
        </p:nvSpPr>
        <p:spPr>
          <a:xfrm>
            <a:off x="486876" y="4851399"/>
            <a:ext cx="4513792" cy="914401"/>
          </a:xfrm>
        </p:spPr>
        <p:txBody>
          <a:bodyPr vert="horz" lIns="91440" tIns="45720" rIns="91440" bIns="45720" rtlCol="0" anchor="t">
            <a:normAutofit/>
            <a:scene3d>
              <a:camera prst="orthographicFront"/>
              <a:lightRig rig="threePt" dir="t"/>
            </a:scene3d>
            <a:sp3d extrusionH="57150">
              <a:bevelT w="50800" h="38100" prst="riblet"/>
            </a:sp3d>
          </a:bodyPr>
          <a:lstStyle/>
          <a:p>
            <a:pPr marL="0" indent="0" algn="r">
              <a:buNone/>
            </a:pPr>
            <a:r>
              <a:rPr lang="en-US" b="1" cap="all">
                <a:solidFill>
                  <a:srgbClr val="FFFFFF"/>
                </a:solidFill>
              </a:rPr>
              <a:t>The Process</a:t>
            </a:r>
          </a:p>
        </p:txBody>
      </p:sp>
      <p:sp useBgFill="1">
        <p:nvSpPr>
          <p:cNvPr id="16" name="Freeform 5">
            <a:extLst>
              <a:ext uri="{FF2B5EF4-FFF2-40B4-BE49-F238E27FC236}">
                <a16:creationId xmlns:a16="http://schemas.microsoft.com/office/drawing/2014/main" id="{559FD8B5-8CC4-4CFE-BD2A-1216B1F2C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8" name="Freeform 14">
            <a:extLst>
              <a:ext uri="{FF2B5EF4-FFF2-40B4-BE49-F238E27FC236}">
                <a16:creationId xmlns:a16="http://schemas.microsoft.com/office/drawing/2014/main" id="{9ECF13F4-3D2A-4F2E-9BBD-3038670D2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9660E16-DCC0-4B6C-8E84-4C2925800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1" name="Straight Connector 20">
              <a:extLst>
                <a:ext uri="{FF2B5EF4-FFF2-40B4-BE49-F238E27FC236}">
                  <a16:creationId xmlns:a16="http://schemas.microsoft.com/office/drawing/2014/main" id="{29130F79-611E-4458-B53E-36A2572171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EA78691-46E9-469A-921B-9D16933EE1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4AA196-3090-4283-ADF0-893F810858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D33794-9D71-4B08-AE11-8B589EFBA2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AFBF0E-867E-4181-93DF-9A13F334B0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EA8258-0459-4037-BABC-B1A0A5D705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8BB355F-363A-4046-90AF-3DDB7AA184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9334308-B9EC-41CF-8B6C-23FB134BA5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0781133-0656-4918-BE6A-703C148ED9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B4F93AD-8044-447B-8CAC-8A06971603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A78689-5B7A-4420-A3DC-0EA0815835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9CC934-4D78-4334-8B7F-4D0C13D6C9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68DA411-6F43-42CF-8A08-B2871E3822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417563A-04A5-4952-AA6D-E503558C5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A41B232-E630-4AC7-9A97-763529D70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EABA1A2-F7BA-4FB5-AD0A-A4DBBCF6F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EA99E51-908F-4D65-AC2B-A8E75A1FE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2D126B-7D1C-4D2C-97D5-2D8C686B78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4B20164-1C4E-4FA3-A2E5-389E740773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54E7AD9-228F-47CD-A598-CB579B489A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7D2B81A-6082-4668-8AA7-F2757C8EC2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469BD5F-3BFE-4BA0-A24F-7F80A73B8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24D532A-F49F-4BB9-AAA6-8B2B89CB6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2224AE-40A4-483D-991E-9490A01B76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D3DE117-F3FA-4657-B4A7-40DE41238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85EA1EB-1126-463C-AD87-4FB126C6FF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0336723-7646-4B25-9EE9-519CC8334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52B6D8B-5579-4262-9376-B702382B0E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07893BD-D1AE-48C1-91A9-D478793762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6FEEA5-8E66-4C31-92AD-01305FF488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3E18335-591C-4354-9390-DD371BB3F9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51098D0-C2B4-4D61-92D5-C81DDBDA22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ACD9C3-3E01-47CF-BC68-BDAE22E30B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0A5C950-6480-44E0-9D50-F193147D55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F1BDE-24EB-4308-AB69-F353C8598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83E12EF-845B-41E6-BA82-F6CD46C0FE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646EE72-4D70-46B4-B655-74722AAC2A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2BB073B-89FD-4B47-814B-A8EE7A1EE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EE25488-63A9-43E5-A03F-2E628C3B21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BE7FDEE-BD70-4D8F-B5CE-4D03F1D00E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039673A-8522-4BFC-B8B2-7F2FEAED4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7AB08C4-AF01-4D1D-90EA-A4113CFF99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C8E7B06-FF45-4365-9DF4-E8E315A5B3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8F00765-F5EC-427C-A7A1-CDFA0406F2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FE1EF8A-C81D-4879-9142-3697CA0BC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80C0B62-6F07-4DD2-B308-F3C29F29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9C7C8CB-2D13-4138-B3C1-B78EC19B59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EB1BC7E-04BC-423C-843D-7C149C25A1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8BA62C3-B17C-4AD0-B585-1C42ED745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B6F8BD1-22F9-4EE2-93C7-F859F3B990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173F2AA-33AE-4A43-AFA9-50C60D6F68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6339DB1-5BB0-42C5-B12D-7555AD403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413BF1A-CE02-41EB-8977-EBE39AE0D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899680C-3DC7-4B71-8D34-7EE8306FEC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3B57EA5-419A-4EE0-BB93-356B12F6D0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7A79B15-73B1-417F-A985-25FBC893F7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66DE9DC-92E2-44D8-B7D0-D1295DD8F0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9A1F3CD-685D-4541-8715-91E39B1E23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63E90F9-BD80-4805-A68E-CA56D5249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014402D-979B-4D18-9E85-4D8F6C986F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A04AE49-4B0B-4908-B1DB-480F568D2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293E6AC-4EF0-4B88-AC7E-BCB112010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344B49D-AFCD-4426-AC08-F3128282C3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3B776AB-0884-47E4-AC8D-69A19A6103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EC5397-87DB-4803-855B-44DFE9BBB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EF0075-59DA-4C16-BF01-C65EE2DDD8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ABF3642-CC62-4EA5-8A59-1AFF97A560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7715913-AE6D-4FFC-A6EC-E7EE027D2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6B78CB6-17D0-445E-A523-FD18D3BE29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83E7655-41DA-4DFA-9DEC-FD37064F0A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E953697-F897-4DE0-B735-80C721129E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C7CED19-0566-4D81-A59A-5A3561F1B7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E247A59-B18F-4331-BC8D-07C3DA5E8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21C3132-6A07-4EB5-A00C-2176067CB1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067D677-3FA9-4187-B1CA-F6298A917C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2E9FC80-B3E8-47CE-862C-9F6E9E598A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D383F3C-A57C-472A-9E05-CCD8A4F8E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534D376-6ABA-4DF9-BBEA-EB5A88180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7" name="Graphic 6" descr="Document">
            <a:extLst>
              <a:ext uri="{FF2B5EF4-FFF2-40B4-BE49-F238E27FC236}">
                <a16:creationId xmlns:a16="http://schemas.microsoft.com/office/drawing/2014/main" id="{7A23B32E-7836-48B2-98CF-251FE83CBB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55001" y="2191639"/>
            <a:ext cx="3686910" cy="3686910"/>
          </a:xfrm>
          <a:prstGeom prst="rect">
            <a:avLst/>
          </a:prstGeom>
        </p:spPr>
      </p:pic>
    </p:spTree>
    <p:extLst>
      <p:ext uri="{BB962C8B-B14F-4D97-AF65-F5344CB8AC3E}">
        <p14:creationId xmlns:p14="http://schemas.microsoft.com/office/powerpoint/2010/main" val="33695890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a:extLst>
              <a:ext uri="{FF2B5EF4-FFF2-40B4-BE49-F238E27FC236}">
                <a16:creationId xmlns:a16="http://schemas.microsoft.com/office/drawing/2014/main" id="{1C6D72C4-6D26-4E3D-A5EB-59A3A4C6188D}"/>
              </a:ext>
            </a:extLst>
          </p:cNvPr>
          <p:cNvSpPr>
            <a:spLocks noGrp="1"/>
          </p:cNvSpPr>
          <p:nvPr>
            <p:ph type="title"/>
          </p:nvPr>
        </p:nvSpPr>
        <p:spPr>
          <a:xfrm>
            <a:off x="685801" y="643466"/>
            <a:ext cx="3351530" cy="4995333"/>
          </a:xfrm>
        </p:spPr>
        <p:txBody>
          <a:bodyPr>
            <a:normAutofit/>
          </a:bodyPr>
          <a:lstStyle/>
          <a:p>
            <a:r>
              <a:rPr lang="en-US">
                <a:solidFill>
                  <a:srgbClr val="FFFFFF"/>
                </a:solidFill>
              </a:rPr>
              <a:t>Who is your audience?</a:t>
            </a:r>
          </a:p>
        </p:txBody>
      </p:sp>
      <p:sp useBgFill="1">
        <p:nvSpPr>
          <p:cNvPr id="15" name="Rectangle 14">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8110C53-38BA-4270-A39A-952A5DDC8849}"/>
              </a:ext>
            </a:extLst>
          </p:cNvPr>
          <p:cNvGraphicFramePr>
            <a:graphicFrameLocks noGrp="1"/>
          </p:cNvGraphicFramePr>
          <p:nvPr>
            <p:ph idx="1"/>
            <p:extLst>
              <p:ext uri="{D42A27DB-BD31-4B8C-83A1-F6EECF244321}">
                <p14:modId xmlns:p14="http://schemas.microsoft.com/office/powerpoint/2010/main" val="3733430192"/>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050111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FF5BED3-4EE4-425F-A016-C272586B8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0">
            <a:extLst>
              <a:ext uri="{FF2B5EF4-FFF2-40B4-BE49-F238E27FC236}">
                <a16:creationId xmlns:a16="http://schemas.microsoft.com/office/drawing/2014/main" id="{D856B4CA-4519-432C-ABFD-F2AE5D70E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2284214"/>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61D03B64-A2F8-4473-8457-9A6A36B6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4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20" name="Picture 14">
            <a:extLst>
              <a:ext uri="{FF2B5EF4-FFF2-40B4-BE49-F238E27FC236}">
                <a16:creationId xmlns:a16="http://schemas.microsoft.com/office/drawing/2014/main" id="{01C3CE7E-C09F-4DAB-A9B8-00CB40334B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66684"/>
          <a:stretch/>
        </p:blipFill>
        <p:spPr>
          <a:xfrm>
            <a:off x="-3175" y="0"/>
            <a:ext cx="12188825" cy="2284214"/>
          </a:xfrm>
          <a:prstGeom prst="rect">
            <a:avLst/>
          </a:prstGeom>
        </p:spPr>
      </p:pic>
      <p:sp>
        <p:nvSpPr>
          <p:cNvPr id="2" name="Title 1">
            <a:extLst>
              <a:ext uri="{FF2B5EF4-FFF2-40B4-BE49-F238E27FC236}">
                <a16:creationId xmlns:a16="http://schemas.microsoft.com/office/drawing/2014/main" id="{1C6D72C4-6D26-4E3D-A5EB-59A3A4C6188D}"/>
              </a:ext>
            </a:extLst>
          </p:cNvPr>
          <p:cNvSpPr>
            <a:spLocks noGrp="1"/>
          </p:cNvSpPr>
          <p:nvPr>
            <p:ph type="title"/>
          </p:nvPr>
        </p:nvSpPr>
        <p:spPr>
          <a:xfrm>
            <a:off x="1028700" y="653142"/>
            <a:ext cx="10131425" cy="1219200"/>
          </a:xfrm>
        </p:spPr>
        <p:txBody>
          <a:bodyPr>
            <a:normAutofit/>
          </a:bodyPr>
          <a:lstStyle/>
          <a:p>
            <a:pPr algn="ctr"/>
            <a:r>
              <a:rPr lang="en-US" sz="4400">
                <a:solidFill>
                  <a:srgbClr val="FFFFFF"/>
                </a:solidFill>
              </a:rPr>
              <a:t>What is your core message?</a:t>
            </a:r>
          </a:p>
        </p:txBody>
      </p:sp>
      <p:graphicFrame>
        <p:nvGraphicFramePr>
          <p:cNvPr id="21" name="Content Placeholder 2">
            <a:extLst>
              <a:ext uri="{FF2B5EF4-FFF2-40B4-BE49-F238E27FC236}">
                <a16:creationId xmlns:a16="http://schemas.microsoft.com/office/drawing/2014/main" id="{B163697E-27D7-4F52-8490-592A86323EFF}"/>
              </a:ext>
            </a:extLst>
          </p:cNvPr>
          <p:cNvGraphicFramePr>
            <a:graphicFrameLocks noGrp="1"/>
          </p:cNvGraphicFramePr>
          <p:nvPr>
            <p:ph idx="1"/>
            <p:extLst>
              <p:ext uri="{D42A27DB-BD31-4B8C-83A1-F6EECF244321}">
                <p14:modId xmlns:p14="http://schemas.microsoft.com/office/powerpoint/2010/main" val="20376783"/>
              </p:ext>
            </p:extLst>
          </p:nvPr>
        </p:nvGraphicFramePr>
        <p:xfrm>
          <a:off x="1028700" y="2743200"/>
          <a:ext cx="10131425"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808999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6" name="Rectangle 9">
            <a:extLst>
              <a:ext uri="{FF2B5EF4-FFF2-40B4-BE49-F238E27FC236}">
                <a16:creationId xmlns:a16="http://schemas.microsoft.com/office/drawing/2014/main" id="{3D1E5586-8BB5-40F6-96C3-2E87DD7CE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1">
            <a:extLst>
              <a:ext uri="{FF2B5EF4-FFF2-40B4-BE49-F238E27FC236}">
                <a16:creationId xmlns:a16="http://schemas.microsoft.com/office/drawing/2014/main" id="{8A832D40-B9E2-4CE7-9E0A-B35591EA20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BE955F0-D7FF-4F12-93C4-32CE6C543037}"/>
              </a:ext>
            </a:extLst>
          </p:cNvPr>
          <p:cNvSpPr/>
          <p:nvPr/>
        </p:nvSpPr>
        <p:spPr>
          <a:xfrm>
            <a:off x="1199038" y="782974"/>
            <a:ext cx="3712106"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entertaining</a:t>
            </a:r>
          </a:p>
        </p:txBody>
      </p:sp>
      <p:sp>
        <p:nvSpPr>
          <p:cNvPr id="12" name="Rectangle 11">
            <a:extLst>
              <a:ext uri="{FF2B5EF4-FFF2-40B4-BE49-F238E27FC236}">
                <a16:creationId xmlns:a16="http://schemas.microsoft.com/office/drawing/2014/main" id="{483D2065-10C0-4AC3-919A-641FEB2231D2}"/>
              </a:ext>
            </a:extLst>
          </p:cNvPr>
          <p:cNvSpPr/>
          <p:nvPr/>
        </p:nvSpPr>
        <p:spPr>
          <a:xfrm>
            <a:off x="6981941" y="1706304"/>
            <a:ext cx="35629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dirty="0">
                <a:ln w="0"/>
                <a:solidFill>
                  <a:schemeClr val="accent1"/>
                </a:solidFill>
                <a:effectLst>
                  <a:outerShdw blurRad="38100" dist="25400" dir="5400000" algn="ctr" rotWithShape="0">
                    <a:srgbClr val="6E747A">
                      <a:alpha val="43000"/>
                    </a:srgbClr>
                  </a:outerShdw>
                </a:effectLst>
              </a:rPr>
              <a:t>educational</a:t>
            </a:r>
            <a:endParaRPr lang="en-US" sz="5400" b="1" cap="none" spc="0" dirty="0">
              <a:ln/>
              <a:solidFill>
                <a:schemeClr val="accent4"/>
              </a:solidFill>
              <a:effectLst/>
            </a:endParaRPr>
          </a:p>
        </p:txBody>
      </p:sp>
      <p:sp>
        <p:nvSpPr>
          <p:cNvPr id="13" name="Rectangle 12">
            <a:extLst>
              <a:ext uri="{FF2B5EF4-FFF2-40B4-BE49-F238E27FC236}">
                <a16:creationId xmlns:a16="http://schemas.microsoft.com/office/drawing/2014/main" id="{FF749151-4A7E-423F-8215-D57BBAB2CC3B}"/>
              </a:ext>
            </a:extLst>
          </p:cNvPr>
          <p:cNvSpPr/>
          <p:nvPr/>
        </p:nvSpPr>
        <p:spPr>
          <a:xfrm>
            <a:off x="1504392" y="2745543"/>
            <a:ext cx="279230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dirty="0">
                <a:ln w="0"/>
                <a:solidFill>
                  <a:schemeClr val="accent1"/>
                </a:solidFill>
                <a:effectLst>
                  <a:outerShdw blurRad="38100" dist="25400" dir="5400000" algn="ctr" rotWithShape="0">
                    <a:srgbClr val="6E747A">
                      <a:alpha val="43000"/>
                    </a:srgbClr>
                  </a:outerShdw>
                </a:effectLst>
              </a:rPr>
              <a:t>universal</a:t>
            </a:r>
            <a:endParaRPr lang="en-US" sz="5400" b="1" cap="none" spc="0" dirty="0">
              <a:ln/>
              <a:solidFill>
                <a:schemeClr val="accent4"/>
              </a:solidFill>
              <a:effectLst/>
            </a:endParaRPr>
          </a:p>
        </p:txBody>
      </p:sp>
      <p:sp>
        <p:nvSpPr>
          <p:cNvPr id="14" name="Rectangle 13">
            <a:extLst>
              <a:ext uri="{FF2B5EF4-FFF2-40B4-BE49-F238E27FC236}">
                <a16:creationId xmlns:a16="http://schemas.microsoft.com/office/drawing/2014/main" id="{A8F7BF06-0E0D-4F7C-B505-6C86F21E44CA}"/>
              </a:ext>
            </a:extLst>
          </p:cNvPr>
          <p:cNvSpPr/>
          <p:nvPr/>
        </p:nvSpPr>
        <p:spPr>
          <a:xfrm>
            <a:off x="7274458" y="3668873"/>
            <a:ext cx="297793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dirty="0">
                <a:ln w="0"/>
                <a:solidFill>
                  <a:schemeClr val="accent1"/>
                </a:solidFill>
                <a:effectLst>
                  <a:outerShdw blurRad="38100" dist="25400" dir="5400000" algn="ctr" rotWithShape="0">
                    <a:srgbClr val="6E747A">
                      <a:alpha val="43000"/>
                    </a:srgbClr>
                  </a:outerShdw>
                </a:effectLst>
              </a:rPr>
              <a:t>organized</a:t>
            </a:r>
            <a:endParaRPr lang="en-US" sz="5400" b="1" cap="none" spc="0" dirty="0">
              <a:ln/>
              <a:solidFill>
                <a:schemeClr val="accent4"/>
              </a:solidFill>
              <a:effectLst/>
            </a:endParaRPr>
          </a:p>
        </p:txBody>
      </p:sp>
      <p:sp>
        <p:nvSpPr>
          <p:cNvPr id="15" name="Rectangle 14">
            <a:extLst>
              <a:ext uri="{FF2B5EF4-FFF2-40B4-BE49-F238E27FC236}">
                <a16:creationId xmlns:a16="http://schemas.microsoft.com/office/drawing/2014/main" id="{A8BC5FC7-AE6A-4BDE-935F-DD9845702E0C}"/>
              </a:ext>
            </a:extLst>
          </p:cNvPr>
          <p:cNvSpPr/>
          <p:nvPr/>
        </p:nvSpPr>
        <p:spPr>
          <a:xfrm>
            <a:off x="1308843" y="5045462"/>
            <a:ext cx="349249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dirty="0">
                <a:ln w="0"/>
                <a:solidFill>
                  <a:schemeClr val="accent1"/>
                </a:solidFill>
                <a:effectLst>
                  <a:outerShdw blurRad="38100" dist="25400" dir="5400000" algn="ctr" rotWithShape="0">
                    <a:srgbClr val="6E747A">
                      <a:alpha val="43000"/>
                    </a:srgbClr>
                  </a:outerShdw>
                </a:effectLst>
              </a:rPr>
              <a:t>memorable</a:t>
            </a:r>
            <a:endParaRPr lang="en-US" sz="5400" b="1" cap="none" spc="0" dirty="0">
              <a:ln/>
              <a:solidFill>
                <a:schemeClr val="accent4"/>
              </a:solidFill>
              <a:effectLst/>
            </a:endParaRPr>
          </a:p>
        </p:txBody>
      </p:sp>
    </p:spTree>
    <p:extLst>
      <p:ext uri="{BB962C8B-B14F-4D97-AF65-F5344CB8AC3E}">
        <p14:creationId xmlns:p14="http://schemas.microsoft.com/office/powerpoint/2010/main" val="18495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a:extLst>
              <a:ext uri="{FF2B5EF4-FFF2-40B4-BE49-F238E27FC236}">
                <a16:creationId xmlns:a16="http://schemas.microsoft.com/office/drawing/2014/main" id="{1C6D72C4-6D26-4E3D-A5EB-59A3A4C6188D}"/>
              </a:ext>
            </a:extLst>
          </p:cNvPr>
          <p:cNvSpPr>
            <a:spLocks noGrp="1"/>
          </p:cNvSpPr>
          <p:nvPr>
            <p:ph type="title"/>
          </p:nvPr>
        </p:nvSpPr>
        <p:spPr>
          <a:xfrm>
            <a:off x="685801" y="643466"/>
            <a:ext cx="3351530" cy="4995333"/>
          </a:xfrm>
        </p:spPr>
        <p:txBody>
          <a:bodyPr>
            <a:normAutofit/>
          </a:bodyPr>
          <a:lstStyle/>
          <a:p>
            <a:r>
              <a:rPr lang="en-US">
                <a:solidFill>
                  <a:srgbClr val="FFFFFF"/>
                </a:solidFill>
              </a:rPr>
              <a:t>What medium should you use?</a:t>
            </a:r>
          </a:p>
        </p:txBody>
      </p:sp>
      <p:sp useBgFill="1">
        <p:nvSpPr>
          <p:cNvPr id="15" name="Rectangle 14">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EABED97-7A3E-476E-A405-7CACCBC2C1CD}"/>
              </a:ext>
            </a:extLst>
          </p:cNvPr>
          <p:cNvGraphicFramePr>
            <a:graphicFrameLocks noGrp="1"/>
          </p:cNvGraphicFramePr>
          <p:nvPr>
            <p:ph idx="1"/>
            <p:extLst>
              <p:ext uri="{D42A27DB-BD31-4B8C-83A1-F6EECF244321}">
                <p14:modId xmlns:p14="http://schemas.microsoft.com/office/powerpoint/2010/main" val="3999859588"/>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814652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34" name="Picture 76">
            <a:extLst>
              <a:ext uri="{FF2B5EF4-FFF2-40B4-BE49-F238E27FC236}">
                <a16:creationId xmlns:a16="http://schemas.microsoft.com/office/drawing/2014/main" id="{887B6CC8-3E14-493D-A78F-075CD2E861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820DB44-1A18-46EE-B351-2B20618B8BEF}"/>
              </a:ext>
            </a:extLst>
          </p:cNvPr>
          <p:cNvSpPr>
            <a:spLocks noGrp="1"/>
          </p:cNvSpPr>
          <p:nvPr>
            <p:ph type="title"/>
          </p:nvPr>
        </p:nvSpPr>
        <p:spPr>
          <a:xfrm>
            <a:off x="5459709" y="4050264"/>
            <a:ext cx="5700416" cy="1412858"/>
          </a:xfrm>
        </p:spPr>
        <p:txBody>
          <a:bodyPr vert="horz" lIns="91440" tIns="45720" rIns="91440" bIns="45720" rtlCol="0" anchor="b">
            <a:normAutofit/>
          </a:bodyPr>
          <a:lstStyle/>
          <a:p>
            <a:pPr algn="r"/>
            <a:r>
              <a:rPr lang="en-US" sz="4000"/>
              <a:t>Different mediums</a:t>
            </a:r>
          </a:p>
        </p:txBody>
      </p:sp>
      <p:grpSp>
        <p:nvGrpSpPr>
          <p:cNvPr id="79" name="Group 78">
            <a:extLst>
              <a:ext uri="{FF2B5EF4-FFF2-40B4-BE49-F238E27FC236}">
                <a16:creationId xmlns:a16="http://schemas.microsoft.com/office/drawing/2014/main" id="{AB9053A5-C1DA-43AF-A312-5F5C1DAB39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4394" y="-307365"/>
            <a:ext cx="3985781" cy="2941419"/>
            <a:chOff x="1304394" y="-307365"/>
            <a:chExt cx="3985781" cy="2941419"/>
          </a:xfrm>
        </p:grpSpPr>
        <p:sp>
          <p:nvSpPr>
            <p:cNvPr id="80" name="Freeform 394">
              <a:extLst>
                <a:ext uri="{FF2B5EF4-FFF2-40B4-BE49-F238E27FC236}">
                  <a16:creationId xmlns:a16="http://schemas.microsoft.com/office/drawing/2014/main" id="{2A0CC989-DFC3-4120-AFB4-47E5A6FE0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339066">
              <a:off x="1353416" y="-307365"/>
              <a:ext cx="3936759" cy="2941419"/>
            </a:xfrm>
            <a:custGeom>
              <a:avLst/>
              <a:gdLst>
                <a:gd name="connsiteX0" fmla="*/ 133467 w 3936759"/>
                <a:gd name="connsiteY0" fmla="*/ 2938615 h 2941419"/>
                <a:gd name="connsiteX1" fmla="*/ 115735 w 3936759"/>
                <a:gd name="connsiteY1" fmla="*/ 2941419 h 2941419"/>
                <a:gd name="connsiteX2" fmla="*/ 84727 w 3936759"/>
                <a:gd name="connsiteY2" fmla="*/ 2844877 h 2941419"/>
                <a:gd name="connsiteX3" fmla="*/ 0 w 3936759"/>
                <a:gd name="connsiteY3" fmla="*/ 2233444 h 2941419"/>
                <a:gd name="connsiteX4" fmla="*/ 2233444 w 3936759"/>
                <a:gd name="connsiteY4" fmla="*/ 0 h 2941419"/>
                <a:gd name="connsiteX5" fmla="*/ 3812728 w 3936759"/>
                <a:gd name="connsiteY5" fmla="*/ 654160 h 2941419"/>
                <a:gd name="connsiteX6" fmla="*/ 3936759 w 3936759"/>
                <a:gd name="connsiteY6" fmla="*/ 790630 h 2941419"/>
                <a:gd name="connsiteX7" fmla="*/ 3936759 w 3936759"/>
                <a:gd name="connsiteY7" fmla="*/ 816985 h 2941419"/>
                <a:gd name="connsiteX8" fmla="*/ 3800179 w 3936759"/>
                <a:gd name="connsiteY8" fmla="*/ 666709 h 2941419"/>
                <a:gd name="connsiteX9" fmla="*/ 2233444 w 3936759"/>
                <a:gd name="connsiteY9" fmla="*/ 17746 h 2941419"/>
                <a:gd name="connsiteX10" fmla="*/ 17746 w 3936759"/>
                <a:gd name="connsiteY10" fmla="*/ 2233444 h 2941419"/>
                <a:gd name="connsiteX11" fmla="*/ 101800 w 3936759"/>
                <a:gd name="connsiteY11" fmla="*/ 2840018 h 294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6759" h="2941419">
                  <a:moveTo>
                    <a:pt x="133467" y="2938615"/>
                  </a:moveTo>
                  <a:lnTo>
                    <a:pt x="115735" y="2941419"/>
                  </a:lnTo>
                  <a:lnTo>
                    <a:pt x="84727" y="2844877"/>
                  </a:lnTo>
                  <a:cubicBezTo>
                    <a:pt x="29540" y="2650559"/>
                    <a:pt x="0" y="2445451"/>
                    <a:pt x="0" y="2233444"/>
                  </a:cubicBezTo>
                  <a:cubicBezTo>
                    <a:pt x="0" y="999947"/>
                    <a:pt x="999947" y="0"/>
                    <a:pt x="2233444" y="0"/>
                  </a:cubicBezTo>
                  <a:cubicBezTo>
                    <a:pt x="2850193" y="0"/>
                    <a:pt x="3408554" y="249987"/>
                    <a:pt x="3812728" y="654160"/>
                  </a:cubicBezTo>
                  <a:lnTo>
                    <a:pt x="3936759" y="790630"/>
                  </a:lnTo>
                  <a:lnTo>
                    <a:pt x="3936759" y="816985"/>
                  </a:lnTo>
                  <a:lnTo>
                    <a:pt x="3800179" y="666709"/>
                  </a:lnTo>
                  <a:cubicBezTo>
                    <a:pt x="3399217" y="265747"/>
                    <a:pt x="2845293" y="17746"/>
                    <a:pt x="2233444" y="17746"/>
                  </a:cubicBezTo>
                  <a:cubicBezTo>
                    <a:pt x="1009748" y="17746"/>
                    <a:pt x="17746" y="1009748"/>
                    <a:pt x="17746" y="2233444"/>
                  </a:cubicBezTo>
                  <a:cubicBezTo>
                    <a:pt x="17746" y="2443767"/>
                    <a:pt x="47051" y="2647245"/>
                    <a:pt x="101800" y="2840018"/>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CE1E7ACE-73DD-437A-B1B9-291571D4D48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304394" y="21544"/>
              <a:ext cx="3975954" cy="2449956"/>
              <a:chOff x="1304394" y="21544"/>
              <a:chExt cx="3975954" cy="2449956"/>
            </a:xfrm>
          </p:grpSpPr>
          <p:cxnSp>
            <p:nvCxnSpPr>
              <p:cNvPr id="82" name="Straight Connector 81">
                <a:extLst>
                  <a:ext uri="{FF2B5EF4-FFF2-40B4-BE49-F238E27FC236}">
                    <a16:creationId xmlns:a16="http://schemas.microsoft.com/office/drawing/2014/main" id="{D2F3C24E-E517-4A7A-B946-8A5893D720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339066" flipH="1">
                <a:off x="2815851" y="233648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3CACF15-03C2-4A10-A07D-ABA9804847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459066" flipH="1">
                <a:off x="2736381" y="231997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B3D3B9F-C17A-4424-8F4F-0D8128B88A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579066" flipH="1">
                <a:off x="2656676" y="230199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03EE5F7-AA63-400B-BF1D-6D763D408B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699066" flipH="1">
                <a:off x="2581230" y="227824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226D913-A568-423C-9499-ECC87BC895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879066" flipH="1">
                <a:off x="2506369" y="225419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C220C04-727D-4794-A57C-1A02B77C45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999066" flipH="1">
                <a:off x="2428832" y="222557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DAB2E54-F0AF-45DC-992F-A3A1C8BB6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119066" flipH="1">
                <a:off x="2353800" y="219733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3D945E3-A15D-47A3-8EB6-23B439070F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239066" flipH="1">
                <a:off x="2280067" y="216625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D8F960F-CA24-4FFD-8D5F-355DD989C6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419066" flipH="1">
                <a:off x="2208872" y="212907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C87B8F8-7714-49F1-93DC-130BEC71E7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539066" flipH="1">
                <a:off x="2138715" y="2091236"/>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D67A59B-052A-487A-9D50-6D8BD07598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59066" flipH="1">
                <a:off x="2068953" y="205089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25237AD-EE94-4DA6-AA47-79ECFB8675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779066" flipH="1">
                <a:off x="2005435" y="2000924"/>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0A8D01E-FED0-4A7E-B9BF-CAB0E02A84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959066" flipH="1">
                <a:off x="1939015" y="195306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0B38C4-8550-4459-92B4-3F73A30960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079066" flipH="1">
                <a:off x="1876443" y="1905804"/>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79599C3-2D1E-441E-81AF-6147A49889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199066" flipH="1">
                <a:off x="1816218" y="185240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839B6C0-4DE1-4102-95BF-C796C35C56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319066" flipH="1">
                <a:off x="1754533" y="180079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AD9ED80-EDCC-46F5-A2E6-5FE76FE9ED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499066" flipH="1">
                <a:off x="1695696" y="174526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8C517BD-914B-4685-A0BF-73DB82373F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619066" flipH="1">
                <a:off x="1642703" y="168866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AFC32E4-F706-4A25-A8B2-5B83451FB6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739066" flipH="1">
                <a:off x="1589155" y="1628036"/>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86A6989-5B39-4F61-A22A-0F3E18C02D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59066" flipH="1">
                <a:off x="1540536" y="156256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C0FC5A6-81D9-4E23-A170-54128F2B9B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039066" flipH="1">
                <a:off x="1491369" y="149939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36ED7D3-D2B7-43AE-8CFF-7FABD5E7C4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159066" flipH="1">
                <a:off x="1447788" y="1434543"/>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10C7308-848B-4586-A47D-2670696FDB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279066" flipH="1">
                <a:off x="1407713" y="1364923"/>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E3D5DEF-B487-403F-966B-AEF0B268FD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399066" flipH="1">
                <a:off x="1365089" y="129543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4113111-ED4B-4F56-B101-55723658C9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339066" flipH="1">
                <a:off x="1304394" y="1247707"/>
                <a:ext cx="66968" cy="47328"/>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4F2BC75-FBDA-41B3-88C7-38E349F3A0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339066" flipH="1">
                <a:off x="1318720" y="1181601"/>
                <a:ext cx="22648" cy="122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796E118-206D-4780-A364-A567349C85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159066" flipH="1">
                <a:off x="2894376" y="2347314"/>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54FE736-4FCC-4ECF-BA0E-BB352552A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039066" flipH="1">
                <a:off x="2973756" y="235848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BF328C5-029B-4C2D-B8A7-2E12B00952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919066" flipH="1">
                <a:off x="3055518" y="236301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AB2667C-4A1F-4D93-8471-F9B6C49DB4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799066" flipH="1">
                <a:off x="3134595" y="236710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892A37-0031-41EC-94AC-0F499D4CE7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619066" flipH="1">
                <a:off x="3214883" y="236699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416443D-3FE2-4387-9267-CAB11059A9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499066" flipH="1">
                <a:off x="3295171" y="236687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7847495-6164-4A90-BAA1-FC752DA3A8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379066" flipH="1">
                <a:off x="3374026" y="2358443"/>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58B2C55-08C5-4987-A0EC-B17DD8D047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259066" flipH="1">
                <a:off x="3452881" y="2350015"/>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E2635E9-6648-4D84-ADBD-C1881C69EC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079066" flipH="1">
                <a:off x="3532355" y="233399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772D126-7F6C-4947-A033-C96DF0537D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959066" flipH="1">
                <a:off x="3611828" y="2317964"/>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04CFAF6-6835-44A6-8504-561175532C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839066" flipH="1">
                <a:off x="3691302" y="230193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105136E-E301-4BF0-BDA5-891713E361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719066" flipH="1">
                <a:off x="3766911" y="227979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F65EE3C-4335-4221-A569-2F9A7AA2D7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539066" flipH="1">
                <a:off x="3842733" y="225630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516B9D-4E9C-4A04-9FB4-E3B57BA5EF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419066" flipH="1">
                <a:off x="3918743" y="222868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54928F0-8129-447E-ABFB-3E891F69B8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299066" flipH="1">
                <a:off x="3992587" y="219794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8BA1DE1-6FF3-43E8-AD4A-EB44E23DD2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179066" flipH="1">
                <a:off x="4065708" y="216130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1142EBA-47A0-42D9-A24B-8F04079D01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999066" flipH="1">
                <a:off x="4135354" y="212409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023088E-26B3-4FB7-9D15-8AFB401535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879066" flipH="1">
                <a:off x="4205000" y="208688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1363D83-EAF2-4BA0-95EA-C6D676AA5B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759066" flipH="1">
                <a:off x="4276548" y="2044795"/>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B66EEA4-4EEB-4A34-9DF8-780F78DEFC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639066" flipH="1">
                <a:off x="4340275" y="1998882"/>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B249484-2341-40AC-96B5-C031EDD3F4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59066" flipH="1">
                <a:off x="4407468" y="1953636"/>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89A6CEF-D3E1-4E38-AE33-A21E6E1B6D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339066" flipH="1">
                <a:off x="4471127" y="1907145"/>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F1C1CC1-1EBE-4126-984A-708939C89F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219066" flipH="1">
                <a:off x="4532317" y="185075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F59B6BE-F973-49F1-A6DA-E9BD81EB4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099066" flipH="1">
                <a:off x="4592223" y="179733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45B92BF-D0A1-4561-BC20-3533CCF5FB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919066" flipH="1">
                <a:off x="4646421" y="174247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2098408-BCA5-4DE8-9836-AA0B350251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799066" flipH="1">
                <a:off x="4700827" y="1682055"/>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186A780-40EF-4806-8639-0FAB038C4E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679066" flipH="1">
                <a:off x="4755234" y="162163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B3C9596-8E09-498C-8BE4-BB66CEB053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559066" flipH="1">
                <a:off x="4801946" y="155764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545CC44-A235-4A85-A473-552E5CA519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379066" flipH="1">
                <a:off x="4849048" y="149473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A2C6046-CD14-4746-B562-48EE184B0D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59066" flipH="1">
                <a:off x="4897793" y="142941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60E086A-CD4D-4062-B46E-3D243C84CD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139066" flipH="1">
                <a:off x="4939603" y="1360752"/>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79F9459-1E54-4B9E-A483-B2BA2CCDCE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19066" flipH="1">
                <a:off x="4980050" y="129021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8115189-4C24-4720-B50C-83CC496ADB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839066" flipH="1">
                <a:off x="5011578" y="1218444"/>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95F876D-3470-404F-9243-5EC40DFE8F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19066" flipH="1">
                <a:off x="5044660" y="114554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FE1A81A-6E19-4769-A769-752E316AF4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599066" flipH="1">
                <a:off x="5077077" y="107158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91CBFA3-B405-4674-8898-BB7C54B63D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79066" flipH="1">
                <a:off x="5108515" y="99762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0F675CC-B913-4DEB-89A9-BB0DE35FCF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99066" flipH="1">
                <a:off x="5132986" y="92129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E0D60A8-7DFE-482F-B4FC-07C02BBFA5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79066" flipH="1">
                <a:off x="5155617" y="84375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0F0997A-644B-4DC0-BE1B-4A47AB1F19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059066" flipH="1">
                <a:off x="5173543" y="767295"/>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EADD15C-633F-4017-8B18-EA5D36C288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39066" flipH="1">
                <a:off x="5189220" y="68681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FEB1DA1-3A98-4123-8523-28DBC35C41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59066" flipH="1">
                <a:off x="5203298" y="607935"/>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6453361-9F63-4034-9971-4882158EB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639066" flipH="1">
                <a:off x="5217376" y="52905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B8A1138-4A40-46E4-8CB6-1BEBD017A2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19066" flipH="1">
                <a:off x="5219297" y="449522"/>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DEE98DD-DA99-4522-A88D-1C08AB35C9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399066" flipH="1">
                <a:off x="5221217" y="369993"/>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629849E-30FB-43BD-912C-7AC793D163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19066" flipH="1">
                <a:off x="5227184" y="287702"/>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D8DC402-1874-4BAD-B72A-0DB6A46AE7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99066" flipH="1">
                <a:off x="5222512" y="20895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13E2C7D-5231-4247-BEDD-F076294A29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979066" flipH="1">
                <a:off x="5218052" y="12886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AA7F7C0-A42C-43A2-80CE-CCB124FDBE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59066" flipH="1">
                <a:off x="5211120" y="47013"/>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72AB0D0-1FCB-4B76-B7D8-A1971BE7D9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79066" flipH="1">
                <a:off x="5198033" y="-29683"/>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58" name="Group 157">
            <a:extLst>
              <a:ext uri="{FF2B5EF4-FFF2-40B4-BE49-F238E27FC236}">
                <a16:creationId xmlns:a16="http://schemas.microsoft.com/office/drawing/2014/main" id="{B9BFC0FC-BF8E-4AAB-839D-FFE5A54298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1778" y="2667453"/>
            <a:ext cx="1070380" cy="4191252"/>
            <a:chOff x="2941778" y="2667453"/>
            <a:chExt cx="1070380" cy="4191252"/>
          </a:xfrm>
        </p:grpSpPr>
        <p:grpSp>
          <p:nvGrpSpPr>
            <p:cNvPr id="159" name="Group 158">
              <a:extLst>
                <a:ext uri="{FF2B5EF4-FFF2-40B4-BE49-F238E27FC236}">
                  <a16:creationId xmlns:a16="http://schemas.microsoft.com/office/drawing/2014/main" id="{17AFE548-A1F1-4495-89D5-FAEB1311DAB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941778" y="3200408"/>
              <a:ext cx="885940" cy="3658297"/>
              <a:chOff x="2941778" y="3200408"/>
              <a:chExt cx="885940" cy="3658297"/>
            </a:xfrm>
          </p:grpSpPr>
          <p:cxnSp>
            <p:nvCxnSpPr>
              <p:cNvPr id="161" name="Straight Connector 160">
                <a:extLst>
                  <a:ext uri="{FF2B5EF4-FFF2-40B4-BE49-F238E27FC236}">
                    <a16:creationId xmlns:a16="http://schemas.microsoft.com/office/drawing/2014/main" id="{61C8E530-811E-4E01-8969-CA0FB79FF4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304888" flipH="1">
                <a:off x="3256573" y="6779817"/>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69D3136-75DF-4206-956A-279FEC8B18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184888" flipH="1">
                <a:off x="3314833" y="6678876"/>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00B742F-F1D3-4BC5-A650-5E5D110E91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04888" flipH="1">
                <a:off x="3378190" y="6576724"/>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3DACBFE2-32E6-4B31-A0F1-2F73BDBAF8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884888" flipH="1">
                <a:off x="3436007" y="6475043"/>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7C8B670-C311-4FE2-856E-72FD25F1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64888" flipH="1">
                <a:off x="3484450" y="636146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E1CB7D5-8CEC-4F16-B833-C8CA3251D6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44888" flipH="1">
                <a:off x="3532971" y="6252704"/>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9BF9A95-2848-4DB1-A322-2DEF7CFFFE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64888" flipH="1">
                <a:off x="3572889" y="6145463"/>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1655FA9-E402-464A-B834-B9BF918F74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44888" flipH="1">
                <a:off x="3609700" y="6030564"/>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E703E25-BDC3-48A2-8EE7-812AF9B1F9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24888" flipH="1">
                <a:off x="3646510" y="5915666"/>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6B8D0C1-3603-4E1A-9587-A083C1A54C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04888" flipH="1">
                <a:off x="3670741" y="5800638"/>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9358046-E400-48CC-B338-2C390DE39C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24888" flipH="1">
                <a:off x="3696153" y="568682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1B006D4-89A2-43D7-BFA8-B70AF3F7F8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04888" flipH="1">
                <a:off x="3722316" y="5568741"/>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AF535CA-ADAF-4783-98A9-A56188856D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684888" flipH="1">
                <a:off x="3737065" y="5450374"/>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079D38BB-8A8D-4DFB-B3D6-8A337A1A91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64888" flipH="1">
                <a:off x="3748830" y="5330297"/>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E8309B5-4A68-4D6C-B7A2-FFCB3CC75C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384888" flipH="1">
                <a:off x="3747770" y="5213979"/>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7719F25-FC3D-4257-A6E0-FA6E53C55F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64888" flipH="1">
                <a:off x="3748126" y="509518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5CEAD808-5181-499E-8029-9BBD450722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44888" flipH="1">
                <a:off x="3746936" y="497536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833C6CB-F586-4534-891C-05E14EC055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24888" flipH="1">
                <a:off x="3744424" y="4856143"/>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5322DA61-797B-4FC1-BEAB-AC65AEF1FB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44888" flipH="1">
                <a:off x="3731044" y="4737967"/>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9D1F9FD3-8946-4515-820F-A3FA331D41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24888" flipH="1">
                <a:off x="3714431" y="461925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4AFE36B-6249-4BEF-9752-AD5BC4BAC1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04888" flipH="1">
                <a:off x="3692114" y="450488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2B85882-3535-490E-9334-89A58D347B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484888" flipH="1">
                <a:off x="3664306" y="4386447"/>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CF6A8FAD-A040-4657-B3D3-6B1A8C0F91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04888" flipH="1">
                <a:off x="3635304" y="427113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1BE435CB-92C8-4BE3-B412-F3DFF64B72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184888" flipH="1">
                <a:off x="3606302" y="4155823"/>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BFF76230-D644-4DA5-9E80-F0688CB07E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64888" flipH="1">
                <a:off x="3560459" y="404704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6352973-882F-449B-BD82-1653A85421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44888" flipH="1">
                <a:off x="3514615" y="3938268"/>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C483037-8490-4FC4-909B-B9738D2466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64888" flipH="1">
                <a:off x="3472562" y="3823288"/>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2ACA8F8-F236-4D26-ADB0-F61FBD25B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44888" flipH="1">
                <a:off x="3418275" y="371958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DF0B241-ABD7-4949-BBDA-6285680BE0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24888" flipH="1">
                <a:off x="3363457" y="3613937"/>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5A44A15-EF14-4EC3-99FA-34DFE18C1C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04888" flipH="1">
                <a:off x="3304217" y="3507404"/>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5B7347DD-7F44-492E-BD6E-11F270DBED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24888" flipH="1">
                <a:off x="3239792" y="3411600"/>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6655349-619F-4EEB-A88A-9E6744196B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04888" flipH="1">
                <a:off x="3164790" y="331474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8B79D492-0F9F-4299-90D0-B4D21365FB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84888" flipH="1">
                <a:off x="3092263" y="321930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58EC2F2-22B9-4679-A14E-7482E62F54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64888" flipH="1">
                <a:off x="3017791" y="312439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160" name="Freeform 354">
              <a:extLst>
                <a:ext uri="{FF2B5EF4-FFF2-40B4-BE49-F238E27FC236}">
                  <a16:creationId xmlns:a16="http://schemas.microsoft.com/office/drawing/2014/main" id="{236CFB8A-D5CC-4EC4-B366-BCF49EE08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84888">
              <a:off x="2988669" y="2667453"/>
              <a:ext cx="1023489" cy="4136689"/>
            </a:xfrm>
            <a:custGeom>
              <a:avLst/>
              <a:gdLst>
                <a:gd name="connsiteX0" fmla="*/ 514487 w 1023489"/>
                <a:gd name="connsiteY0" fmla="*/ 4136689 h 4136689"/>
                <a:gd name="connsiteX1" fmla="*/ 479796 w 1023489"/>
                <a:gd name="connsiteY1" fmla="*/ 4082575 h 4136689"/>
                <a:gd name="connsiteX2" fmla="*/ 0 w 1023489"/>
                <a:gd name="connsiteY2" fmla="*/ 2364087 h 4136689"/>
                <a:gd name="connsiteX3" fmla="*/ 970682 w 1023489"/>
                <a:gd name="connsiteY3" fmla="*/ 20654 h 4136689"/>
                <a:gd name="connsiteX4" fmla="*/ 993407 w 1023489"/>
                <a:gd name="connsiteY4" fmla="*/ 0 h 4136689"/>
                <a:gd name="connsiteX5" fmla="*/ 1023489 w 1023489"/>
                <a:gd name="connsiteY5" fmla="*/ 8202 h 4136689"/>
                <a:gd name="connsiteX6" fmla="*/ 989302 w 1023489"/>
                <a:gd name="connsiteY6" fmla="*/ 39274 h 4136689"/>
                <a:gd name="connsiteX7" fmla="*/ 26333 w 1023489"/>
                <a:gd name="connsiteY7" fmla="*/ 2364087 h 4136689"/>
                <a:gd name="connsiteX8" fmla="*/ 502317 w 1023489"/>
                <a:gd name="connsiteY8" fmla="*/ 4068922 h 4136689"/>
                <a:gd name="connsiteX9" fmla="*/ 536898 w 1023489"/>
                <a:gd name="connsiteY9" fmla="*/ 4122864 h 413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3489" h="4136689">
                  <a:moveTo>
                    <a:pt x="514487" y="4136689"/>
                  </a:moveTo>
                  <a:lnTo>
                    <a:pt x="479796" y="4082575"/>
                  </a:lnTo>
                  <a:cubicBezTo>
                    <a:pt x="175330" y="3581492"/>
                    <a:pt x="0" y="2993264"/>
                    <a:pt x="0" y="2364087"/>
                  </a:cubicBezTo>
                  <a:cubicBezTo>
                    <a:pt x="0" y="1448919"/>
                    <a:pt x="370945" y="620390"/>
                    <a:pt x="970682" y="20654"/>
                  </a:cubicBezTo>
                  <a:lnTo>
                    <a:pt x="993407" y="0"/>
                  </a:lnTo>
                  <a:lnTo>
                    <a:pt x="1023489" y="8202"/>
                  </a:lnTo>
                  <a:lnTo>
                    <a:pt x="989302" y="39274"/>
                  </a:lnTo>
                  <a:cubicBezTo>
                    <a:pt x="394330" y="634245"/>
                    <a:pt x="26333" y="1456191"/>
                    <a:pt x="26333" y="2364087"/>
                  </a:cubicBezTo>
                  <a:cubicBezTo>
                    <a:pt x="26333" y="2988265"/>
                    <a:pt x="200269" y="3571818"/>
                    <a:pt x="502317" y="4068922"/>
                  </a:cubicBezTo>
                  <a:lnTo>
                    <a:pt x="536898" y="4122864"/>
                  </a:ln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96" name="Group 195">
            <a:extLst>
              <a:ext uri="{FF2B5EF4-FFF2-40B4-BE49-F238E27FC236}">
                <a16:creationId xmlns:a16="http://schemas.microsoft.com/office/drawing/2014/main" id="{7C733035-E3B0-4503-8AD1-A8AD345C52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739066">
            <a:off x="5109742" y="1091236"/>
            <a:ext cx="2877042" cy="2500298"/>
            <a:chOff x="5281603" y="104899"/>
            <a:chExt cx="6910397" cy="6005491"/>
          </a:xfrm>
        </p:grpSpPr>
        <p:sp>
          <p:nvSpPr>
            <p:cNvPr id="197" name="Freeform 532">
              <a:extLst>
                <a:ext uri="{FF2B5EF4-FFF2-40B4-BE49-F238E27FC236}">
                  <a16:creationId xmlns:a16="http://schemas.microsoft.com/office/drawing/2014/main" id="{060686AE-2604-49AC-96FE-95DE3926C4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a:extLst>
                <a:ext uri="{FF2B5EF4-FFF2-40B4-BE49-F238E27FC236}">
                  <a16:creationId xmlns:a16="http://schemas.microsoft.com/office/drawing/2014/main" id="{44D0AC67-8CED-4685-9EA6-D9A2926855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99" name="Straight Connector 198">
                <a:extLst>
                  <a:ext uri="{FF2B5EF4-FFF2-40B4-BE49-F238E27FC236}">
                    <a16:creationId xmlns:a16="http://schemas.microsoft.com/office/drawing/2014/main" id="{B26223F4-4FBD-480E-9C92-291961DB8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DD69673-15CA-42F2-B172-9A6228114A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AA1DE507-E255-4901-9A13-225CAC4346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1C28D5A-8204-4E22-B598-A50CC9CAB9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CCC9FE2-617B-4AAC-885F-EEA8D05009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38B2AD70-681D-48E1-BFCD-256FD207E6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45E4A4A-6520-4ED1-B1F4-92F7A246BB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9C8D953-0679-4FD4-8D8F-CA98E35293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84BFF03-7516-4075-9220-6B0E6343C0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7565D2F6-D8EC-4FBE-A5B3-2CFFD47EF2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619CBD6C-F312-4BC7-988D-E668D7A19F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68F19D8-6E6A-40CE-ACFE-31AB3D9463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63747A3E-9566-47FC-8467-E6AA95FDCE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98433EB9-4D02-4738-A58D-C9BFD617C1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2DA60593-0FB9-400D-A7E8-950C701363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1357033-493E-4BB5-90CE-50B15B8922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9E0C057-1791-4F43-8D83-02D46B6026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60A0B44A-7297-4BAC-A7FC-63DC1E9576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EB46B32-3AF2-4CEF-BA6D-2F28AD11B2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2F0294A-F34F-455C-B6F6-9932D1F90E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8FC295C-8260-4059-B0A7-3BF90787C8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A927E98-F4E6-41F4-817A-0EB99C875F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FB9F5E23-9B1F-45F2-91BC-6156E9D41A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1DAFC55F-5F38-4EFF-94AE-D48729ABDE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4F03A776-4194-47B3-8F5D-90D0B4CFD8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8B4BBFD3-E7B2-449A-9C0B-A6F4FF8CC2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B50DFBF-D716-4730-8A6A-46CBA33DDC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8BFA276E-82F2-4AB9-881D-FF2FFB3FA4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F4033428-2D66-4162-95BD-2F12AE214E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932FABEB-7D31-4F74-8A8D-611EB31FA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C2A4BEEF-4C3B-48A5-AE18-0657A9C9D2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B053EEFA-1D75-42F7-BE4A-1942EABF9F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4A7A9C9C-3652-48C3-991A-5C09CC41BE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4EC3A9C0-F263-4B32-A75E-8AF7DF85E9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B705704-77CA-45BE-9A33-EFC7761F4A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B2F85FF6-A2E4-40A6-A585-8E90A1232C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E3C0D6C1-D5DE-43CC-8E5E-EE2D977B30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EA27F37C-7743-4071-B3A8-FE98919460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6BE4277-0719-4C3F-AB91-A39219E95A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598D1FA-AC62-4198-B769-3A0A43C5DA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FBC6465-F070-4C9C-BD72-70805E96A5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43C0142-FD19-450B-AEDD-1B112CDD4D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326969B-EEC5-49C7-9B79-C60A74E99D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D3FC748A-E18E-48D7-8221-B3C79B7728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743BEB50-3C60-480B-98E6-526D891E13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7A09EFF1-57B2-441C-A65D-F80F91AF85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6E653072-D2CB-44ED-8DAE-A4AAB6220E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93439558-D82E-4DA9-BA07-56ECB1671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4E23B3D-96DA-422E-B3B9-5E63CC39A1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D44A63F3-E844-4CA3-96D5-86468D1A02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C37C5594-9A47-4042-86ED-4430B0C249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D6C36373-AEC5-42A3-A736-A7DA9522C8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6F500A8-1222-4633-B864-FE1A46EFB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BDC00E85-B502-4F51-90EF-E127C969EC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4B7F86C-370B-445E-816B-FB7AF98478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AC6C76C6-CADA-4A5B-8B5F-1B329A469C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AB58DBA9-FB9A-4144-BEB9-F6DDADF226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A979C210-280E-4C43-A203-05A4CC4346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C350E9D-801B-44C8-83BB-DDF0A2CC69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17AC5A19-E4BA-448B-85AB-9659A61669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D89B4562-E063-419D-A8B1-B5F229D9E8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6247D239-ADA9-42E2-BAE8-870D91D3A7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C50D3499-2A11-458E-A5FA-DEA58C3EDC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4D67E724-8448-4793-AEA4-662559D117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1047D62E-2BEC-4ED3-838A-9F1CB9E4A9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85884BAE-AFFF-42B1-A55E-DCB2AD78FF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E3B6F5C-B0E2-49BA-B4DD-F2375F09E8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2D34BCE5-06E2-4638-87F6-01DA4512E8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4C0653E4-19C5-40F7-99CD-0D36B207E7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75B739F-5AAE-41A6-8994-2D1663E19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E57B1015-CC8B-44E4-8ABA-5FB69D679A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F749C5BB-0E8C-4B72-931F-174B6A5F53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EBF5136-E025-49A5-947E-4FDCDAAC4D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A5B4E44-6117-4E41-972F-977A80B7F8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99C4BBE1-A7E3-40CB-8CDC-334BF7809F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F0E7B3F-9823-4F1A-ABC3-574D90DC13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798F0AEB-4870-4B69-9D50-8BE962BB89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822636C-45FF-46D6-BAA4-BABB54497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1032" name="Picture 8" descr="How to Deliver a Great Video Presentation By SketchBubble">
            <a:extLst>
              <a:ext uri="{FF2B5EF4-FFF2-40B4-BE49-F238E27FC236}">
                <a16:creationId xmlns:a16="http://schemas.microsoft.com/office/drawing/2014/main" id="{1CD6B095-7D18-4294-A76A-06A230868C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919" r="1" b="1530"/>
          <a:stretch/>
        </p:blipFill>
        <p:spPr bwMode="auto">
          <a:xfrm>
            <a:off x="1215882" y="10"/>
            <a:ext cx="3910184" cy="2304168"/>
          </a:xfrm>
          <a:custGeom>
            <a:avLst/>
            <a:gdLst/>
            <a:ahLst/>
            <a:cxnLst/>
            <a:rect l="l" t="t" r="r" b="b"/>
            <a:pathLst>
              <a:path w="3910184" h="2304178">
                <a:moveTo>
                  <a:pt x="32864" y="0"/>
                </a:moveTo>
                <a:lnTo>
                  <a:pt x="3877322" y="0"/>
                </a:lnTo>
                <a:lnTo>
                  <a:pt x="3900090" y="149190"/>
                </a:lnTo>
                <a:cubicBezTo>
                  <a:pt x="3906765" y="214915"/>
                  <a:pt x="3910184" y="281602"/>
                  <a:pt x="3910184" y="349087"/>
                </a:cubicBezTo>
                <a:cubicBezTo>
                  <a:pt x="3910184" y="1428854"/>
                  <a:pt x="3034859" y="2304178"/>
                  <a:pt x="1955092" y="2304178"/>
                </a:cubicBezTo>
                <a:cubicBezTo>
                  <a:pt x="875325" y="2304178"/>
                  <a:pt x="0" y="1428854"/>
                  <a:pt x="0" y="349087"/>
                </a:cubicBezTo>
                <a:cubicBezTo>
                  <a:pt x="0" y="281602"/>
                  <a:pt x="3419" y="214915"/>
                  <a:pt x="10094" y="14919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Amanda Gorman's Inauguration Speech Rightly Steals the Show — Watch |  IndieWire">
            <a:extLst>
              <a:ext uri="{FF2B5EF4-FFF2-40B4-BE49-F238E27FC236}">
                <a16:creationId xmlns:a16="http://schemas.microsoft.com/office/drawing/2014/main" id="{9BA19D90-9CAF-477F-8A41-4EDB3901C7B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749" r="24501" b="3"/>
          <a:stretch/>
        </p:blipFill>
        <p:spPr bwMode="auto">
          <a:xfrm>
            <a:off x="-219" y="2273740"/>
            <a:ext cx="3622862" cy="4584260"/>
          </a:xfrm>
          <a:custGeom>
            <a:avLst/>
            <a:gdLst/>
            <a:ahLst/>
            <a:cxnLst/>
            <a:rect l="l" t="t" r="r" b="b"/>
            <a:pathLst>
              <a:path w="3622862" h="4584260">
                <a:moveTo>
                  <a:pt x="706129" y="0"/>
                </a:moveTo>
                <a:cubicBezTo>
                  <a:pt x="2316996" y="0"/>
                  <a:pt x="3622862" y="1305866"/>
                  <a:pt x="3622862" y="2916733"/>
                </a:cubicBezTo>
                <a:cubicBezTo>
                  <a:pt x="3622862" y="3520808"/>
                  <a:pt x="3439225" y="4081993"/>
                  <a:pt x="3124730" y="4547506"/>
                </a:cubicBezTo>
                <a:lnTo>
                  <a:pt x="3097246" y="4584260"/>
                </a:lnTo>
                <a:lnTo>
                  <a:pt x="0" y="4584260"/>
                </a:lnTo>
                <a:lnTo>
                  <a:pt x="0" y="87518"/>
                </a:lnTo>
                <a:lnTo>
                  <a:pt x="47423" y="74689"/>
                </a:lnTo>
                <a:cubicBezTo>
                  <a:pt x="259105" y="25825"/>
                  <a:pt x="479601" y="0"/>
                  <a:pt x="706129" y="0"/>
                </a:cubicBezTo>
                <a:close/>
              </a:path>
            </a:pathLst>
          </a:custGeom>
          <a:noFill/>
          <a:extLst>
            <a:ext uri="{909E8E84-426E-40DD-AFC4-6F175D3DCCD1}">
              <a14:hiddenFill xmlns:a14="http://schemas.microsoft.com/office/drawing/2010/main">
                <a:solidFill>
                  <a:srgbClr val="FFFFFF"/>
                </a:solidFill>
              </a14:hiddenFill>
            </a:ext>
          </a:extLst>
        </p:spPr>
      </p:pic>
      <p:grpSp>
        <p:nvGrpSpPr>
          <p:cNvPr id="278" name="Group 277">
            <a:extLst>
              <a:ext uri="{FF2B5EF4-FFF2-40B4-BE49-F238E27FC236}">
                <a16:creationId xmlns:a16="http://schemas.microsoft.com/office/drawing/2014/main" id="{4736EC46-F101-4A9F-986E-C9F5B5266F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35618" y="-6743"/>
            <a:ext cx="4126199" cy="3805391"/>
            <a:chOff x="8335618" y="-6743"/>
            <a:chExt cx="4126199" cy="3805391"/>
          </a:xfrm>
        </p:grpSpPr>
        <p:sp>
          <p:nvSpPr>
            <p:cNvPr id="279" name="Freeform 472">
              <a:extLst>
                <a:ext uri="{FF2B5EF4-FFF2-40B4-BE49-F238E27FC236}">
                  <a16:creationId xmlns:a16="http://schemas.microsoft.com/office/drawing/2014/main" id="{59EA9385-3D21-4D34-B13A-24FB9E8E9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739066">
              <a:off x="8643787" y="-19382"/>
              <a:ext cx="3509861" cy="4126199"/>
            </a:xfrm>
            <a:custGeom>
              <a:avLst/>
              <a:gdLst>
                <a:gd name="connsiteX0" fmla="*/ 3506004 w 3509861"/>
                <a:gd name="connsiteY0" fmla="*/ 51598 h 4126199"/>
                <a:gd name="connsiteX1" fmla="*/ 3509861 w 3509861"/>
                <a:gd name="connsiteY1" fmla="*/ 75992 h 4126199"/>
                <a:gd name="connsiteX2" fmla="*/ 3265815 w 3509861"/>
                <a:gd name="connsiteY2" fmla="*/ 38747 h 4126199"/>
                <a:gd name="connsiteX3" fmla="*/ 2965063 w 3509861"/>
                <a:gd name="connsiteY3" fmla="*/ 23559 h 4126199"/>
                <a:gd name="connsiteX4" fmla="*/ 23559 w 3509861"/>
                <a:gd name="connsiteY4" fmla="*/ 2965064 h 4126199"/>
                <a:gd name="connsiteX5" fmla="*/ 195913 w 3509861"/>
                <a:gd name="connsiteY5" fmla="*/ 3959533 h 4126199"/>
                <a:gd name="connsiteX6" fmla="*/ 260715 w 3509861"/>
                <a:gd name="connsiteY6" fmla="*/ 4122429 h 4126199"/>
                <a:gd name="connsiteX7" fmla="*/ 236868 w 3509861"/>
                <a:gd name="connsiteY7" fmla="*/ 4126199 h 4126199"/>
                <a:gd name="connsiteX8" fmla="*/ 173735 w 3509861"/>
                <a:gd name="connsiteY8" fmla="*/ 3967497 h 4126199"/>
                <a:gd name="connsiteX9" fmla="*/ 0 w 3509861"/>
                <a:gd name="connsiteY9" fmla="*/ 2965064 h 4126199"/>
                <a:gd name="connsiteX10" fmla="*/ 2965063 w 3509861"/>
                <a:gd name="connsiteY10" fmla="*/ 0 h 4126199"/>
                <a:gd name="connsiteX11" fmla="*/ 3268224 w 3509861"/>
                <a:gd name="connsiteY11" fmla="*/ 15309 h 412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861" h="4126199">
                  <a:moveTo>
                    <a:pt x="3506004" y="51598"/>
                  </a:moveTo>
                  <a:lnTo>
                    <a:pt x="3509861" y="75992"/>
                  </a:lnTo>
                  <a:lnTo>
                    <a:pt x="3265815" y="38747"/>
                  </a:lnTo>
                  <a:cubicBezTo>
                    <a:pt x="3166930" y="28704"/>
                    <a:pt x="3066597" y="23559"/>
                    <a:pt x="2965063" y="23559"/>
                  </a:cubicBezTo>
                  <a:cubicBezTo>
                    <a:pt x="1340516" y="23559"/>
                    <a:pt x="23559" y="1340516"/>
                    <a:pt x="23559" y="2965064"/>
                  </a:cubicBezTo>
                  <a:cubicBezTo>
                    <a:pt x="23560" y="3314088"/>
                    <a:pt x="84347" y="3648914"/>
                    <a:pt x="195913" y="3959533"/>
                  </a:cubicBezTo>
                  <a:lnTo>
                    <a:pt x="260715" y="4122429"/>
                  </a:lnTo>
                  <a:lnTo>
                    <a:pt x="236868" y="4126199"/>
                  </a:lnTo>
                  <a:lnTo>
                    <a:pt x="173735" y="3967497"/>
                  </a:lnTo>
                  <a:cubicBezTo>
                    <a:pt x="61275" y="3654391"/>
                    <a:pt x="0" y="3316882"/>
                    <a:pt x="0" y="2965064"/>
                  </a:cubicBezTo>
                  <a:cubicBezTo>
                    <a:pt x="0" y="1327504"/>
                    <a:pt x="1327504" y="0"/>
                    <a:pt x="2965063" y="0"/>
                  </a:cubicBezTo>
                  <a:cubicBezTo>
                    <a:pt x="3067411" y="0"/>
                    <a:pt x="3168547" y="5186"/>
                    <a:pt x="3268224" y="15309"/>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80" name="Group 279">
              <a:extLst>
                <a:ext uri="{FF2B5EF4-FFF2-40B4-BE49-F238E27FC236}">
                  <a16:creationId xmlns:a16="http://schemas.microsoft.com/office/drawing/2014/main" id="{7513CEBB-25EB-45D6-B82A-60A5C5024DE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86805" y="-6743"/>
              <a:ext cx="3463561" cy="3785601"/>
              <a:chOff x="8686805" y="-6743"/>
              <a:chExt cx="3463561" cy="3785601"/>
            </a:xfrm>
          </p:grpSpPr>
          <p:cxnSp>
            <p:nvCxnSpPr>
              <p:cNvPr id="281" name="Straight Connector 280">
                <a:extLst>
                  <a:ext uri="{FF2B5EF4-FFF2-40B4-BE49-F238E27FC236}">
                    <a16:creationId xmlns:a16="http://schemas.microsoft.com/office/drawing/2014/main" id="{1FA7277A-528C-4A6C-941E-761E0AD160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739066" flipH="1">
                <a:off x="8795466" y="43904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50BEDC85-154E-40EF-9F1B-3664628208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859066" flipH="1">
                <a:off x="8817382" y="333544"/>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141DEEB-A27A-4D2D-9EB0-3E9FFC1FFA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979066" flipH="1">
                <a:off x="8841253" y="227730"/>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7C56D2A9-EFDC-4555-9524-682B62780F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099066" flipH="1">
                <a:off x="8872780" y="127569"/>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F28B9091-30F7-4329-A9AF-4864F63CB7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279066" flipH="1">
                <a:off x="8904709" y="28186"/>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2A7D25A-9C16-45B3-B757-CB5C818B22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399066" flipH="1">
                <a:off x="8942715" y="-74751"/>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D9EA82F5-3DB0-4D16-BC47-A8274008F0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559066" flipH="1">
                <a:off x="8781091" y="543294"/>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2376144F-2062-4EA2-B107-885D23EF75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439066" flipH="1">
                <a:off x="8766257" y="64867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00ACC68D-A92C-43A6-9E67-0AF1CDEFC3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319066" flipH="1">
                <a:off x="8760253" y="757222"/>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9E3AC0F6-D75D-428F-8545-0C2E985D0F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199066" flipH="1">
                <a:off x="8754813" y="862203"/>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4EA506A2-73B4-480F-9238-6C8E1792A2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019066" flipH="1">
                <a:off x="8754971" y="968791"/>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58F6C9DA-C613-43FF-9E8B-DFB3690090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899066" flipH="1">
                <a:off x="8755130" y="1075379"/>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3764FA3A-6A6F-48B1-8D06-81CC4255B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779066" flipH="1">
                <a:off x="8766318" y="1180065"/>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02C4E68D-A6BF-457C-A997-8CF355D88F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659066" flipH="1">
                <a:off x="8777506" y="1284751"/>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ED77E65B-F979-4A5D-B397-D93B5925A8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479066" flipH="1">
                <a:off x="8798781" y="1390258"/>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04E5112C-8BE9-4A00-B0CB-E363DE4CAB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359066" flipH="1">
                <a:off x="8820056" y="1495765"/>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6AC27022-4726-435D-ACB3-405EDE7595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239066" flipH="1">
                <a:off x="8841331" y="1601272"/>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06F15705-9240-4447-992C-E388B1DAB3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119066" flipH="1">
                <a:off x="8870734" y="1701649"/>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8FC7441C-978B-4861-A57A-DD0FC87E9E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939066" flipH="1">
                <a:off x="8901919" y="1802308"/>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5E816D80-966C-44B6-A27B-CF3AF39B17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819066" flipH="1">
                <a:off x="8938578" y="190321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CDA705B0-5B66-410F-835F-AABFC552E1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699066" flipH="1">
                <a:off x="8979385" y="2001251"/>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0437CBB3-98F4-443A-953A-78FF53CDFD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579066" flipH="1">
                <a:off x="9028039" y="2098324"/>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58448AB1-09DE-40AA-8B25-3DA9F88AA5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399066" flipH="1">
                <a:off x="9077438" y="2190785"/>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41CAC219-1B86-4A16-AD68-C7D89395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279066" flipH="1">
                <a:off x="9126837" y="2283246"/>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8252D2A5-04F8-4874-A715-AA5FBCB984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159066" flipH="1">
                <a:off x="9182708" y="2378230"/>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84D5314A-8380-42F7-979C-5E6A600538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039066" flipH="1">
                <a:off x="9243661" y="2462832"/>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2FA20EF6-6B2E-4971-A0E5-FB7D6BDEC2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59066" flipH="1">
                <a:off x="9303730" y="255203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800D192B-3A7A-48B1-AD1E-ACD83548AD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739066" flipH="1">
                <a:off x="9365449" y="2636549"/>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23BC388-12DB-4FF3-9C46-48DD1F7589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619066" flipH="1">
                <a:off x="9440317" y="2717783"/>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AB0C5285-64BF-4C75-9D9D-EF4BEA6F5F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499066" flipH="1">
                <a:off x="9511226" y="2797312"/>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24099C36-B04F-4701-9277-DB6C255D27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319066" flipH="1">
                <a:off x="9584056" y="2869264"/>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E13B2E38-BD39-489D-8415-380923ED11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199066" flipH="1">
                <a:off x="9664273" y="2941493"/>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D06169D4-7B4A-4F70-BC5F-C9E328B7DE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079066" flipH="1">
                <a:off x="9744490" y="3013721"/>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77572674-57DE-44ED-ABCF-AE6BEE2302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959066" flipH="1">
                <a:off x="9829433" y="3075735"/>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E9C6C995-151C-4B2D-8AD0-4D4991C728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779066" flipH="1">
                <a:off x="9912951" y="3138266"/>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904246BC-CF3B-46B0-ABA6-CFA4FE791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59066" flipH="1">
                <a:off x="9999678" y="3202979"/>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12296306-3FC8-4ACD-81BC-84C52CC169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539066" flipH="1">
                <a:off x="10090827" y="3258485"/>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F6AC4696-A1BE-48B5-8E84-4956361C7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419066" flipH="1">
                <a:off x="10184468" y="3312182"/>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C776318-91E1-4F19-A105-9E9E9D8CF1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239066" flipH="1">
                <a:off x="10279751" y="335403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82A89614-5D6D-4A14-9F34-DC79C4BAE7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119066" flipH="1">
                <a:off x="10376536" y="339795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9848CE01-C5C1-421B-BF78-8FB752D702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999066" flipH="1">
                <a:off x="10474724" y="3440992"/>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FC9A2CA-BB6C-4307-9757-8EA35AEAC7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879066" flipH="1">
                <a:off x="10572911" y="3482728"/>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C206D836-8B8B-496C-8D5A-E197BE9CC7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699066" flipH="1">
                <a:off x="10674235" y="3515215"/>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90BE283F-2A40-4CAE-91C8-707BA454DF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579066" flipH="1">
                <a:off x="10777184" y="3545260"/>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85CFD2B-14DD-414E-98AC-9BD43830AF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459066" flipH="1">
                <a:off x="10878685" y="3569058"/>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3FC7D0D-5B64-4BC4-8F9F-903437226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339066" flipH="1">
                <a:off x="10985523" y="3589870"/>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05BDC1DF-9D0C-45F2-ADC3-81C0AA7E2E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159066" flipH="1">
                <a:off x="11090248" y="3608560"/>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DCF72C2-8F7C-4D33-BF75-BB9DB20F48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1039066" flipH="1">
                <a:off x="11194974" y="3627250"/>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916016D1-C18F-483B-A0E6-7C08A5F47D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919066" flipH="1">
                <a:off x="11300553" y="3629799"/>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6CDAF8A-CB8A-42C7-A96E-29AFDD4147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799066" flipH="1">
                <a:off x="11406133" y="3632349"/>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E6921BF1-E470-475B-9300-A43F4A2382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619066" flipH="1">
                <a:off x="11515381" y="3640271"/>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FFBDD47-C5A4-4044-8E2C-206B3A49FF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499066" flipH="1">
                <a:off x="11619921" y="3634068"/>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045AF69-D818-44A4-87C7-12144964C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379066" flipH="1">
                <a:off x="11726244" y="362814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9D8DA51-A4FC-45CE-B28B-6EACAFAD91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259066" flipH="1">
                <a:off x="11834913" y="3618944"/>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8A6BE768-F8DB-463A-9472-3EC510890E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079066" flipH="1">
                <a:off x="11936733" y="3601571"/>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36FBF9B1-44D1-4B18-A590-FF97D81497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959066" flipH="1">
                <a:off x="12043295" y="3575954"/>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B56678CE-D620-4C37-A0F8-ABD82996F5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839066" flipH="1">
                <a:off x="12147794" y="355183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1026" name="Picture 2" descr="How to type Spanish accents (+ those other fiddly symbols ü, ñ, ¿, ¡)">
            <a:extLst>
              <a:ext uri="{FF2B5EF4-FFF2-40B4-BE49-F238E27FC236}">
                <a16:creationId xmlns:a16="http://schemas.microsoft.com/office/drawing/2014/main" id="{9F45AE30-962D-42EB-943C-662A45D33AF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311" r="1191" b="3"/>
          <a:stretch/>
        </p:blipFill>
        <p:spPr bwMode="auto">
          <a:xfrm>
            <a:off x="5540446" y="780500"/>
            <a:ext cx="2851962" cy="2851962"/>
          </a:xfrm>
          <a:custGeom>
            <a:avLst/>
            <a:gdLst/>
            <a:ahLst/>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Radio Is a Great School for Presenters | Presentation Guru">
            <a:extLst>
              <a:ext uri="{FF2B5EF4-FFF2-40B4-BE49-F238E27FC236}">
                <a16:creationId xmlns:a16="http://schemas.microsoft.com/office/drawing/2014/main" id="{02D26AFA-84C5-4705-9255-A49C518D6BD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538" r="14792" b="2"/>
          <a:stretch/>
        </p:blipFill>
        <p:spPr bwMode="auto">
          <a:xfrm>
            <a:off x="8908937" y="-1"/>
            <a:ext cx="3283065" cy="3574038"/>
          </a:xfrm>
          <a:custGeom>
            <a:avLst/>
            <a:gdLst/>
            <a:ahLst/>
            <a:cxnLst/>
            <a:rect l="l" t="t" r="r" b="b"/>
            <a:pathLst>
              <a:path w="3283065" h="3574038">
                <a:moveTo>
                  <a:pt x="191559" y="0"/>
                </a:moveTo>
                <a:lnTo>
                  <a:pt x="3283065" y="0"/>
                </a:lnTo>
                <a:lnTo>
                  <a:pt x="3283065" y="3480152"/>
                </a:lnTo>
                <a:lnTo>
                  <a:pt x="3181697" y="3507574"/>
                </a:lnTo>
                <a:cubicBezTo>
                  <a:pt x="2993327" y="3551058"/>
                  <a:pt x="2797112" y="3574038"/>
                  <a:pt x="2595530" y="3574038"/>
                </a:cubicBezTo>
                <a:cubicBezTo>
                  <a:pt x="1162058" y="3574038"/>
                  <a:pt x="0" y="2411980"/>
                  <a:pt x="0" y="978508"/>
                </a:cubicBezTo>
                <a:cubicBezTo>
                  <a:pt x="0" y="642538"/>
                  <a:pt x="63834" y="321477"/>
                  <a:pt x="180034" y="2679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93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wipe(down)">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wipe(down)">
                                      <p:cBhvr>
                                        <p:cTn id="2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C6D72C4-6D26-4E3D-A5EB-59A3A4C6188D}"/>
              </a:ext>
            </a:extLst>
          </p:cNvPr>
          <p:cNvSpPr>
            <a:spLocks noGrp="1"/>
          </p:cNvSpPr>
          <p:nvPr>
            <p:ph type="title"/>
          </p:nvPr>
        </p:nvSpPr>
        <p:spPr>
          <a:xfrm>
            <a:off x="718457" y="531278"/>
            <a:ext cx="3211517" cy="5292579"/>
          </a:xfrm>
        </p:spPr>
        <p:txBody>
          <a:bodyPr>
            <a:normAutofit/>
          </a:bodyPr>
          <a:lstStyle/>
          <a:p>
            <a:r>
              <a:rPr lang="en-US">
                <a:solidFill>
                  <a:srgbClr val="FFFFFF"/>
                </a:solidFill>
              </a:rPr>
              <a:t>What type of story should you use?</a:t>
            </a:r>
          </a:p>
        </p:txBody>
      </p:sp>
      <p:sp useBgFill="1">
        <p:nvSpPr>
          <p:cNvPr id="24" name="Freeform: Shape 23">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14" name="Content Placeholder 2">
            <a:extLst>
              <a:ext uri="{FF2B5EF4-FFF2-40B4-BE49-F238E27FC236}">
                <a16:creationId xmlns:a16="http://schemas.microsoft.com/office/drawing/2014/main" id="{516CC358-8DEF-4A1E-BB42-7A9646AF8D42}"/>
              </a:ext>
            </a:extLst>
          </p:cNvPr>
          <p:cNvGraphicFramePr>
            <a:graphicFrameLocks noGrp="1"/>
          </p:cNvGraphicFramePr>
          <p:nvPr>
            <p:ph idx="1"/>
            <p:extLst>
              <p:ext uri="{D42A27DB-BD31-4B8C-83A1-F6EECF244321}">
                <p14:modId xmlns:p14="http://schemas.microsoft.com/office/powerpoint/2010/main" val="3578393853"/>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723569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BEA9AF1-EF35-4EC4-862B-93C14919B5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5" name="Content Placeholder 4" descr="Students wearing masks">
            <a:extLst>
              <a:ext uri="{FF2B5EF4-FFF2-40B4-BE49-F238E27FC236}">
                <a16:creationId xmlns:a16="http://schemas.microsoft.com/office/drawing/2014/main" id="{E99C6523-AAB9-4F4E-B593-442A7BD6F8CF}"/>
              </a:ext>
            </a:extLst>
          </p:cNvPr>
          <p:cNvPicPr>
            <a:picLocks noChangeAspect="1"/>
          </p:cNvPicPr>
          <p:nvPr/>
        </p:nvPicPr>
        <p:blipFill rotWithShape="1">
          <a:blip r:embed="rId5">
            <a:extLst>
              <a:ext uri="{28A0092B-C50C-407E-A947-70E740481C1C}">
                <a14:useLocalDpi xmlns:a14="http://schemas.microsoft.com/office/drawing/2010/main" val="0"/>
              </a:ext>
            </a:extLst>
          </a:blip>
          <a:srcRect t="5098" r="1" b="2833"/>
          <a:stretch/>
        </p:blipFill>
        <p:spPr>
          <a:xfrm>
            <a:off x="516466" y="10"/>
            <a:ext cx="11159068" cy="6857990"/>
          </a:xfrm>
          <a:custGeom>
            <a:avLst/>
            <a:gdLst/>
            <a:ahLst/>
            <a:cxnLst/>
            <a:rect l="l" t="t" r="r" b="b"/>
            <a:pathLst>
              <a:path w="11159068" h="6858000">
                <a:moveTo>
                  <a:pt x="1192024" y="0"/>
                </a:moveTo>
                <a:cubicBezTo>
                  <a:pt x="1192024" y="0"/>
                  <a:pt x="1192024" y="0"/>
                  <a:pt x="9967044" y="0"/>
                </a:cubicBezTo>
                <a:cubicBezTo>
                  <a:pt x="10713854" y="942975"/>
                  <a:pt x="11159068" y="2138363"/>
                  <a:pt x="11159068" y="3433763"/>
                </a:cubicBezTo>
                <a:cubicBezTo>
                  <a:pt x="11159068" y="4724400"/>
                  <a:pt x="10718641" y="5915025"/>
                  <a:pt x="9971831" y="6858000"/>
                </a:cubicBezTo>
                <a:cubicBezTo>
                  <a:pt x="9971831" y="6858000"/>
                  <a:pt x="9971831" y="6858000"/>
                  <a:pt x="1187237" y="6858000"/>
                </a:cubicBezTo>
                <a:cubicBezTo>
                  <a:pt x="440427" y="5915025"/>
                  <a:pt x="0" y="4724400"/>
                  <a:pt x="0" y="3433763"/>
                </a:cubicBezTo>
                <a:cubicBezTo>
                  <a:pt x="0" y="2138363"/>
                  <a:pt x="445214" y="942975"/>
                  <a:pt x="1192024" y="0"/>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68501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3"/>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a:extLst>
              <a:ext uri="{FF2B5EF4-FFF2-40B4-BE49-F238E27FC236}">
                <a16:creationId xmlns:a16="http://schemas.microsoft.com/office/drawing/2014/main" id="{CBD252C3-41CE-4B1E-BA0C-5BDE7B7953C5}"/>
              </a:ext>
            </a:extLst>
          </p:cNvPr>
          <p:cNvSpPr>
            <a:spLocks noGrp="1"/>
          </p:cNvSpPr>
          <p:nvPr>
            <p:ph type="title"/>
          </p:nvPr>
        </p:nvSpPr>
        <p:spPr>
          <a:xfrm>
            <a:off x="685801" y="643466"/>
            <a:ext cx="3351530" cy="4995333"/>
          </a:xfrm>
        </p:spPr>
        <p:txBody>
          <a:bodyPr>
            <a:normAutofit/>
          </a:bodyPr>
          <a:lstStyle/>
          <a:p>
            <a:r>
              <a:rPr lang="en-US">
                <a:solidFill>
                  <a:srgbClr val="FFFFFF"/>
                </a:solidFill>
              </a:rPr>
              <a:t>Story types</a:t>
            </a:r>
          </a:p>
        </p:txBody>
      </p:sp>
      <p:sp useBgFill="1">
        <p:nvSpPr>
          <p:cNvPr id="15" name="Rectangle 14">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6FAD386-CAAD-4007-A912-53354FF8BFDF}"/>
              </a:ext>
            </a:extLst>
          </p:cNvPr>
          <p:cNvGraphicFramePr>
            <a:graphicFrameLocks noGrp="1"/>
          </p:cNvGraphicFramePr>
          <p:nvPr>
            <p:ph idx="1"/>
            <p:extLst>
              <p:ext uri="{D42A27DB-BD31-4B8C-83A1-F6EECF244321}">
                <p14:modId xmlns:p14="http://schemas.microsoft.com/office/powerpoint/2010/main" val="1710492637"/>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7723799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09C946AC-2072-4946-A2B8-39F09D094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48C8C8-F348-4D00-852A-26DD9EBCC2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p:nvSpPr>
          <p:cNvPr id="2" name="Title 1">
            <a:extLst>
              <a:ext uri="{FF2B5EF4-FFF2-40B4-BE49-F238E27FC236}">
                <a16:creationId xmlns:a16="http://schemas.microsoft.com/office/drawing/2014/main" id="{1C6D72C4-6D26-4E3D-A5EB-59A3A4C6188D}"/>
              </a:ext>
            </a:extLst>
          </p:cNvPr>
          <p:cNvSpPr>
            <a:spLocks noGrp="1"/>
          </p:cNvSpPr>
          <p:nvPr>
            <p:ph type="title"/>
          </p:nvPr>
        </p:nvSpPr>
        <p:spPr>
          <a:xfrm>
            <a:off x="486876" y="2032000"/>
            <a:ext cx="4513792" cy="2819398"/>
          </a:xfrm>
        </p:spPr>
        <p:txBody>
          <a:bodyPr vert="horz" lIns="91440" tIns="45720" rIns="91440" bIns="45720" rtlCol="0" anchor="b">
            <a:normAutofit/>
          </a:bodyPr>
          <a:lstStyle/>
          <a:p>
            <a:pPr algn="r"/>
            <a:r>
              <a:rPr lang="en-US" sz="4800">
                <a:solidFill>
                  <a:srgbClr val="FFFFFF"/>
                </a:solidFill>
              </a:rPr>
              <a:t>How do I make a story?</a:t>
            </a:r>
          </a:p>
        </p:txBody>
      </p:sp>
      <p:sp useBgFill="1">
        <p:nvSpPr>
          <p:cNvPr id="18" name="Freeform 5">
            <a:extLst>
              <a:ext uri="{FF2B5EF4-FFF2-40B4-BE49-F238E27FC236}">
                <a16:creationId xmlns:a16="http://schemas.microsoft.com/office/drawing/2014/main" id="{559FD8B5-8CC4-4CFE-BD2A-1216B1F2C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0" name="Freeform 14">
            <a:extLst>
              <a:ext uri="{FF2B5EF4-FFF2-40B4-BE49-F238E27FC236}">
                <a16:creationId xmlns:a16="http://schemas.microsoft.com/office/drawing/2014/main" id="{9ECF13F4-3D2A-4F2E-9BBD-3038670D2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9660E16-DCC0-4B6C-8E84-4C2925800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3" name="Straight Connector 22">
              <a:extLst>
                <a:ext uri="{FF2B5EF4-FFF2-40B4-BE49-F238E27FC236}">
                  <a16:creationId xmlns:a16="http://schemas.microsoft.com/office/drawing/2014/main" id="{29130F79-611E-4458-B53E-36A2572171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EA78691-46E9-469A-921B-9D16933EE1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A4AA196-3090-4283-ADF0-893F810858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D33794-9D71-4B08-AE11-8B589EFBA2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8AFBF0E-867E-4181-93DF-9A13F334B0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EA8258-0459-4037-BABC-B1A0A5D705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BB355F-363A-4046-90AF-3DDB7AA184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9334308-B9EC-41CF-8B6C-23FB134BA5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0781133-0656-4918-BE6A-703C148ED9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4F93AD-8044-447B-8CAC-8A06971603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AA78689-5B7A-4420-A3DC-0EA0815835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09CC934-4D78-4334-8B7F-4D0C13D6C9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68DA411-6F43-42CF-8A08-B2871E3822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17563A-04A5-4952-AA6D-E503558C5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A41B232-E630-4AC7-9A97-763529D70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EABA1A2-F7BA-4FB5-AD0A-A4DBBCF6F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EA99E51-908F-4D65-AC2B-A8E75A1FE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F2D126B-7D1C-4D2C-97D5-2D8C686B78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4B20164-1C4E-4FA3-A2E5-389E740773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54E7AD9-228F-47CD-A598-CB579B489A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7D2B81A-6082-4668-8AA7-F2757C8EC2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469BD5F-3BFE-4BA0-A24F-7F80A73B8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24D532A-F49F-4BB9-AAA6-8B2B89CB6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2224AE-40A4-483D-991E-9490A01B76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D3DE117-F3FA-4657-B4A7-40DE41238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5EA1EB-1126-463C-AD87-4FB126C6FF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0336723-7646-4B25-9EE9-519CC8334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52B6D8B-5579-4262-9376-B702382B0E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07893BD-D1AE-48C1-91A9-D478793762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C6FEEA5-8E66-4C31-92AD-01305FF488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3E18335-591C-4354-9390-DD371BB3F9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51098D0-C2B4-4D61-92D5-C81DDBDA22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EACD9C3-3E01-47CF-BC68-BDAE22E30B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0A5C950-6480-44E0-9D50-F193147D55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8F1BDE-24EB-4308-AB69-F353C8598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83E12EF-845B-41E6-BA82-F6CD46C0FE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46EE72-4D70-46B4-B655-74722AAC2A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2BB073B-89FD-4B47-814B-A8EE7A1EE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EE25488-63A9-43E5-A03F-2E628C3B21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E7FDEE-BD70-4D8F-B5CE-4D03F1D00E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039673A-8522-4BFC-B8B2-7F2FEAED4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AB08C4-AF01-4D1D-90EA-A4113CFF99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C8E7B06-FF45-4365-9DF4-E8E315A5B3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8F00765-F5EC-427C-A7A1-CDFA0406F2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FE1EF8A-C81D-4879-9142-3697CA0BC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80C0B62-6F07-4DD2-B308-F3C29F29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9C7C8CB-2D13-4138-B3C1-B78EC19B59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EB1BC7E-04BC-423C-843D-7C149C25A1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8BA62C3-B17C-4AD0-B585-1C42ED745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B6F8BD1-22F9-4EE2-93C7-F859F3B990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173F2AA-33AE-4A43-AFA9-50C60D6F68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6339DB1-5BB0-42C5-B12D-7555AD403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413BF1A-CE02-41EB-8977-EBE39AE0D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899680C-3DC7-4B71-8D34-7EE8306FEC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3B57EA5-419A-4EE0-BB93-356B12F6D0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7A79B15-73B1-417F-A985-25FBC893F7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66DE9DC-92E2-44D8-B7D0-D1295DD8F0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9A1F3CD-685D-4541-8715-91E39B1E23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63E90F9-BD80-4805-A68E-CA56D5249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014402D-979B-4D18-9E85-4D8F6C986F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A04AE49-4B0B-4908-B1DB-480F568D2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293E6AC-4EF0-4B88-AC7E-BCB112010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344B49D-AFCD-4426-AC08-F3128282C3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3B776AB-0884-47E4-AC8D-69A19A6103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1EC5397-87DB-4803-855B-44DFE9BBB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8EF0075-59DA-4C16-BF01-C65EE2DDD8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ABF3642-CC62-4EA5-8A59-1AFF97A560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7715913-AE6D-4FFC-A6EC-E7EE027D2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6B78CB6-17D0-445E-A523-FD18D3BE29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3E7655-41DA-4DFA-9DEC-FD37064F0A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E953697-F897-4DE0-B735-80C721129E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C7CED19-0566-4D81-A59A-5A3561F1B7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E247A59-B18F-4331-BC8D-07C3DA5E8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21C3132-6A07-4EB5-A00C-2176067CB1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067D677-3FA9-4187-B1CA-F6298A917C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2E9FC80-B3E8-47CE-862C-9F6E9E598A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D383F3C-A57C-472A-9E05-CCD8A4F8E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534D376-6ABA-4DF9-BBEA-EB5A88180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7" name="Graphic 6" descr="Newspaper">
            <a:extLst>
              <a:ext uri="{FF2B5EF4-FFF2-40B4-BE49-F238E27FC236}">
                <a16:creationId xmlns:a16="http://schemas.microsoft.com/office/drawing/2014/main" id="{B0FA34F4-D55B-4052-94EA-623A68D00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5001" y="2191639"/>
            <a:ext cx="3686910" cy="3686910"/>
          </a:xfrm>
          <a:prstGeom prst="rect">
            <a:avLst/>
          </a:prstGeom>
        </p:spPr>
      </p:pic>
    </p:spTree>
    <p:extLst>
      <p:ext uri="{BB962C8B-B14F-4D97-AF65-F5344CB8AC3E}">
        <p14:creationId xmlns:p14="http://schemas.microsoft.com/office/powerpoint/2010/main" val="402789243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0B681328-26AF-485D-8A3E-25847A8547BA}"/>
              </a:ext>
            </a:extLst>
          </p:cNvPr>
          <p:cNvSpPr>
            <a:spLocks noGrp="1"/>
          </p:cNvSpPr>
          <p:nvPr>
            <p:ph type="title"/>
          </p:nvPr>
        </p:nvSpPr>
        <p:spPr>
          <a:xfrm>
            <a:off x="718457" y="531278"/>
            <a:ext cx="3211517" cy="5292579"/>
          </a:xfrm>
        </p:spPr>
        <p:txBody>
          <a:bodyPr>
            <a:normAutofit/>
          </a:bodyPr>
          <a:lstStyle/>
          <a:p>
            <a:r>
              <a:rPr lang="en-US">
                <a:solidFill>
                  <a:srgbClr val="FFFFFF"/>
                </a:solidFill>
              </a:rPr>
              <a:t>Step to make a story</a:t>
            </a:r>
          </a:p>
        </p:txBody>
      </p:sp>
      <p:sp useBgFill="1">
        <p:nvSpPr>
          <p:cNvPr id="15" name="Freeform: Shape 14">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EF6217FA-CD2F-4117-B40F-567EE95F0D67}"/>
              </a:ext>
            </a:extLst>
          </p:cNvPr>
          <p:cNvGraphicFramePr>
            <a:graphicFrameLocks noGrp="1"/>
          </p:cNvGraphicFramePr>
          <p:nvPr>
            <p:ph idx="1"/>
            <p:extLst>
              <p:ext uri="{D42A27DB-BD31-4B8C-83A1-F6EECF244321}">
                <p14:modId xmlns:p14="http://schemas.microsoft.com/office/powerpoint/2010/main" val="1595955176"/>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71444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3"/>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Content Placeholder 5">
            <a:extLst>
              <a:ext uri="{FF2B5EF4-FFF2-40B4-BE49-F238E27FC236}">
                <a16:creationId xmlns:a16="http://schemas.microsoft.com/office/drawing/2014/main" id="{77AE75F5-F5EA-446A-AAC0-1F5CF39D9551}"/>
              </a:ext>
            </a:extLst>
          </p:cNvPr>
          <p:cNvGraphicFramePr>
            <a:graphicFrameLocks noGrp="1"/>
          </p:cNvGraphicFramePr>
          <p:nvPr>
            <p:ph idx="1"/>
            <p:extLst>
              <p:ext uri="{D42A27DB-BD31-4B8C-83A1-F6EECF244321}">
                <p14:modId xmlns:p14="http://schemas.microsoft.com/office/powerpoint/2010/main" val="3316548853"/>
              </p:ext>
            </p:extLst>
          </p:nvPr>
        </p:nvGraphicFramePr>
        <p:xfrm>
          <a:off x="4808601" y="901700"/>
          <a:ext cx="6545199" cy="48201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283413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820DB44-1A18-46EE-B351-2B20618B8BEF}"/>
              </a:ext>
            </a:extLst>
          </p:cNvPr>
          <p:cNvSpPr>
            <a:spLocks noGrp="1"/>
          </p:cNvSpPr>
          <p:nvPr>
            <p:ph type="title"/>
          </p:nvPr>
        </p:nvSpPr>
        <p:spPr>
          <a:xfrm>
            <a:off x="718457" y="531278"/>
            <a:ext cx="3211517" cy="5292579"/>
          </a:xfrm>
        </p:spPr>
        <p:txBody>
          <a:bodyPr>
            <a:normAutofit/>
          </a:bodyPr>
          <a:lstStyle/>
          <a:p>
            <a:r>
              <a:rPr lang="en-US">
                <a:solidFill>
                  <a:srgbClr val="FFFFFF"/>
                </a:solidFill>
              </a:rPr>
              <a:t>Some aspects to consider</a:t>
            </a:r>
          </a:p>
        </p:txBody>
      </p:sp>
      <p:sp useBgFill="1">
        <p:nvSpPr>
          <p:cNvPr id="6" name="Freeform: Shape 14">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FBC71A29-ED0A-4FCF-B194-9996C75ACE7F}"/>
              </a:ext>
            </a:extLst>
          </p:cNvPr>
          <p:cNvGraphicFramePr>
            <a:graphicFrameLocks noGrp="1"/>
          </p:cNvGraphicFramePr>
          <p:nvPr>
            <p:ph idx="1"/>
            <p:extLst>
              <p:ext uri="{D42A27DB-BD31-4B8C-83A1-F6EECF244321}">
                <p14:modId xmlns:p14="http://schemas.microsoft.com/office/powerpoint/2010/main" val="1637114794"/>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547473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C6D72C4-6D26-4E3D-A5EB-59A3A4C6188D}"/>
              </a:ext>
            </a:extLst>
          </p:cNvPr>
          <p:cNvSpPr>
            <a:spLocks noGrp="1"/>
          </p:cNvSpPr>
          <p:nvPr>
            <p:ph type="title"/>
          </p:nvPr>
        </p:nvSpPr>
        <p:spPr>
          <a:xfrm>
            <a:off x="718457" y="531278"/>
            <a:ext cx="3211517" cy="5292579"/>
          </a:xfrm>
        </p:spPr>
        <p:txBody>
          <a:bodyPr>
            <a:normAutofit/>
          </a:bodyPr>
          <a:lstStyle/>
          <a:p>
            <a:r>
              <a:rPr lang="en-US">
                <a:solidFill>
                  <a:srgbClr val="FFFFFF"/>
                </a:solidFill>
              </a:rPr>
              <a:t>What should my listener do?</a:t>
            </a:r>
          </a:p>
        </p:txBody>
      </p:sp>
      <p:sp useBgFill="1">
        <p:nvSpPr>
          <p:cNvPr id="15" name="Freeform: Shape 14">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C5F374BF-DD70-486F-8836-A68FB4AA78C0}"/>
              </a:ext>
            </a:extLst>
          </p:cNvPr>
          <p:cNvGraphicFramePr>
            <a:graphicFrameLocks noGrp="1"/>
          </p:cNvGraphicFramePr>
          <p:nvPr>
            <p:ph idx="1"/>
            <p:extLst>
              <p:ext uri="{D42A27DB-BD31-4B8C-83A1-F6EECF244321}">
                <p14:modId xmlns:p14="http://schemas.microsoft.com/office/powerpoint/2010/main" val="1962345439"/>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498677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BEA9AF1-EF35-4EC4-862B-93C14919B5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5" name="Content Placeholder 4" descr="A small rodent in a large group of white eggs&#10;&#10;Description automatically generated with low confidence">
            <a:extLst>
              <a:ext uri="{FF2B5EF4-FFF2-40B4-BE49-F238E27FC236}">
                <a16:creationId xmlns:a16="http://schemas.microsoft.com/office/drawing/2014/main" id="{E99C6523-AAB9-4F4E-B593-442A7BD6F8CF}"/>
              </a:ext>
            </a:extLst>
          </p:cNvPr>
          <p:cNvPicPr>
            <a:picLocks noChangeAspect="1"/>
          </p:cNvPicPr>
          <p:nvPr/>
        </p:nvPicPr>
        <p:blipFill rotWithShape="1">
          <a:blip r:embed="rId5">
            <a:extLst>
              <a:ext uri="{28A0092B-C50C-407E-A947-70E740481C1C}">
                <a14:useLocalDpi xmlns:a14="http://schemas.microsoft.com/office/drawing/2010/main" val="0"/>
              </a:ext>
            </a:extLst>
          </a:blip>
          <a:srcRect r="8472"/>
          <a:stretch/>
        </p:blipFill>
        <p:spPr>
          <a:xfrm>
            <a:off x="516466" y="10"/>
            <a:ext cx="11159068" cy="6857990"/>
          </a:xfrm>
          <a:custGeom>
            <a:avLst/>
            <a:gdLst/>
            <a:ahLst/>
            <a:cxnLst/>
            <a:rect l="l" t="t" r="r" b="b"/>
            <a:pathLst>
              <a:path w="11159068" h="6858000">
                <a:moveTo>
                  <a:pt x="1192024" y="0"/>
                </a:moveTo>
                <a:cubicBezTo>
                  <a:pt x="1192024" y="0"/>
                  <a:pt x="1192024" y="0"/>
                  <a:pt x="9967044" y="0"/>
                </a:cubicBezTo>
                <a:cubicBezTo>
                  <a:pt x="10713854" y="942975"/>
                  <a:pt x="11159068" y="2138363"/>
                  <a:pt x="11159068" y="3433763"/>
                </a:cubicBezTo>
                <a:cubicBezTo>
                  <a:pt x="11159068" y="4724400"/>
                  <a:pt x="10718641" y="5915025"/>
                  <a:pt x="9971831" y="6858000"/>
                </a:cubicBezTo>
                <a:cubicBezTo>
                  <a:pt x="9971831" y="6858000"/>
                  <a:pt x="9971831" y="6858000"/>
                  <a:pt x="1187237" y="6858000"/>
                </a:cubicBezTo>
                <a:cubicBezTo>
                  <a:pt x="440427" y="5915025"/>
                  <a:pt x="0" y="4724400"/>
                  <a:pt x="0" y="3433763"/>
                </a:cubicBezTo>
                <a:cubicBezTo>
                  <a:pt x="0" y="2138363"/>
                  <a:pt x="445214" y="942975"/>
                  <a:pt x="1192024" y="0"/>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18480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 name="Rectangle 9">
            <a:extLst>
              <a:ext uri="{FF2B5EF4-FFF2-40B4-BE49-F238E27FC236}">
                <a16:creationId xmlns:a16="http://schemas.microsoft.com/office/drawing/2014/main" id="{C04F8797-ED77-4C70-AAEA-0DE48267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Freeform: Shape 11">
            <a:extLst>
              <a:ext uri="{FF2B5EF4-FFF2-40B4-BE49-F238E27FC236}">
                <a16:creationId xmlns:a16="http://schemas.microsoft.com/office/drawing/2014/main" id="{CAD06229-FEB7-4CC9-8BE7-1A9457B9C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42B44E02-2041-49BE-AF61-F91454DC3A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60549" r="62095"/>
          <a:stretch/>
        </p:blipFill>
        <p:spPr>
          <a:xfrm flipH="1">
            <a:off x="8948814" y="3265714"/>
            <a:ext cx="3243185" cy="1898718"/>
          </a:xfrm>
          <a:custGeom>
            <a:avLst/>
            <a:gdLst>
              <a:gd name="connsiteX0" fmla="*/ 220380 w 3243185"/>
              <a:gd name="connsiteY0" fmla="*/ 404386 h 1898718"/>
              <a:gd name="connsiteX1" fmla="*/ 278149 w 3243185"/>
              <a:gd name="connsiteY1" fmla="*/ 410805 h 1898718"/>
              <a:gd name="connsiteX2" fmla="*/ 297405 w 3243185"/>
              <a:gd name="connsiteY2" fmla="*/ 423642 h 1898718"/>
              <a:gd name="connsiteX3" fmla="*/ 316662 w 3243185"/>
              <a:gd name="connsiteY3" fmla="*/ 430061 h 1898718"/>
              <a:gd name="connsiteX4" fmla="*/ 355175 w 3243185"/>
              <a:gd name="connsiteY4" fmla="*/ 455737 h 1898718"/>
              <a:gd name="connsiteX5" fmla="*/ 406525 w 3243185"/>
              <a:gd name="connsiteY5" fmla="*/ 468574 h 1898718"/>
              <a:gd name="connsiteX6" fmla="*/ 425782 w 3243185"/>
              <a:gd name="connsiteY6" fmla="*/ 481412 h 1898718"/>
              <a:gd name="connsiteX7" fmla="*/ 445038 w 3243185"/>
              <a:gd name="connsiteY7" fmla="*/ 487831 h 1898718"/>
              <a:gd name="connsiteX8" fmla="*/ 483551 w 3243185"/>
              <a:gd name="connsiteY8" fmla="*/ 526344 h 1898718"/>
              <a:gd name="connsiteX9" fmla="*/ 483551 w 3243185"/>
              <a:gd name="connsiteY9" fmla="*/ 609788 h 1898718"/>
              <a:gd name="connsiteX10" fmla="*/ 445038 w 3243185"/>
              <a:gd name="connsiteY10" fmla="*/ 635464 h 1898718"/>
              <a:gd name="connsiteX11" fmla="*/ 246055 w 3243185"/>
              <a:gd name="connsiteY11" fmla="*/ 629045 h 1898718"/>
              <a:gd name="connsiteX12" fmla="*/ 233217 w 3243185"/>
              <a:gd name="connsiteY12" fmla="*/ 609788 h 1898718"/>
              <a:gd name="connsiteX13" fmla="*/ 213961 w 3243185"/>
              <a:gd name="connsiteY13" fmla="*/ 603370 h 1898718"/>
              <a:gd name="connsiteX14" fmla="*/ 188285 w 3243185"/>
              <a:gd name="connsiteY14" fmla="*/ 564857 h 1898718"/>
              <a:gd name="connsiteX15" fmla="*/ 175448 w 3243185"/>
              <a:gd name="connsiteY15" fmla="*/ 526344 h 1898718"/>
              <a:gd name="connsiteX16" fmla="*/ 220380 w 3243185"/>
              <a:gd name="connsiteY16" fmla="*/ 404386 h 1898718"/>
              <a:gd name="connsiteX17" fmla="*/ 3243185 w 3243185"/>
              <a:gd name="connsiteY17" fmla="*/ 0 h 1898718"/>
              <a:gd name="connsiteX18" fmla="*/ 2298567 w 3243185"/>
              <a:gd name="connsiteY18" fmla="*/ 0 h 1898718"/>
              <a:gd name="connsiteX19" fmla="*/ 2293659 w 3243185"/>
              <a:gd name="connsiteY19" fmla="*/ 51351 h 1898718"/>
              <a:gd name="connsiteX20" fmla="*/ 2274403 w 3243185"/>
              <a:gd name="connsiteY20" fmla="*/ 83445 h 1898718"/>
              <a:gd name="connsiteX21" fmla="*/ 2248728 w 3243185"/>
              <a:gd name="connsiteY21" fmla="*/ 121958 h 1898718"/>
              <a:gd name="connsiteX22" fmla="*/ 2203796 w 3243185"/>
              <a:gd name="connsiteY22" fmla="*/ 166890 h 1898718"/>
              <a:gd name="connsiteX23" fmla="*/ 2178121 w 3243185"/>
              <a:gd name="connsiteY23" fmla="*/ 173308 h 1898718"/>
              <a:gd name="connsiteX24" fmla="*/ 2126770 w 3243185"/>
              <a:gd name="connsiteY24" fmla="*/ 211821 h 1898718"/>
              <a:gd name="connsiteX25" fmla="*/ 2081838 w 3243185"/>
              <a:gd name="connsiteY25" fmla="*/ 237497 h 1898718"/>
              <a:gd name="connsiteX26" fmla="*/ 2043325 w 3243185"/>
              <a:gd name="connsiteY26" fmla="*/ 250334 h 1898718"/>
              <a:gd name="connsiteX27" fmla="*/ 1972718 w 3243185"/>
              <a:gd name="connsiteY27" fmla="*/ 288847 h 1898718"/>
              <a:gd name="connsiteX28" fmla="*/ 1940624 w 3243185"/>
              <a:gd name="connsiteY28" fmla="*/ 295266 h 1898718"/>
              <a:gd name="connsiteX29" fmla="*/ 1914949 w 3243185"/>
              <a:gd name="connsiteY29" fmla="*/ 308104 h 1898718"/>
              <a:gd name="connsiteX30" fmla="*/ 1895693 w 3243185"/>
              <a:gd name="connsiteY30" fmla="*/ 320941 h 1898718"/>
              <a:gd name="connsiteX31" fmla="*/ 1870017 w 3243185"/>
              <a:gd name="connsiteY31" fmla="*/ 327360 h 1898718"/>
              <a:gd name="connsiteX32" fmla="*/ 1831504 w 3243185"/>
              <a:gd name="connsiteY32" fmla="*/ 340198 h 1898718"/>
              <a:gd name="connsiteX33" fmla="*/ 1780154 w 3243185"/>
              <a:gd name="connsiteY33" fmla="*/ 353035 h 1898718"/>
              <a:gd name="connsiteX34" fmla="*/ 1760897 w 3243185"/>
              <a:gd name="connsiteY34" fmla="*/ 359454 h 1898718"/>
              <a:gd name="connsiteX35" fmla="*/ 1683871 w 3243185"/>
              <a:gd name="connsiteY35" fmla="*/ 397967 h 1898718"/>
              <a:gd name="connsiteX36" fmla="*/ 1632521 w 3243185"/>
              <a:gd name="connsiteY36" fmla="*/ 410805 h 1898718"/>
              <a:gd name="connsiteX37" fmla="*/ 1594008 w 3243185"/>
              <a:gd name="connsiteY37" fmla="*/ 423642 h 1898718"/>
              <a:gd name="connsiteX38" fmla="*/ 1568333 w 3243185"/>
              <a:gd name="connsiteY38" fmla="*/ 430061 h 1898718"/>
              <a:gd name="connsiteX39" fmla="*/ 1542657 w 3243185"/>
              <a:gd name="connsiteY39" fmla="*/ 442899 h 1898718"/>
              <a:gd name="connsiteX40" fmla="*/ 1516982 w 3243185"/>
              <a:gd name="connsiteY40" fmla="*/ 449318 h 1898718"/>
              <a:gd name="connsiteX41" fmla="*/ 1497725 w 3243185"/>
              <a:gd name="connsiteY41" fmla="*/ 455737 h 1898718"/>
              <a:gd name="connsiteX42" fmla="*/ 1452794 w 3243185"/>
              <a:gd name="connsiteY42" fmla="*/ 468574 h 1898718"/>
              <a:gd name="connsiteX43" fmla="*/ 1433537 w 3243185"/>
              <a:gd name="connsiteY43" fmla="*/ 481412 h 1898718"/>
              <a:gd name="connsiteX44" fmla="*/ 1369349 w 3243185"/>
              <a:gd name="connsiteY44" fmla="*/ 494250 h 1898718"/>
              <a:gd name="connsiteX45" fmla="*/ 1324417 w 3243185"/>
              <a:gd name="connsiteY45" fmla="*/ 519925 h 1898718"/>
              <a:gd name="connsiteX46" fmla="*/ 1285904 w 3243185"/>
              <a:gd name="connsiteY46" fmla="*/ 539181 h 1898718"/>
              <a:gd name="connsiteX47" fmla="*/ 1247391 w 3243185"/>
              <a:gd name="connsiteY47" fmla="*/ 545600 h 1898718"/>
              <a:gd name="connsiteX48" fmla="*/ 1176784 w 3243185"/>
              <a:gd name="connsiteY48" fmla="*/ 564857 h 1898718"/>
              <a:gd name="connsiteX49" fmla="*/ 907194 w 3243185"/>
              <a:gd name="connsiteY49" fmla="*/ 577694 h 1898718"/>
              <a:gd name="connsiteX50" fmla="*/ 881518 w 3243185"/>
              <a:gd name="connsiteY50" fmla="*/ 584113 h 1898718"/>
              <a:gd name="connsiteX51" fmla="*/ 656860 w 3243185"/>
              <a:gd name="connsiteY51" fmla="*/ 577694 h 1898718"/>
              <a:gd name="connsiteX52" fmla="*/ 637603 w 3243185"/>
              <a:gd name="connsiteY52" fmla="*/ 558438 h 1898718"/>
              <a:gd name="connsiteX53" fmla="*/ 618347 w 3243185"/>
              <a:gd name="connsiteY53" fmla="*/ 519925 h 1898718"/>
              <a:gd name="connsiteX54" fmla="*/ 599090 w 3243185"/>
              <a:gd name="connsiteY54" fmla="*/ 500668 h 1898718"/>
              <a:gd name="connsiteX55" fmla="*/ 566996 w 3243185"/>
              <a:gd name="connsiteY55" fmla="*/ 474993 h 1898718"/>
              <a:gd name="connsiteX56" fmla="*/ 560577 w 3243185"/>
              <a:gd name="connsiteY56" fmla="*/ 455737 h 1898718"/>
              <a:gd name="connsiteX57" fmla="*/ 522064 w 3243185"/>
              <a:gd name="connsiteY57" fmla="*/ 436480 h 1898718"/>
              <a:gd name="connsiteX58" fmla="*/ 502808 w 3243185"/>
              <a:gd name="connsiteY58" fmla="*/ 423642 h 1898718"/>
              <a:gd name="connsiteX59" fmla="*/ 464295 w 3243185"/>
              <a:gd name="connsiteY59" fmla="*/ 410805 h 1898718"/>
              <a:gd name="connsiteX60" fmla="*/ 445038 w 3243185"/>
              <a:gd name="connsiteY60" fmla="*/ 397967 h 1898718"/>
              <a:gd name="connsiteX61" fmla="*/ 374431 w 3243185"/>
              <a:gd name="connsiteY61" fmla="*/ 391548 h 1898718"/>
              <a:gd name="connsiteX62" fmla="*/ 329500 w 3243185"/>
              <a:gd name="connsiteY62" fmla="*/ 372292 h 1898718"/>
              <a:gd name="connsiteX63" fmla="*/ 310243 w 3243185"/>
              <a:gd name="connsiteY63" fmla="*/ 365873 h 1898718"/>
              <a:gd name="connsiteX64" fmla="*/ 271730 w 3243185"/>
              <a:gd name="connsiteY64" fmla="*/ 340198 h 1898718"/>
              <a:gd name="connsiteX65" fmla="*/ 239636 w 3243185"/>
              <a:gd name="connsiteY65" fmla="*/ 301685 h 1898718"/>
              <a:gd name="connsiteX66" fmla="*/ 201123 w 3243185"/>
              <a:gd name="connsiteY66" fmla="*/ 269591 h 1898718"/>
              <a:gd name="connsiteX67" fmla="*/ 149773 w 3243185"/>
              <a:gd name="connsiteY67" fmla="*/ 224659 h 1898718"/>
              <a:gd name="connsiteX68" fmla="*/ 111260 w 3243185"/>
              <a:gd name="connsiteY68" fmla="*/ 211821 h 1898718"/>
              <a:gd name="connsiteX69" fmla="*/ 92003 w 3243185"/>
              <a:gd name="connsiteY69" fmla="*/ 205402 h 1898718"/>
              <a:gd name="connsiteX70" fmla="*/ 72747 w 3243185"/>
              <a:gd name="connsiteY70" fmla="*/ 192565 h 1898718"/>
              <a:gd name="connsiteX71" fmla="*/ 34234 w 3243185"/>
              <a:gd name="connsiteY71" fmla="*/ 160471 h 1898718"/>
              <a:gd name="connsiteX72" fmla="*/ 8558 w 3243185"/>
              <a:gd name="connsiteY72" fmla="*/ 121958 h 1898718"/>
              <a:gd name="connsiteX73" fmla="*/ 11877 w 3243185"/>
              <a:gd name="connsiteY73" fmla="*/ 15345 h 1898718"/>
              <a:gd name="connsiteX74" fmla="*/ 16098 w 3243185"/>
              <a:gd name="connsiteY74" fmla="*/ 0 h 1898718"/>
              <a:gd name="connsiteX75" fmla="*/ 0 w 3243185"/>
              <a:gd name="connsiteY75" fmla="*/ 0 h 1898718"/>
              <a:gd name="connsiteX76" fmla="*/ 0 w 3243185"/>
              <a:gd name="connsiteY76" fmla="*/ 1540363 h 1898718"/>
              <a:gd name="connsiteX77" fmla="*/ 234477 w 3243185"/>
              <a:gd name="connsiteY77" fmla="*/ 1584265 h 1898718"/>
              <a:gd name="connsiteX78" fmla="*/ 512026 w 3243185"/>
              <a:gd name="connsiteY78" fmla="*/ 1634009 h 1898718"/>
              <a:gd name="connsiteX79" fmla="*/ 790802 w 3243185"/>
              <a:gd name="connsiteY79" fmla="*/ 1682702 h 1898718"/>
              <a:gd name="connsiteX80" fmla="*/ 1070807 w 3243185"/>
              <a:gd name="connsiteY80" fmla="*/ 1724388 h 1898718"/>
              <a:gd name="connsiteX81" fmla="*/ 1349583 w 3243185"/>
              <a:gd name="connsiteY81" fmla="*/ 1766425 h 1898718"/>
              <a:gd name="connsiteX82" fmla="*/ 1629588 w 3243185"/>
              <a:gd name="connsiteY82" fmla="*/ 1805660 h 1898718"/>
              <a:gd name="connsiteX83" fmla="*/ 1905908 w 3243185"/>
              <a:gd name="connsiteY83" fmla="*/ 1839289 h 1898718"/>
              <a:gd name="connsiteX84" fmla="*/ 2185913 w 3243185"/>
              <a:gd name="connsiteY84" fmla="*/ 1871167 h 1898718"/>
              <a:gd name="connsiteX85" fmla="*/ 2450068 w 3243185"/>
              <a:gd name="connsiteY85" fmla="*/ 1898718 h 1898718"/>
              <a:gd name="connsiteX86" fmla="*/ 3243185 w 3243185"/>
              <a:gd name="connsiteY86" fmla="*/ 1898718 h 18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43185" h="1898718">
                <a:moveTo>
                  <a:pt x="220380" y="404386"/>
                </a:moveTo>
                <a:cubicBezTo>
                  <a:pt x="239636" y="406526"/>
                  <a:pt x="259352" y="406106"/>
                  <a:pt x="278149" y="410805"/>
                </a:cubicBezTo>
                <a:cubicBezTo>
                  <a:pt x="285633" y="412676"/>
                  <a:pt x="290505" y="420192"/>
                  <a:pt x="297405" y="423642"/>
                </a:cubicBezTo>
                <a:cubicBezTo>
                  <a:pt x="303457" y="426669"/>
                  <a:pt x="310747" y="426775"/>
                  <a:pt x="316662" y="430061"/>
                </a:cubicBezTo>
                <a:cubicBezTo>
                  <a:pt x="330149" y="437554"/>
                  <a:pt x="340537" y="450857"/>
                  <a:pt x="355175" y="455737"/>
                </a:cubicBezTo>
                <a:cubicBezTo>
                  <a:pt x="384781" y="465606"/>
                  <a:pt x="367797" y="460829"/>
                  <a:pt x="406525" y="468574"/>
                </a:cubicBezTo>
                <a:cubicBezTo>
                  <a:pt x="412944" y="472853"/>
                  <a:pt x="418882" y="477962"/>
                  <a:pt x="425782" y="481412"/>
                </a:cubicBezTo>
                <a:cubicBezTo>
                  <a:pt x="431834" y="484438"/>
                  <a:pt x="439698" y="483676"/>
                  <a:pt x="445038" y="487831"/>
                </a:cubicBezTo>
                <a:cubicBezTo>
                  <a:pt x="459369" y="498977"/>
                  <a:pt x="483551" y="526344"/>
                  <a:pt x="483551" y="526344"/>
                </a:cubicBezTo>
                <a:cubicBezTo>
                  <a:pt x="493199" y="555288"/>
                  <a:pt x="501991" y="572910"/>
                  <a:pt x="483551" y="609788"/>
                </a:cubicBezTo>
                <a:cubicBezTo>
                  <a:pt x="476651" y="623588"/>
                  <a:pt x="445038" y="635464"/>
                  <a:pt x="445038" y="635464"/>
                </a:cubicBezTo>
                <a:cubicBezTo>
                  <a:pt x="378711" y="633324"/>
                  <a:pt x="311935" y="637030"/>
                  <a:pt x="246055" y="629045"/>
                </a:cubicBezTo>
                <a:cubicBezTo>
                  <a:pt x="238396" y="628117"/>
                  <a:pt x="239242" y="614607"/>
                  <a:pt x="233217" y="609788"/>
                </a:cubicBezTo>
                <a:cubicBezTo>
                  <a:pt x="227934" y="605562"/>
                  <a:pt x="220380" y="605509"/>
                  <a:pt x="213961" y="603370"/>
                </a:cubicBezTo>
                <a:cubicBezTo>
                  <a:pt x="205402" y="590532"/>
                  <a:pt x="193165" y="579494"/>
                  <a:pt x="188285" y="564857"/>
                </a:cubicBezTo>
                <a:lnTo>
                  <a:pt x="175448" y="526344"/>
                </a:lnTo>
                <a:cubicBezTo>
                  <a:pt x="182293" y="423657"/>
                  <a:pt x="212891" y="424712"/>
                  <a:pt x="220380" y="404386"/>
                </a:cubicBezTo>
                <a:close/>
                <a:moveTo>
                  <a:pt x="3243185" y="0"/>
                </a:moveTo>
                <a:lnTo>
                  <a:pt x="2298567" y="0"/>
                </a:lnTo>
                <a:lnTo>
                  <a:pt x="2293659" y="51351"/>
                </a:lnTo>
                <a:cubicBezTo>
                  <a:pt x="2291895" y="63701"/>
                  <a:pt x="2281101" y="72919"/>
                  <a:pt x="2274403" y="83445"/>
                </a:cubicBezTo>
                <a:cubicBezTo>
                  <a:pt x="2266120" y="96461"/>
                  <a:pt x="2257985" y="109614"/>
                  <a:pt x="2248728" y="121958"/>
                </a:cubicBezTo>
                <a:cubicBezTo>
                  <a:pt x="2233323" y="142498"/>
                  <a:pt x="2227760" y="154908"/>
                  <a:pt x="2203796" y="166890"/>
                </a:cubicBezTo>
                <a:cubicBezTo>
                  <a:pt x="2195906" y="170835"/>
                  <a:pt x="2186679" y="171169"/>
                  <a:pt x="2178121" y="173308"/>
                </a:cubicBezTo>
                <a:cubicBezTo>
                  <a:pt x="2148108" y="203321"/>
                  <a:pt x="2169307" y="185236"/>
                  <a:pt x="2126770" y="211821"/>
                </a:cubicBezTo>
                <a:cubicBezTo>
                  <a:pt x="2106184" y="224688"/>
                  <a:pt x="2106188" y="227757"/>
                  <a:pt x="2081838" y="237497"/>
                </a:cubicBezTo>
                <a:cubicBezTo>
                  <a:pt x="2069275" y="242522"/>
                  <a:pt x="2054585" y="242828"/>
                  <a:pt x="2043325" y="250334"/>
                </a:cubicBezTo>
                <a:cubicBezTo>
                  <a:pt x="2023241" y="263724"/>
                  <a:pt x="1993522" y="284687"/>
                  <a:pt x="1972718" y="288847"/>
                </a:cubicBezTo>
                <a:lnTo>
                  <a:pt x="1940624" y="295266"/>
                </a:lnTo>
                <a:cubicBezTo>
                  <a:pt x="1932066" y="299545"/>
                  <a:pt x="1923257" y="303356"/>
                  <a:pt x="1914949" y="308104"/>
                </a:cubicBezTo>
                <a:cubicBezTo>
                  <a:pt x="1908251" y="311931"/>
                  <a:pt x="1902783" y="317902"/>
                  <a:pt x="1895693" y="320941"/>
                </a:cubicBezTo>
                <a:cubicBezTo>
                  <a:pt x="1887584" y="324416"/>
                  <a:pt x="1878467" y="324825"/>
                  <a:pt x="1870017" y="327360"/>
                </a:cubicBezTo>
                <a:cubicBezTo>
                  <a:pt x="1857056" y="331248"/>
                  <a:pt x="1844633" y="336916"/>
                  <a:pt x="1831504" y="340198"/>
                </a:cubicBezTo>
                <a:cubicBezTo>
                  <a:pt x="1814387" y="344477"/>
                  <a:pt x="1796892" y="347456"/>
                  <a:pt x="1780154" y="353035"/>
                </a:cubicBezTo>
                <a:cubicBezTo>
                  <a:pt x="1773735" y="355175"/>
                  <a:pt x="1766812" y="356168"/>
                  <a:pt x="1760897" y="359454"/>
                </a:cubicBezTo>
                <a:cubicBezTo>
                  <a:pt x="1709553" y="387979"/>
                  <a:pt x="1738400" y="384335"/>
                  <a:pt x="1683871" y="397967"/>
                </a:cubicBezTo>
                <a:cubicBezTo>
                  <a:pt x="1666755" y="402246"/>
                  <a:pt x="1649259" y="405226"/>
                  <a:pt x="1632521" y="410805"/>
                </a:cubicBezTo>
                <a:cubicBezTo>
                  <a:pt x="1619683" y="415084"/>
                  <a:pt x="1607136" y="420361"/>
                  <a:pt x="1594008" y="423642"/>
                </a:cubicBezTo>
                <a:cubicBezTo>
                  <a:pt x="1585449" y="425782"/>
                  <a:pt x="1576593" y="426964"/>
                  <a:pt x="1568333" y="430061"/>
                </a:cubicBezTo>
                <a:cubicBezTo>
                  <a:pt x="1559373" y="433421"/>
                  <a:pt x="1551617" y="439539"/>
                  <a:pt x="1542657" y="442899"/>
                </a:cubicBezTo>
                <a:cubicBezTo>
                  <a:pt x="1534397" y="445997"/>
                  <a:pt x="1525465" y="446895"/>
                  <a:pt x="1516982" y="449318"/>
                </a:cubicBezTo>
                <a:cubicBezTo>
                  <a:pt x="1510476" y="451177"/>
                  <a:pt x="1504231" y="453878"/>
                  <a:pt x="1497725" y="455737"/>
                </a:cubicBezTo>
                <a:cubicBezTo>
                  <a:pt x="1488128" y="458478"/>
                  <a:pt x="1463054" y="463444"/>
                  <a:pt x="1452794" y="468574"/>
                </a:cubicBezTo>
                <a:cubicBezTo>
                  <a:pt x="1445893" y="472024"/>
                  <a:pt x="1440911" y="479143"/>
                  <a:pt x="1433537" y="481412"/>
                </a:cubicBezTo>
                <a:cubicBezTo>
                  <a:pt x="1412682" y="487829"/>
                  <a:pt x="1369349" y="494250"/>
                  <a:pt x="1369349" y="494250"/>
                </a:cubicBezTo>
                <a:cubicBezTo>
                  <a:pt x="1307265" y="540813"/>
                  <a:pt x="1373427" y="495420"/>
                  <a:pt x="1324417" y="519925"/>
                </a:cubicBezTo>
                <a:cubicBezTo>
                  <a:pt x="1296720" y="533774"/>
                  <a:pt x="1314945" y="532728"/>
                  <a:pt x="1285904" y="539181"/>
                </a:cubicBezTo>
                <a:cubicBezTo>
                  <a:pt x="1273199" y="542005"/>
                  <a:pt x="1260096" y="542777"/>
                  <a:pt x="1247391" y="545600"/>
                </a:cubicBezTo>
                <a:cubicBezTo>
                  <a:pt x="1214234" y="552969"/>
                  <a:pt x="1227302" y="562451"/>
                  <a:pt x="1176784" y="564857"/>
                </a:cubicBezTo>
                <a:lnTo>
                  <a:pt x="907194" y="577694"/>
                </a:lnTo>
                <a:cubicBezTo>
                  <a:pt x="898635" y="579834"/>
                  <a:pt x="890340" y="584113"/>
                  <a:pt x="881518" y="584113"/>
                </a:cubicBezTo>
                <a:cubicBezTo>
                  <a:pt x="806601" y="584113"/>
                  <a:pt x="731365" y="585537"/>
                  <a:pt x="656860" y="577694"/>
                </a:cubicBezTo>
                <a:cubicBezTo>
                  <a:pt x="647832" y="576744"/>
                  <a:pt x="643415" y="565411"/>
                  <a:pt x="637603" y="558438"/>
                </a:cubicBezTo>
                <a:cubicBezTo>
                  <a:pt x="587103" y="497837"/>
                  <a:pt x="656946" y="577823"/>
                  <a:pt x="618347" y="519925"/>
                </a:cubicBezTo>
                <a:cubicBezTo>
                  <a:pt x="613311" y="512372"/>
                  <a:pt x="604902" y="507642"/>
                  <a:pt x="599090" y="500668"/>
                </a:cubicBezTo>
                <a:cubicBezTo>
                  <a:pt x="576756" y="473868"/>
                  <a:pt x="598608" y="485530"/>
                  <a:pt x="566996" y="474993"/>
                </a:cubicBezTo>
                <a:cubicBezTo>
                  <a:pt x="564857" y="468574"/>
                  <a:pt x="564804" y="461020"/>
                  <a:pt x="560577" y="455737"/>
                </a:cubicBezTo>
                <a:cubicBezTo>
                  <a:pt x="548314" y="440407"/>
                  <a:pt x="537569" y="444232"/>
                  <a:pt x="522064" y="436480"/>
                </a:cubicBezTo>
                <a:cubicBezTo>
                  <a:pt x="515164" y="433030"/>
                  <a:pt x="509858" y="426775"/>
                  <a:pt x="502808" y="423642"/>
                </a:cubicBezTo>
                <a:cubicBezTo>
                  <a:pt x="490442" y="418147"/>
                  <a:pt x="475555" y="418311"/>
                  <a:pt x="464295" y="410805"/>
                </a:cubicBezTo>
                <a:cubicBezTo>
                  <a:pt x="457876" y="406526"/>
                  <a:pt x="452582" y="399584"/>
                  <a:pt x="445038" y="397967"/>
                </a:cubicBezTo>
                <a:cubicBezTo>
                  <a:pt x="421930" y="393015"/>
                  <a:pt x="397967" y="393688"/>
                  <a:pt x="374431" y="391548"/>
                </a:cubicBezTo>
                <a:cubicBezTo>
                  <a:pt x="320996" y="378189"/>
                  <a:pt x="373828" y="394456"/>
                  <a:pt x="329500" y="372292"/>
                </a:cubicBezTo>
                <a:cubicBezTo>
                  <a:pt x="323448" y="369266"/>
                  <a:pt x="316158" y="369159"/>
                  <a:pt x="310243" y="365873"/>
                </a:cubicBezTo>
                <a:cubicBezTo>
                  <a:pt x="296756" y="358380"/>
                  <a:pt x="271730" y="340198"/>
                  <a:pt x="271730" y="340198"/>
                </a:cubicBezTo>
                <a:cubicBezTo>
                  <a:pt x="259107" y="321264"/>
                  <a:pt x="258170" y="317130"/>
                  <a:pt x="239636" y="301685"/>
                </a:cubicBezTo>
                <a:cubicBezTo>
                  <a:pt x="212096" y="278735"/>
                  <a:pt x="226695" y="300277"/>
                  <a:pt x="201123" y="269591"/>
                </a:cubicBezTo>
                <a:cubicBezTo>
                  <a:pt x="180961" y="245397"/>
                  <a:pt x="192235" y="238813"/>
                  <a:pt x="149773" y="224659"/>
                </a:cubicBezTo>
                <a:lnTo>
                  <a:pt x="111260" y="211821"/>
                </a:lnTo>
                <a:cubicBezTo>
                  <a:pt x="104841" y="209682"/>
                  <a:pt x="97633" y="209156"/>
                  <a:pt x="92003" y="205402"/>
                </a:cubicBezTo>
                <a:cubicBezTo>
                  <a:pt x="85584" y="201123"/>
                  <a:pt x="78673" y="197503"/>
                  <a:pt x="72747" y="192565"/>
                </a:cubicBezTo>
                <a:cubicBezTo>
                  <a:pt x="23324" y="151379"/>
                  <a:pt x="82044" y="192344"/>
                  <a:pt x="34234" y="160471"/>
                </a:cubicBezTo>
                <a:cubicBezTo>
                  <a:pt x="25675" y="147633"/>
                  <a:pt x="7748" y="137365"/>
                  <a:pt x="8558" y="121958"/>
                </a:cubicBezTo>
                <a:cubicBezTo>
                  <a:pt x="10157" y="91584"/>
                  <a:pt x="6161" y="51646"/>
                  <a:pt x="11877" y="15345"/>
                </a:cubicBezTo>
                <a:lnTo>
                  <a:pt x="16098" y="0"/>
                </a:lnTo>
                <a:lnTo>
                  <a:pt x="0" y="0"/>
                </a:lnTo>
                <a:lnTo>
                  <a:pt x="0" y="1540363"/>
                </a:lnTo>
                <a:lnTo>
                  <a:pt x="234477" y="1584265"/>
                </a:lnTo>
                <a:lnTo>
                  <a:pt x="512026" y="1634009"/>
                </a:lnTo>
                <a:lnTo>
                  <a:pt x="790802" y="1682702"/>
                </a:lnTo>
                <a:lnTo>
                  <a:pt x="1070807" y="1724388"/>
                </a:lnTo>
                <a:lnTo>
                  <a:pt x="1349583" y="1766425"/>
                </a:lnTo>
                <a:lnTo>
                  <a:pt x="1629588" y="1805660"/>
                </a:lnTo>
                <a:lnTo>
                  <a:pt x="1905908" y="1839289"/>
                </a:lnTo>
                <a:lnTo>
                  <a:pt x="2185913" y="1871167"/>
                </a:lnTo>
                <a:lnTo>
                  <a:pt x="2450068" y="1898718"/>
                </a:lnTo>
                <a:lnTo>
                  <a:pt x="3243185" y="1898718"/>
                </a:lnTo>
                <a:close/>
              </a:path>
            </a:pathLst>
          </a:custGeom>
        </p:spPr>
      </p:pic>
      <p:pic>
        <p:nvPicPr>
          <p:cNvPr id="16" name="Picture 15">
            <a:extLst>
              <a:ext uri="{FF2B5EF4-FFF2-40B4-BE49-F238E27FC236}">
                <a16:creationId xmlns:a16="http://schemas.microsoft.com/office/drawing/2014/main" id="{08625290-97B7-41E9-9685-D438F86FC9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b="18503"/>
          <a:stretch>
            <a:fillRect/>
          </a:stretch>
        </p:blipFill>
        <p:spPr>
          <a:xfrm>
            <a:off x="0" y="0"/>
            <a:ext cx="11611430" cy="5322895"/>
          </a:xfrm>
          <a:custGeom>
            <a:avLst/>
            <a:gdLst>
              <a:gd name="connsiteX0" fmla="*/ 0 w 11611430"/>
              <a:gd name="connsiteY0" fmla="*/ 0 h 5322895"/>
              <a:gd name="connsiteX1" fmla="*/ 11611430 w 11611430"/>
              <a:gd name="connsiteY1" fmla="*/ 0 h 5322895"/>
              <a:gd name="connsiteX2" fmla="*/ 11611430 w 11611430"/>
              <a:gd name="connsiteY2" fmla="*/ 4911695 h 5322895"/>
              <a:gd name="connsiteX3" fmla="*/ 11401197 w 11611430"/>
              <a:gd name="connsiteY3" fmla="*/ 4948416 h 5322895"/>
              <a:gd name="connsiteX4" fmla="*/ 11121192 w 11611430"/>
              <a:gd name="connsiteY4" fmla="*/ 4990102 h 5322895"/>
              <a:gd name="connsiteX5" fmla="*/ 10842416 w 11611430"/>
              <a:gd name="connsiteY5" fmla="*/ 5032139 h 5322895"/>
              <a:gd name="connsiteX6" fmla="*/ 10562411 w 11611430"/>
              <a:gd name="connsiteY6" fmla="*/ 5071374 h 5322895"/>
              <a:gd name="connsiteX7" fmla="*/ 10286091 w 11611430"/>
              <a:gd name="connsiteY7" fmla="*/ 5105003 h 5322895"/>
              <a:gd name="connsiteX8" fmla="*/ 10006086 w 11611430"/>
              <a:gd name="connsiteY8" fmla="*/ 5136881 h 5322895"/>
              <a:gd name="connsiteX9" fmla="*/ 9727310 w 11611430"/>
              <a:gd name="connsiteY9" fmla="*/ 5165957 h 5322895"/>
              <a:gd name="connsiteX10" fmla="*/ 9453445 w 11611430"/>
              <a:gd name="connsiteY10" fmla="*/ 5191179 h 5322895"/>
              <a:gd name="connsiteX11" fmla="*/ 9175897 w 11611430"/>
              <a:gd name="connsiteY11" fmla="*/ 5216401 h 5322895"/>
              <a:gd name="connsiteX12" fmla="*/ 8902033 w 11611430"/>
              <a:gd name="connsiteY12" fmla="*/ 5237420 h 5322895"/>
              <a:gd name="connsiteX13" fmla="*/ 8628169 w 11611430"/>
              <a:gd name="connsiteY13" fmla="*/ 5253884 h 5322895"/>
              <a:gd name="connsiteX14" fmla="*/ 8355533 w 11611430"/>
              <a:gd name="connsiteY14" fmla="*/ 5271050 h 5322895"/>
              <a:gd name="connsiteX15" fmla="*/ 8085353 w 11611430"/>
              <a:gd name="connsiteY15" fmla="*/ 5285412 h 5322895"/>
              <a:gd name="connsiteX16" fmla="*/ 7817629 w 11611430"/>
              <a:gd name="connsiteY16" fmla="*/ 5295571 h 5322895"/>
              <a:gd name="connsiteX17" fmla="*/ 7549905 w 11611430"/>
              <a:gd name="connsiteY17" fmla="*/ 5304329 h 5322895"/>
              <a:gd name="connsiteX18" fmla="*/ 7284638 w 11611430"/>
              <a:gd name="connsiteY18" fmla="*/ 5312736 h 5322895"/>
              <a:gd name="connsiteX19" fmla="*/ 7023055 w 11611430"/>
              <a:gd name="connsiteY19" fmla="*/ 5316590 h 5322895"/>
              <a:gd name="connsiteX20" fmla="*/ 6761472 w 11611430"/>
              <a:gd name="connsiteY20" fmla="*/ 5320793 h 5322895"/>
              <a:gd name="connsiteX21" fmla="*/ 6503573 w 11611430"/>
              <a:gd name="connsiteY21" fmla="*/ 5322895 h 5322895"/>
              <a:gd name="connsiteX22" fmla="*/ 6248130 w 11611430"/>
              <a:gd name="connsiteY22" fmla="*/ 5320793 h 5322895"/>
              <a:gd name="connsiteX23" fmla="*/ 5995144 w 11611430"/>
              <a:gd name="connsiteY23" fmla="*/ 5320793 h 5322895"/>
              <a:gd name="connsiteX24" fmla="*/ 5744613 w 11611430"/>
              <a:gd name="connsiteY24" fmla="*/ 5316590 h 5322895"/>
              <a:gd name="connsiteX25" fmla="*/ 5498995 w 11611430"/>
              <a:gd name="connsiteY25" fmla="*/ 5310284 h 5322895"/>
              <a:gd name="connsiteX26" fmla="*/ 5255834 w 11611430"/>
              <a:gd name="connsiteY26" fmla="*/ 5304329 h 5322895"/>
              <a:gd name="connsiteX27" fmla="*/ 5017584 w 11611430"/>
              <a:gd name="connsiteY27" fmla="*/ 5297673 h 5322895"/>
              <a:gd name="connsiteX28" fmla="*/ 4785514 w 11611430"/>
              <a:gd name="connsiteY28" fmla="*/ 5287726 h 5322895"/>
              <a:gd name="connsiteX29" fmla="*/ 4601441 w 11611430"/>
              <a:gd name="connsiteY29" fmla="*/ 4972173 h 5322895"/>
              <a:gd name="connsiteX30" fmla="*/ 4514210 w 11611430"/>
              <a:gd name="connsiteY30" fmla="*/ 4830422 h 5322895"/>
              <a:gd name="connsiteX31" fmla="*/ 4416075 w 11611430"/>
              <a:gd name="connsiteY31" fmla="*/ 4732288 h 5322895"/>
              <a:gd name="connsiteX32" fmla="*/ 4274324 w 11611430"/>
              <a:gd name="connsiteY32" fmla="*/ 4557826 h 5322895"/>
              <a:gd name="connsiteX33" fmla="*/ 4241613 w 11611430"/>
              <a:gd name="connsiteY33" fmla="*/ 4525113 h 5322895"/>
              <a:gd name="connsiteX34" fmla="*/ 4208901 w 11611430"/>
              <a:gd name="connsiteY34" fmla="*/ 4481499 h 5322895"/>
              <a:gd name="connsiteX35" fmla="*/ 4154382 w 11611430"/>
              <a:gd name="connsiteY35" fmla="*/ 4437883 h 5322895"/>
              <a:gd name="connsiteX36" fmla="*/ 4110766 w 11611430"/>
              <a:gd name="connsiteY36" fmla="*/ 4416075 h 5322895"/>
              <a:gd name="connsiteX37" fmla="*/ 4078054 w 11611430"/>
              <a:gd name="connsiteY37" fmla="*/ 4394267 h 5322895"/>
              <a:gd name="connsiteX38" fmla="*/ 4034439 w 11611430"/>
              <a:gd name="connsiteY38" fmla="*/ 4361556 h 5322895"/>
              <a:gd name="connsiteX39" fmla="*/ 3958111 w 11611430"/>
              <a:gd name="connsiteY39" fmla="*/ 4339747 h 5322895"/>
              <a:gd name="connsiteX40" fmla="*/ 3892688 w 11611430"/>
              <a:gd name="connsiteY40" fmla="*/ 4328844 h 5322895"/>
              <a:gd name="connsiteX41" fmla="*/ 3718226 w 11611430"/>
              <a:gd name="connsiteY41" fmla="*/ 4307036 h 5322895"/>
              <a:gd name="connsiteX42" fmla="*/ 3641899 w 11611430"/>
              <a:gd name="connsiteY42" fmla="*/ 4274324 h 5322895"/>
              <a:gd name="connsiteX43" fmla="*/ 3620091 w 11611430"/>
              <a:gd name="connsiteY43" fmla="*/ 4252517 h 5322895"/>
              <a:gd name="connsiteX44" fmla="*/ 3565572 w 11611430"/>
              <a:gd name="connsiteY44" fmla="*/ 4230709 h 5322895"/>
              <a:gd name="connsiteX45" fmla="*/ 3500148 w 11611430"/>
              <a:gd name="connsiteY45" fmla="*/ 4208901 h 5322895"/>
              <a:gd name="connsiteX46" fmla="*/ 3478341 w 11611430"/>
              <a:gd name="connsiteY46" fmla="*/ 4176190 h 5322895"/>
              <a:gd name="connsiteX47" fmla="*/ 3543764 w 11611430"/>
              <a:gd name="connsiteY47" fmla="*/ 4132574 h 5322895"/>
              <a:gd name="connsiteX48" fmla="*/ 3445629 w 11611430"/>
              <a:gd name="connsiteY48" fmla="*/ 4121670 h 5322895"/>
              <a:gd name="connsiteX49" fmla="*/ 3391109 w 11611430"/>
              <a:gd name="connsiteY49" fmla="*/ 4132574 h 5322895"/>
              <a:gd name="connsiteX50" fmla="*/ 3303878 w 11611430"/>
              <a:gd name="connsiteY50" fmla="*/ 4154381 h 5322895"/>
              <a:gd name="connsiteX51" fmla="*/ 3260263 w 11611430"/>
              <a:gd name="connsiteY51" fmla="*/ 4165285 h 5322895"/>
              <a:gd name="connsiteX52" fmla="*/ 3194839 w 11611430"/>
              <a:gd name="connsiteY52" fmla="*/ 4187093 h 5322895"/>
              <a:gd name="connsiteX53" fmla="*/ 3162128 w 11611430"/>
              <a:gd name="connsiteY53" fmla="*/ 4197997 h 5322895"/>
              <a:gd name="connsiteX54" fmla="*/ 3053089 w 11611430"/>
              <a:gd name="connsiteY54" fmla="*/ 4230709 h 5322895"/>
              <a:gd name="connsiteX55" fmla="*/ 2987666 w 11611430"/>
              <a:gd name="connsiteY55" fmla="*/ 4252517 h 5322895"/>
              <a:gd name="connsiteX56" fmla="*/ 2954954 w 11611430"/>
              <a:gd name="connsiteY56" fmla="*/ 4263420 h 5322895"/>
              <a:gd name="connsiteX57" fmla="*/ 2867723 w 11611430"/>
              <a:gd name="connsiteY57" fmla="*/ 4285228 h 5322895"/>
              <a:gd name="connsiteX58" fmla="*/ 2802300 w 11611430"/>
              <a:gd name="connsiteY58" fmla="*/ 4307036 h 5322895"/>
              <a:gd name="connsiteX59" fmla="*/ 2780492 w 11611430"/>
              <a:gd name="connsiteY59" fmla="*/ 4328844 h 5322895"/>
              <a:gd name="connsiteX60" fmla="*/ 2715069 w 11611430"/>
              <a:gd name="connsiteY60" fmla="*/ 4350652 h 5322895"/>
              <a:gd name="connsiteX61" fmla="*/ 2682357 w 11611430"/>
              <a:gd name="connsiteY61" fmla="*/ 4361556 h 5322895"/>
              <a:gd name="connsiteX62" fmla="*/ 2649646 w 11611430"/>
              <a:gd name="connsiteY62" fmla="*/ 4372459 h 5322895"/>
              <a:gd name="connsiteX63" fmla="*/ 2616933 w 11611430"/>
              <a:gd name="connsiteY63" fmla="*/ 4383363 h 5322895"/>
              <a:gd name="connsiteX64" fmla="*/ 2595126 w 11611430"/>
              <a:gd name="connsiteY64" fmla="*/ 4405171 h 5322895"/>
              <a:gd name="connsiteX65" fmla="*/ 2529703 w 11611430"/>
              <a:gd name="connsiteY65" fmla="*/ 4437883 h 5322895"/>
              <a:gd name="connsiteX66" fmla="*/ 2486087 w 11611430"/>
              <a:gd name="connsiteY66" fmla="*/ 4481499 h 5322895"/>
              <a:gd name="connsiteX67" fmla="*/ 2453375 w 11611430"/>
              <a:gd name="connsiteY67" fmla="*/ 4514210 h 5322895"/>
              <a:gd name="connsiteX68" fmla="*/ 2420664 w 11611430"/>
              <a:gd name="connsiteY68" fmla="*/ 4536017 h 5322895"/>
              <a:gd name="connsiteX69" fmla="*/ 2398856 w 11611430"/>
              <a:gd name="connsiteY69" fmla="*/ 4568729 h 5322895"/>
              <a:gd name="connsiteX70" fmla="*/ 2377048 w 11611430"/>
              <a:gd name="connsiteY70" fmla="*/ 4590537 h 5322895"/>
              <a:gd name="connsiteX71" fmla="*/ 2366144 w 11611430"/>
              <a:gd name="connsiteY71" fmla="*/ 4623249 h 5322895"/>
              <a:gd name="connsiteX72" fmla="*/ 2344336 w 11611430"/>
              <a:gd name="connsiteY72" fmla="*/ 4666865 h 5322895"/>
              <a:gd name="connsiteX73" fmla="*/ 2322528 w 11611430"/>
              <a:gd name="connsiteY73" fmla="*/ 4732288 h 5322895"/>
              <a:gd name="connsiteX74" fmla="*/ 2300721 w 11611430"/>
              <a:gd name="connsiteY74" fmla="*/ 4764999 h 5322895"/>
              <a:gd name="connsiteX75" fmla="*/ 2268010 w 11611430"/>
              <a:gd name="connsiteY75" fmla="*/ 4852231 h 5322895"/>
              <a:gd name="connsiteX76" fmla="*/ 2235297 w 11611430"/>
              <a:gd name="connsiteY76" fmla="*/ 4993981 h 5322895"/>
              <a:gd name="connsiteX77" fmla="*/ 2230567 w 11611430"/>
              <a:gd name="connsiteY77" fmla="*/ 5079209 h 5322895"/>
              <a:gd name="connsiteX78" fmla="*/ 2229538 w 11611430"/>
              <a:gd name="connsiteY78" fmla="*/ 5104344 h 5322895"/>
              <a:gd name="connsiteX79" fmla="*/ 1932621 w 11611430"/>
              <a:gd name="connsiteY79" fmla="*/ 5071374 h 5322895"/>
              <a:gd name="connsiteX80" fmla="*/ 1609634 w 11611430"/>
              <a:gd name="connsiteY80" fmla="*/ 5033891 h 5322895"/>
              <a:gd name="connsiteX81" fmla="*/ 1312435 w 11611430"/>
              <a:gd name="connsiteY81" fmla="*/ 4996408 h 5322895"/>
              <a:gd name="connsiteX82" fmla="*/ 1039799 w 11611430"/>
              <a:gd name="connsiteY82" fmla="*/ 4961027 h 5322895"/>
              <a:gd name="connsiteX83" fmla="*/ 797865 w 11611430"/>
              <a:gd name="connsiteY83" fmla="*/ 4927397 h 5322895"/>
              <a:gd name="connsiteX84" fmla="*/ 579265 w 11611430"/>
              <a:gd name="connsiteY84" fmla="*/ 4895519 h 5322895"/>
              <a:gd name="connsiteX85" fmla="*/ 395052 w 11611430"/>
              <a:gd name="connsiteY85" fmla="*/ 4868896 h 5322895"/>
              <a:gd name="connsiteX86" fmla="*/ 240312 w 11611430"/>
              <a:gd name="connsiteY86" fmla="*/ 4843673 h 5322895"/>
              <a:gd name="connsiteX87" fmla="*/ 27853 w 11611430"/>
              <a:gd name="connsiteY87" fmla="*/ 4807592 h 5322895"/>
              <a:gd name="connsiteX88" fmla="*/ 0 w 11611430"/>
              <a:gd name="connsiteY88" fmla="*/ 4802879 h 5322895"/>
              <a:gd name="connsiteX89" fmla="*/ 0 w 11611430"/>
              <a:gd name="connsiteY89" fmla="*/ 3753332 h 5322895"/>
              <a:gd name="connsiteX90" fmla="*/ 0 w 11611430"/>
              <a:gd name="connsiteY90" fmla="*/ 3571886 h 5322895"/>
              <a:gd name="connsiteX91" fmla="*/ 0 w 11611430"/>
              <a:gd name="connsiteY91" fmla="*/ 471948 h 5322895"/>
              <a:gd name="connsiteX92" fmla="*/ 0 w 11611430"/>
              <a:gd name="connsiteY92"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611430" h="5322895">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1" y="4972173"/>
                </a:lnTo>
                <a:cubicBezTo>
                  <a:pt x="4573183" y="4924429"/>
                  <a:pt x="4553441" y="4869653"/>
                  <a:pt x="4514210" y="4830422"/>
                </a:cubicBezTo>
                <a:cubicBezTo>
                  <a:pt x="4481500" y="4797711"/>
                  <a:pt x="4446637" y="4767016"/>
                  <a:pt x="4416075" y="4732288"/>
                </a:cubicBezTo>
                <a:cubicBezTo>
                  <a:pt x="4366574" y="4676037"/>
                  <a:pt x="4327307" y="4610810"/>
                  <a:pt x="4274324" y="4557826"/>
                </a:cubicBezTo>
                <a:cubicBezTo>
                  <a:pt x="4263420" y="4546922"/>
                  <a:pt x="4251649" y="4536822"/>
                  <a:pt x="4241613" y="4525113"/>
                </a:cubicBezTo>
                <a:cubicBezTo>
                  <a:pt x="4229786" y="4511315"/>
                  <a:pt x="4220536" y="4495459"/>
                  <a:pt x="4208901"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p:spPr>
      </p:pic>
      <p:sp>
        <p:nvSpPr>
          <p:cNvPr id="2" name="Title 1">
            <a:extLst>
              <a:ext uri="{FF2B5EF4-FFF2-40B4-BE49-F238E27FC236}">
                <a16:creationId xmlns:a16="http://schemas.microsoft.com/office/drawing/2014/main" id="{4DA3CE3E-9902-40E4-BC9B-619B74F0DCD2}"/>
              </a:ext>
            </a:extLst>
          </p:cNvPr>
          <p:cNvSpPr>
            <a:spLocks noGrp="1"/>
          </p:cNvSpPr>
          <p:nvPr>
            <p:ph type="title"/>
          </p:nvPr>
        </p:nvSpPr>
        <p:spPr>
          <a:xfrm>
            <a:off x="1871209" y="792337"/>
            <a:ext cx="8449582" cy="2421464"/>
          </a:xfrm>
        </p:spPr>
        <p:txBody>
          <a:bodyPr vert="horz" lIns="91440" tIns="45720" rIns="91440" bIns="45720" rtlCol="0" anchor="b">
            <a:normAutofit/>
          </a:bodyPr>
          <a:lstStyle/>
          <a:p>
            <a:pPr algn="ctr"/>
            <a:r>
              <a:rPr lang="en-US" sz="4800"/>
              <a:t>So how do I make my story successful?</a:t>
            </a:r>
          </a:p>
        </p:txBody>
      </p:sp>
      <p:sp>
        <p:nvSpPr>
          <p:cNvPr id="3" name="Content Placeholder 2">
            <a:extLst>
              <a:ext uri="{FF2B5EF4-FFF2-40B4-BE49-F238E27FC236}">
                <a16:creationId xmlns:a16="http://schemas.microsoft.com/office/drawing/2014/main" id="{116B88F1-CA50-4667-B4B0-4C1BABA456F8}"/>
              </a:ext>
            </a:extLst>
          </p:cNvPr>
          <p:cNvSpPr>
            <a:spLocks noGrp="1"/>
          </p:cNvSpPr>
          <p:nvPr>
            <p:ph idx="1"/>
          </p:nvPr>
        </p:nvSpPr>
        <p:spPr>
          <a:xfrm>
            <a:off x="2497137" y="3538174"/>
            <a:ext cx="7197726" cy="1405467"/>
          </a:xfrm>
        </p:spPr>
        <p:txBody>
          <a:bodyPr vert="horz" lIns="91440" tIns="45720" rIns="91440" bIns="45720" rtlCol="0" anchor="t">
            <a:normAutofit/>
            <a:scene3d>
              <a:camera prst="orthographicFront"/>
              <a:lightRig rig="threePt" dir="t"/>
            </a:scene3d>
            <a:sp3d extrusionH="57150">
              <a:bevelT w="50800" h="38100" prst="riblet"/>
            </a:sp3d>
          </a:bodyPr>
          <a:lstStyle/>
          <a:p>
            <a:pPr marL="0" indent="0" algn="ctr">
              <a:buNone/>
            </a:pPr>
            <a:r>
              <a:rPr lang="en-US" b="1" cap="all"/>
              <a:t>Tips &amp; Tricks</a:t>
            </a:r>
          </a:p>
        </p:txBody>
      </p:sp>
    </p:spTree>
    <p:extLst>
      <p:ext uri="{BB962C8B-B14F-4D97-AF65-F5344CB8AC3E}">
        <p14:creationId xmlns:p14="http://schemas.microsoft.com/office/powerpoint/2010/main" val="657546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58C5354-1528-4C2D-80BA-B81164A3E50C}"/>
              </a:ext>
            </a:extLst>
          </p:cNvPr>
          <p:cNvSpPr>
            <a:spLocks noGrp="1"/>
          </p:cNvSpPr>
          <p:nvPr>
            <p:ph type="title"/>
          </p:nvPr>
        </p:nvSpPr>
        <p:spPr>
          <a:xfrm>
            <a:off x="718457" y="531278"/>
            <a:ext cx="3211517" cy="5292579"/>
          </a:xfrm>
        </p:spPr>
        <p:txBody>
          <a:bodyPr>
            <a:normAutofit/>
          </a:bodyPr>
          <a:lstStyle/>
          <a:p>
            <a:r>
              <a:rPr lang="en-US">
                <a:solidFill>
                  <a:srgbClr val="FFFFFF"/>
                </a:solidFill>
              </a:rPr>
              <a:t>Remember your parameters</a:t>
            </a:r>
          </a:p>
        </p:txBody>
      </p:sp>
      <p:sp useBgFill="1">
        <p:nvSpPr>
          <p:cNvPr id="15" name="Freeform: Shape 14">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6655BED3-083D-452B-9CE6-D6691F966970}"/>
              </a:ext>
            </a:extLst>
          </p:cNvPr>
          <p:cNvGraphicFramePr>
            <a:graphicFrameLocks noGrp="1"/>
          </p:cNvGraphicFramePr>
          <p:nvPr>
            <p:ph idx="1"/>
            <p:extLst>
              <p:ext uri="{D42A27DB-BD31-4B8C-83A1-F6EECF244321}">
                <p14:modId xmlns:p14="http://schemas.microsoft.com/office/powerpoint/2010/main" val="4205655514"/>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467855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F5BED3-4EE4-425F-A016-C272586B8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856B4CA-4519-432C-ABFD-F2AE5D70E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2284214"/>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D03B64-A2F8-4473-8457-9A6A36B6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4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1C3CE7E-C09F-4DAB-A9B8-00CB40334B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66684"/>
          <a:stretch/>
        </p:blipFill>
        <p:spPr>
          <a:xfrm>
            <a:off x="-3175" y="0"/>
            <a:ext cx="12188825" cy="2284214"/>
          </a:xfrm>
          <a:prstGeom prst="rect">
            <a:avLst/>
          </a:prstGeom>
        </p:spPr>
      </p:pic>
      <p:sp>
        <p:nvSpPr>
          <p:cNvPr id="2" name="Title 1">
            <a:extLst>
              <a:ext uri="{FF2B5EF4-FFF2-40B4-BE49-F238E27FC236}">
                <a16:creationId xmlns:a16="http://schemas.microsoft.com/office/drawing/2014/main" id="{358C5354-1528-4C2D-80BA-B81164A3E50C}"/>
              </a:ext>
            </a:extLst>
          </p:cNvPr>
          <p:cNvSpPr>
            <a:spLocks noGrp="1"/>
          </p:cNvSpPr>
          <p:nvPr>
            <p:ph type="title"/>
          </p:nvPr>
        </p:nvSpPr>
        <p:spPr>
          <a:xfrm>
            <a:off x="1028700" y="653142"/>
            <a:ext cx="10131425" cy="1219200"/>
          </a:xfrm>
        </p:spPr>
        <p:txBody>
          <a:bodyPr>
            <a:normAutofit/>
          </a:bodyPr>
          <a:lstStyle/>
          <a:p>
            <a:pPr algn="ctr"/>
            <a:r>
              <a:rPr lang="en-US" sz="4400">
                <a:solidFill>
                  <a:srgbClr val="FFFFFF"/>
                </a:solidFill>
              </a:rPr>
              <a:t>Be authentic</a:t>
            </a:r>
          </a:p>
        </p:txBody>
      </p:sp>
      <p:graphicFrame>
        <p:nvGraphicFramePr>
          <p:cNvPr id="5" name="Content Placeholder 2">
            <a:extLst>
              <a:ext uri="{FF2B5EF4-FFF2-40B4-BE49-F238E27FC236}">
                <a16:creationId xmlns:a16="http://schemas.microsoft.com/office/drawing/2014/main" id="{A2CC6C7C-312B-4B54-B83B-4E92CC0008C4}"/>
              </a:ext>
            </a:extLst>
          </p:cNvPr>
          <p:cNvGraphicFramePr>
            <a:graphicFrameLocks noGrp="1"/>
          </p:cNvGraphicFramePr>
          <p:nvPr>
            <p:ph idx="1"/>
            <p:extLst>
              <p:ext uri="{D42A27DB-BD31-4B8C-83A1-F6EECF244321}">
                <p14:modId xmlns:p14="http://schemas.microsoft.com/office/powerpoint/2010/main" val="2315038383"/>
              </p:ext>
            </p:extLst>
          </p:nvPr>
        </p:nvGraphicFramePr>
        <p:xfrm>
          <a:off x="1028700" y="2743200"/>
          <a:ext cx="10131425"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927507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FDCDD7-A648-4BF4-8857-73EB4B10C318}"/>
              </a:ext>
            </a:extLst>
          </p:cNvPr>
          <p:cNvSpPr/>
          <p:nvPr/>
        </p:nvSpPr>
        <p:spPr>
          <a:xfrm>
            <a:off x="1068259" y="1928965"/>
            <a:ext cx="6071342"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Hey guys, I got polio!</a:t>
            </a:r>
          </a:p>
        </p:txBody>
      </p:sp>
      <p:sp>
        <p:nvSpPr>
          <p:cNvPr id="5" name="Rectangle 4">
            <a:extLst>
              <a:ext uri="{FF2B5EF4-FFF2-40B4-BE49-F238E27FC236}">
                <a16:creationId xmlns:a16="http://schemas.microsoft.com/office/drawing/2014/main" id="{75DBF0CA-4AF5-4FAD-A9DB-F7E5DAD47F43}"/>
              </a:ext>
            </a:extLst>
          </p:cNvPr>
          <p:cNvSpPr/>
          <p:nvPr/>
        </p:nvSpPr>
        <p:spPr>
          <a:xfrm>
            <a:off x="2809754" y="3662636"/>
            <a:ext cx="804207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Aw man, I got tuberculosis!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66236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xit" presetSubtype="8" fill="hold" grpId="1" nodeType="afterEffect">
                                  <p:stCondLst>
                                    <p:cond delay="0"/>
                                  </p:stCondLst>
                                  <p:childTnLst>
                                    <p:anim calcmode="lin" valueType="num">
                                      <p:cBhvr additive="base">
                                        <p:cTn id="11" dur="1250"/>
                                        <p:tgtEl>
                                          <p:spTgt spid="4"/>
                                        </p:tgtEl>
                                        <p:attrNameLst>
                                          <p:attrName>ppt_x</p:attrName>
                                        </p:attrNameLst>
                                      </p:cBhvr>
                                      <p:tavLst>
                                        <p:tav tm="0">
                                          <p:val>
                                            <p:strVal val="ppt_x"/>
                                          </p:val>
                                        </p:tav>
                                        <p:tav tm="100000">
                                          <p:val>
                                            <p:strVal val="0-ppt_w/2"/>
                                          </p:val>
                                        </p:tav>
                                      </p:tavLst>
                                    </p:anim>
                                    <p:anim calcmode="lin" valueType="num">
                                      <p:cBhvr additive="base">
                                        <p:cTn id="12" dur="1250"/>
                                        <p:tgtEl>
                                          <p:spTgt spid="4"/>
                                        </p:tgtEl>
                                        <p:attrNameLst>
                                          <p:attrName>ppt_y</p:attrName>
                                        </p:attrNameLst>
                                      </p:cBhvr>
                                      <p:tavLst>
                                        <p:tav tm="0">
                                          <p:val>
                                            <p:strVal val="ppt_y"/>
                                          </p:val>
                                        </p:tav>
                                        <p:tav tm="100000">
                                          <p:val>
                                            <p:strVal val="ppt_y"/>
                                          </p:val>
                                        </p:tav>
                                      </p:tavLst>
                                    </p:anim>
                                    <p:set>
                                      <p:cBhvr>
                                        <p:cTn id="13" dur="1" fill="hold">
                                          <p:stCondLst>
                                            <p:cond delay="1249"/>
                                          </p:stCondLst>
                                        </p:cTn>
                                        <p:tgtEl>
                                          <p:spTgt spid="4"/>
                                        </p:tgtEl>
                                        <p:attrNameLst>
                                          <p:attrName>style.visibility</p:attrName>
                                        </p:attrNameLst>
                                      </p:cBhvr>
                                      <p:to>
                                        <p:strVal val="hidden"/>
                                      </p:to>
                                    </p:set>
                                  </p:childTnLst>
                                </p:cTn>
                              </p:par>
                            </p:childTnLst>
                          </p:cTn>
                        </p:par>
                        <p:par>
                          <p:cTn id="14" fill="hold">
                            <p:stCondLst>
                              <p:cond delay="25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250" fill="hold"/>
                                        <p:tgtEl>
                                          <p:spTgt spid="5"/>
                                        </p:tgtEl>
                                        <p:attrNameLst>
                                          <p:attrName>ppt_x</p:attrName>
                                        </p:attrNameLst>
                                      </p:cBhvr>
                                      <p:tavLst>
                                        <p:tav tm="0">
                                          <p:val>
                                            <p:strVal val="1+#ppt_w/2"/>
                                          </p:val>
                                        </p:tav>
                                        <p:tav tm="100000">
                                          <p:val>
                                            <p:strVal val="#ppt_x"/>
                                          </p:val>
                                        </p:tav>
                                      </p:tavLst>
                                    </p:anim>
                                    <p:anim calcmode="lin" valueType="num">
                                      <p:cBhvr additive="base">
                                        <p:cTn id="18" dur="12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2" presetClass="exit" presetSubtype="8" fill="hold" grpId="1" nodeType="afterEffect">
                                  <p:stCondLst>
                                    <p:cond delay="0"/>
                                  </p:stCondLst>
                                  <p:childTnLst>
                                    <p:anim calcmode="lin" valueType="num">
                                      <p:cBhvr additive="base">
                                        <p:cTn id="21" dur="1250"/>
                                        <p:tgtEl>
                                          <p:spTgt spid="5"/>
                                        </p:tgtEl>
                                        <p:attrNameLst>
                                          <p:attrName>ppt_x</p:attrName>
                                        </p:attrNameLst>
                                      </p:cBhvr>
                                      <p:tavLst>
                                        <p:tav tm="0">
                                          <p:val>
                                            <p:strVal val="ppt_x"/>
                                          </p:val>
                                        </p:tav>
                                        <p:tav tm="100000">
                                          <p:val>
                                            <p:strVal val="0-ppt_w/2"/>
                                          </p:val>
                                        </p:tav>
                                      </p:tavLst>
                                    </p:anim>
                                    <p:anim calcmode="lin" valueType="num">
                                      <p:cBhvr additive="base">
                                        <p:cTn id="22" dur="1250"/>
                                        <p:tgtEl>
                                          <p:spTgt spid="5"/>
                                        </p:tgtEl>
                                        <p:attrNameLst>
                                          <p:attrName>ppt_y</p:attrName>
                                        </p:attrNameLst>
                                      </p:cBhvr>
                                      <p:tavLst>
                                        <p:tav tm="0">
                                          <p:val>
                                            <p:strVal val="ppt_y"/>
                                          </p:val>
                                        </p:tav>
                                        <p:tav tm="100000">
                                          <p:val>
                                            <p:strVal val="ppt_y"/>
                                          </p:val>
                                        </p:tav>
                                      </p:tavLst>
                                    </p:anim>
                                    <p:set>
                                      <p:cBhvr>
                                        <p:cTn id="23" dur="1" fill="hold">
                                          <p:stCondLst>
                                            <p:cond delay="1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58C5354-1528-4C2D-80BA-B81164A3E50C}"/>
              </a:ext>
            </a:extLst>
          </p:cNvPr>
          <p:cNvSpPr>
            <a:spLocks noGrp="1"/>
          </p:cNvSpPr>
          <p:nvPr>
            <p:ph type="title"/>
          </p:nvPr>
        </p:nvSpPr>
        <p:spPr>
          <a:xfrm>
            <a:off x="718457" y="531278"/>
            <a:ext cx="3211517" cy="5292579"/>
          </a:xfrm>
        </p:spPr>
        <p:txBody>
          <a:bodyPr>
            <a:normAutofit/>
          </a:bodyPr>
          <a:lstStyle/>
          <a:p>
            <a:r>
              <a:rPr lang="en-US">
                <a:solidFill>
                  <a:srgbClr val="FFFFFF"/>
                </a:solidFill>
              </a:rPr>
              <a:t>Keep your brand at the forefront</a:t>
            </a:r>
          </a:p>
        </p:txBody>
      </p:sp>
      <p:sp useBgFill="1">
        <p:nvSpPr>
          <p:cNvPr id="15" name="Freeform: Shape 14">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8893CA8F-63C0-499A-B8AA-F7EBDD41C431}"/>
              </a:ext>
            </a:extLst>
          </p:cNvPr>
          <p:cNvGraphicFramePr>
            <a:graphicFrameLocks noGrp="1"/>
          </p:cNvGraphicFramePr>
          <p:nvPr>
            <p:ph idx="1"/>
            <p:extLst>
              <p:ext uri="{D42A27DB-BD31-4B8C-83A1-F6EECF244321}">
                <p14:modId xmlns:p14="http://schemas.microsoft.com/office/powerpoint/2010/main" val="801033423"/>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350720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19" name="Picture 12">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a:extLst>
              <a:ext uri="{FF2B5EF4-FFF2-40B4-BE49-F238E27FC236}">
                <a16:creationId xmlns:a16="http://schemas.microsoft.com/office/drawing/2014/main" id="{358C5354-1528-4C2D-80BA-B81164A3E50C}"/>
              </a:ext>
            </a:extLst>
          </p:cNvPr>
          <p:cNvSpPr>
            <a:spLocks noGrp="1"/>
          </p:cNvSpPr>
          <p:nvPr>
            <p:ph type="title"/>
          </p:nvPr>
        </p:nvSpPr>
        <p:spPr>
          <a:xfrm>
            <a:off x="685801" y="643466"/>
            <a:ext cx="3351530" cy="4995333"/>
          </a:xfrm>
        </p:spPr>
        <p:txBody>
          <a:bodyPr>
            <a:normAutofit/>
          </a:bodyPr>
          <a:lstStyle/>
          <a:p>
            <a:r>
              <a:rPr lang="en-US">
                <a:solidFill>
                  <a:srgbClr val="FFFFFF"/>
                </a:solidFill>
              </a:rPr>
              <a:t>Know your outcome</a:t>
            </a:r>
          </a:p>
        </p:txBody>
      </p:sp>
      <p:sp useBgFill="1">
        <p:nvSpPr>
          <p:cNvPr id="20" name="Rectangle 14">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
            <a:extLst>
              <a:ext uri="{FF2B5EF4-FFF2-40B4-BE49-F238E27FC236}">
                <a16:creationId xmlns:a16="http://schemas.microsoft.com/office/drawing/2014/main" id="{A5B4DC56-2410-451D-A29D-F327628C8E71}"/>
              </a:ext>
            </a:extLst>
          </p:cNvPr>
          <p:cNvGraphicFramePr>
            <a:graphicFrameLocks noGrp="1"/>
          </p:cNvGraphicFramePr>
          <p:nvPr>
            <p:ph idx="1"/>
            <p:extLst>
              <p:ext uri="{D42A27DB-BD31-4B8C-83A1-F6EECF244321}">
                <p14:modId xmlns:p14="http://schemas.microsoft.com/office/powerpoint/2010/main" val="3136763825"/>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114074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C5354-1528-4C2D-80BA-B81164A3E50C}"/>
              </a:ext>
            </a:extLst>
          </p:cNvPr>
          <p:cNvSpPr>
            <a:spLocks noGrp="1"/>
          </p:cNvSpPr>
          <p:nvPr>
            <p:ph type="title"/>
          </p:nvPr>
        </p:nvSpPr>
        <p:spPr>
          <a:xfrm>
            <a:off x="685799" y="1150076"/>
            <a:ext cx="3659389" cy="4557849"/>
          </a:xfrm>
        </p:spPr>
        <p:txBody>
          <a:bodyPr vert="horz" lIns="91440" tIns="45720" rIns="91440" bIns="45720" rtlCol="0" anchor="ctr">
            <a:normAutofit/>
          </a:bodyPr>
          <a:lstStyle/>
          <a:p>
            <a:pPr algn="r"/>
            <a:r>
              <a:rPr lang="en-US" sz="3600">
                <a:solidFill>
                  <a:schemeClr val="tx1"/>
                </a:solidFill>
              </a:rPr>
              <a:t>Don’t forget your freshman composition class</a:t>
            </a:r>
          </a:p>
        </p:txBody>
      </p:sp>
      <p:cxnSp>
        <p:nvCxnSpPr>
          <p:cNvPr id="12" name="Straight Connector 11">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ED3FA8-D2CC-4240-A91A-03A7EEDADD0C}"/>
              </a:ext>
            </a:extLst>
          </p:cNvPr>
          <p:cNvSpPr>
            <a:spLocks noGrp="1"/>
          </p:cNvSpPr>
          <p:nvPr>
            <p:ph sz="half" idx="2"/>
          </p:nvPr>
        </p:nvSpPr>
        <p:spPr>
          <a:xfrm>
            <a:off x="4988658" y="1150076"/>
            <a:ext cx="6517543" cy="4557849"/>
          </a:xfrm>
        </p:spPr>
        <p:txBody>
          <a:bodyPr vert="horz" lIns="91440" tIns="45720" rIns="91440" bIns="45720" rtlCol="0" anchor="ctr">
            <a:normAutofit/>
          </a:bodyPr>
          <a:lstStyle/>
          <a:p>
            <a:pPr>
              <a:spcBef>
                <a:spcPts val="0"/>
              </a:spcBef>
              <a:spcAft>
                <a:spcPts val="1000"/>
              </a:spcAft>
              <a:buFont typeface="Arial"/>
              <a:buChar char="•"/>
            </a:pPr>
            <a:r>
              <a:rPr lang="en-US" dirty="0">
                <a:solidFill>
                  <a:schemeClr val="tx1"/>
                </a:solidFill>
              </a:rPr>
              <a:t>Remember the 5 Cs: your story should be </a:t>
            </a:r>
            <a:r>
              <a:rPr lang="en-US" u="sng" dirty="0">
                <a:solidFill>
                  <a:schemeClr val="tx1"/>
                </a:solidFill>
              </a:rPr>
              <a:t>c</a:t>
            </a:r>
            <a:r>
              <a:rPr lang="en-US" dirty="0">
                <a:solidFill>
                  <a:schemeClr val="tx1"/>
                </a:solidFill>
              </a:rPr>
              <a:t>omplete, </a:t>
            </a:r>
            <a:r>
              <a:rPr lang="en-US" u="sng" dirty="0">
                <a:solidFill>
                  <a:schemeClr val="tx1"/>
                </a:solidFill>
              </a:rPr>
              <a:t>c</a:t>
            </a:r>
            <a:r>
              <a:rPr lang="en-US" dirty="0">
                <a:solidFill>
                  <a:schemeClr val="tx1"/>
                </a:solidFill>
              </a:rPr>
              <a:t>ompelling, </a:t>
            </a:r>
            <a:r>
              <a:rPr lang="en-US" u="sng" dirty="0">
                <a:solidFill>
                  <a:schemeClr val="tx1"/>
                </a:solidFill>
              </a:rPr>
              <a:t>c</a:t>
            </a:r>
            <a:r>
              <a:rPr lang="en-US" dirty="0">
                <a:solidFill>
                  <a:schemeClr val="tx1"/>
                </a:solidFill>
              </a:rPr>
              <a:t>lear, </a:t>
            </a:r>
            <a:r>
              <a:rPr lang="en-US" u="sng" dirty="0">
                <a:solidFill>
                  <a:schemeClr val="tx1"/>
                </a:solidFill>
              </a:rPr>
              <a:t>c</a:t>
            </a:r>
            <a:r>
              <a:rPr lang="en-US" dirty="0">
                <a:solidFill>
                  <a:schemeClr val="tx1"/>
                </a:solidFill>
              </a:rPr>
              <a:t>oncise, and </a:t>
            </a:r>
            <a:r>
              <a:rPr lang="en-US" u="sng" dirty="0">
                <a:solidFill>
                  <a:schemeClr val="tx1"/>
                </a:solidFill>
              </a:rPr>
              <a:t>c</a:t>
            </a:r>
            <a:r>
              <a:rPr lang="en-US" dirty="0">
                <a:solidFill>
                  <a:schemeClr val="tx1"/>
                </a:solidFill>
              </a:rPr>
              <a:t>onsistent</a:t>
            </a:r>
          </a:p>
          <a:p>
            <a:pPr>
              <a:spcBef>
                <a:spcPts val="0"/>
              </a:spcBef>
              <a:spcAft>
                <a:spcPts val="1000"/>
              </a:spcAft>
              <a:buFont typeface="Arial"/>
              <a:buChar char="•"/>
            </a:pPr>
            <a:r>
              <a:rPr lang="en-US" dirty="0">
                <a:solidFill>
                  <a:schemeClr val="tx1"/>
                </a:solidFill>
              </a:rPr>
              <a:t>Choose your words carefully</a:t>
            </a:r>
          </a:p>
          <a:p>
            <a:pPr>
              <a:spcBef>
                <a:spcPts val="0"/>
              </a:spcBef>
              <a:spcAft>
                <a:spcPts val="1000"/>
              </a:spcAft>
              <a:buFont typeface="Arial"/>
              <a:buChar char="•"/>
            </a:pPr>
            <a:r>
              <a:rPr lang="en-US" dirty="0">
                <a:solidFill>
                  <a:schemeClr val="tx1"/>
                </a:solidFill>
              </a:rPr>
              <a:t>Keep your paragraphs short</a:t>
            </a:r>
          </a:p>
          <a:p>
            <a:pPr>
              <a:spcBef>
                <a:spcPts val="0"/>
              </a:spcBef>
              <a:spcAft>
                <a:spcPts val="1000"/>
              </a:spcAft>
              <a:buFont typeface="Arial"/>
              <a:buChar char="•"/>
            </a:pPr>
            <a:r>
              <a:rPr lang="en-US" dirty="0">
                <a:solidFill>
                  <a:schemeClr val="tx1"/>
                </a:solidFill>
              </a:rPr>
              <a:t>Mix up your sentence lengths</a:t>
            </a:r>
          </a:p>
          <a:p>
            <a:pPr>
              <a:spcBef>
                <a:spcPts val="0"/>
              </a:spcBef>
              <a:spcAft>
                <a:spcPts val="1000"/>
              </a:spcAft>
              <a:buFont typeface="Arial"/>
              <a:buChar char="•"/>
            </a:pPr>
            <a:r>
              <a:rPr lang="en-US" dirty="0">
                <a:solidFill>
                  <a:schemeClr val="tx1"/>
                </a:solidFill>
              </a:rPr>
              <a:t>Try to stick with active voice as much as possible</a:t>
            </a:r>
          </a:p>
          <a:p>
            <a:pPr lvl="1">
              <a:spcBef>
                <a:spcPts val="0"/>
              </a:spcBef>
              <a:spcAft>
                <a:spcPts val="1000"/>
              </a:spcAft>
              <a:buClr>
                <a:schemeClr val="tx1"/>
              </a:buClr>
              <a:buFont typeface="Arial"/>
              <a:buChar char="•"/>
            </a:pPr>
            <a:r>
              <a:rPr lang="en-US" dirty="0">
                <a:solidFill>
                  <a:schemeClr val="tx1"/>
                </a:solidFill>
              </a:rPr>
              <a:t>If you can place “the zombies” after the verb, it’s not active voice!</a:t>
            </a:r>
          </a:p>
          <a:p>
            <a:pPr>
              <a:spcBef>
                <a:spcPts val="0"/>
              </a:spcBef>
              <a:spcAft>
                <a:spcPts val="1000"/>
              </a:spcAft>
              <a:buFont typeface="Arial"/>
              <a:buChar char="•"/>
            </a:pPr>
            <a:r>
              <a:rPr lang="en-US" dirty="0">
                <a:solidFill>
                  <a:schemeClr val="tx1"/>
                </a:solidFill>
              </a:rPr>
              <a:t>Keep your tone conversational</a:t>
            </a:r>
          </a:p>
        </p:txBody>
      </p:sp>
    </p:spTree>
    <p:extLst>
      <p:ext uri="{BB962C8B-B14F-4D97-AF65-F5344CB8AC3E}">
        <p14:creationId xmlns:p14="http://schemas.microsoft.com/office/powerpoint/2010/main" val="263006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58C5354-1528-4C2D-80BA-B81164A3E50C}"/>
              </a:ext>
            </a:extLst>
          </p:cNvPr>
          <p:cNvSpPr>
            <a:spLocks noGrp="1"/>
          </p:cNvSpPr>
          <p:nvPr>
            <p:ph type="title"/>
          </p:nvPr>
        </p:nvSpPr>
        <p:spPr>
          <a:xfrm>
            <a:off x="825909" y="808055"/>
            <a:ext cx="3979205" cy="1453363"/>
          </a:xfrm>
        </p:spPr>
        <p:txBody>
          <a:bodyPr vert="horz" lIns="91440" tIns="45720" rIns="91440" bIns="45720" rtlCol="0" anchor="ctr">
            <a:normAutofit/>
          </a:bodyPr>
          <a:lstStyle/>
          <a:p>
            <a:pPr>
              <a:lnSpc>
                <a:spcPct val="90000"/>
              </a:lnSpc>
            </a:pPr>
            <a:r>
              <a:rPr lang="en-US" sz="3100">
                <a:solidFill>
                  <a:schemeClr val="tx1"/>
                </a:solidFill>
              </a:rPr>
              <a:t>Don’t forget your freshman composition class</a:t>
            </a:r>
          </a:p>
        </p:txBody>
      </p:sp>
      <p:sp>
        <p:nvSpPr>
          <p:cNvPr id="3" name="Content Placeholder 2">
            <a:extLst>
              <a:ext uri="{FF2B5EF4-FFF2-40B4-BE49-F238E27FC236}">
                <a16:creationId xmlns:a16="http://schemas.microsoft.com/office/drawing/2014/main" id="{2AED3FA8-D2CC-4240-A91A-03A7EEDADD0C}"/>
              </a:ext>
            </a:extLst>
          </p:cNvPr>
          <p:cNvSpPr>
            <a:spLocks noGrp="1"/>
          </p:cNvSpPr>
          <p:nvPr>
            <p:ph sz="half" idx="2"/>
          </p:nvPr>
        </p:nvSpPr>
        <p:spPr>
          <a:xfrm>
            <a:off x="802177" y="2261420"/>
            <a:ext cx="5650137" cy="3637935"/>
          </a:xfrm>
        </p:spPr>
        <p:txBody>
          <a:bodyPr vert="horz" lIns="91440" tIns="45720" rIns="91440" bIns="45720" rtlCol="0" anchor="ctr">
            <a:normAutofit/>
          </a:bodyPr>
          <a:lstStyle/>
          <a:p>
            <a:pPr>
              <a:lnSpc>
                <a:spcPct val="90000"/>
              </a:lnSpc>
              <a:spcBef>
                <a:spcPts val="0"/>
              </a:spcBef>
              <a:spcAft>
                <a:spcPts val="1000"/>
              </a:spcAft>
              <a:buFont typeface="Arial"/>
              <a:buChar char="•"/>
            </a:pPr>
            <a:r>
              <a:rPr lang="en-US" sz="1800" dirty="0">
                <a:solidFill>
                  <a:schemeClr val="tx1"/>
                </a:solidFill>
              </a:rPr>
              <a:t>Mind your subject-verb agreement</a:t>
            </a:r>
          </a:p>
          <a:p>
            <a:pPr lvl="1">
              <a:lnSpc>
                <a:spcPct val="90000"/>
              </a:lnSpc>
              <a:spcBef>
                <a:spcPts val="0"/>
              </a:spcBef>
              <a:spcAft>
                <a:spcPts val="1000"/>
              </a:spcAft>
              <a:buClr>
                <a:schemeClr val="tx1"/>
              </a:buClr>
              <a:buFont typeface="Arial"/>
              <a:buChar char="•"/>
            </a:pPr>
            <a:r>
              <a:rPr lang="en-US" i="1" dirty="0">
                <a:solidFill>
                  <a:schemeClr val="tx1"/>
                </a:solidFill>
              </a:rPr>
              <a:t>Is</a:t>
            </a:r>
            <a:r>
              <a:rPr lang="en-US" dirty="0">
                <a:solidFill>
                  <a:schemeClr val="tx1"/>
                </a:solidFill>
              </a:rPr>
              <a:t> there many </a:t>
            </a:r>
            <a:r>
              <a:rPr lang="en-US" sz="2000" dirty="0">
                <a:solidFill>
                  <a:schemeClr val="tx1"/>
                </a:solidFill>
              </a:rPr>
              <a:t>reasons</a:t>
            </a:r>
            <a:r>
              <a:rPr lang="en-US" dirty="0">
                <a:solidFill>
                  <a:schemeClr val="tx1"/>
                </a:solidFill>
              </a:rPr>
              <a:t> to try brussels sprouts? No, there </a:t>
            </a:r>
            <a:r>
              <a:rPr lang="en-US" i="1" dirty="0">
                <a:solidFill>
                  <a:schemeClr val="tx1"/>
                </a:solidFill>
              </a:rPr>
              <a:t>are</a:t>
            </a:r>
            <a:r>
              <a:rPr lang="en-US" dirty="0">
                <a:solidFill>
                  <a:schemeClr val="tx1"/>
                </a:solidFill>
              </a:rPr>
              <a:t> many reasons to try this tasty vegetable!</a:t>
            </a:r>
          </a:p>
          <a:p>
            <a:pPr>
              <a:lnSpc>
                <a:spcPct val="90000"/>
              </a:lnSpc>
              <a:spcBef>
                <a:spcPts val="0"/>
              </a:spcBef>
              <a:spcAft>
                <a:spcPts val="1000"/>
              </a:spcAft>
              <a:buFont typeface="Arial"/>
              <a:buChar char="•"/>
            </a:pPr>
            <a:r>
              <a:rPr lang="en-US" sz="1800" dirty="0">
                <a:solidFill>
                  <a:schemeClr val="tx1"/>
                </a:solidFill>
              </a:rPr>
              <a:t>Watch out for commonly confused words</a:t>
            </a:r>
          </a:p>
          <a:p>
            <a:pPr lvl="1">
              <a:lnSpc>
                <a:spcPct val="90000"/>
              </a:lnSpc>
              <a:spcBef>
                <a:spcPts val="0"/>
              </a:spcBef>
              <a:spcAft>
                <a:spcPts val="1000"/>
              </a:spcAft>
              <a:buClr>
                <a:schemeClr val="tx1"/>
              </a:buClr>
              <a:buFont typeface="Arial"/>
              <a:buChar char="•"/>
            </a:pPr>
            <a:r>
              <a:rPr lang="en-US" dirty="0">
                <a:solidFill>
                  <a:schemeClr val="tx1"/>
                </a:solidFill>
              </a:rPr>
              <a:t>You should </a:t>
            </a:r>
            <a:r>
              <a:rPr lang="en-US" i="1" dirty="0">
                <a:solidFill>
                  <a:schemeClr val="tx1"/>
                </a:solidFill>
              </a:rPr>
              <a:t>lay</a:t>
            </a:r>
            <a:r>
              <a:rPr lang="en-US" dirty="0">
                <a:solidFill>
                  <a:schemeClr val="tx1"/>
                </a:solidFill>
              </a:rPr>
              <a:t> a towel down before you </a:t>
            </a:r>
            <a:r>
              <a:rPr lang="en-US" i="1" dirty="0">
                <a:solidFill>
                  <a:schemeClr val="tx1"/>
                </a:solidFill>
              </a:rPr>
              <a:t>lie</a:t>
            </a:r>
            <a:r>
              <a:rPr lang="en-US" dirty="0">
                <a:solidFill>
                  <a:schemeClr val="tx1"/>
                </a:solidFill>
              </a:rPr>
              <a:t> on the sand.</a:t>
            </a:r>
          </a:p>
          <a:p>
            <a:pPr>
              <a:lnSpc>
                <a:spcPct val="90000"/>
              </a:lnSpc>
              <a:spcBef>
                <a:spcPts val="0"/>
              </a:spcBef>
              <a:spcAft>
                <a:spcPts val="1000"/>
              </a:spcAft>
              <a:buFont typeface="Arial"/>
              <a:buChar char="•"/>
            </a:pPr>
            <a:r>
              <a:rPr lang="en-US" sz="1800" dirty="0">
                <a:solidFill>
                  <a:schemeClr val="tx1"/>
                </a:solidFill>
              </a:rPr>
              <a:t>Keep track of your pronouns/modifiers.</a:t>
            </a:r>
          </a:p>
          <a:p>
            <a:pPr lvl="1">
              <a:lnSpc>
                <a:spcPct val="90000"/>
              </a:lnSpc>
              <a:spcBef>
                <a:spcPts val="0"/>
              </a:spcBef>
              <a:spcAft>
                <a:spcPts val="1000"/>
              </a:spcAft>
              <a:buClr>
                <a:schemeClr val="tx1"/>
              </a:buClr>
              <a:buFont typeface="Arial"/>
              <a:buChar char="•"/>
            </a:pPr>
            <a:endParaRPr lang="en-US" sz="1500" dirty="0">
              <a:solidFill>
                <a:schemeClr val="tx1"/>
              </a:solidFill>
            </a:endParaRPr>
          </a:p>
        </p:txBody>
      </p:sp>
      <p:pic>
        <p:nvPicPr>
          <p:cNvPr id="1026" name="Picture 2" descr="Dangling Modifier: Definition &amp;amp; Examples - Video &amp;amp; Lesson Transcript |  Study.com">
            <a:extLst>
              <a:ext uri="{FF2B5EF4-FFF2-40B4-BE49-F238E27FC236}">
                <a16:creationId xmlns:a16="http://schemas.microsoft.com/office/drawing/2014/main" id="{5B0D06B8-E172-4C60-8AF5-F7F07A1DBC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410"/>
          <a:stretch/>
        </p:blipFill>
        <p:spPr bwMode="auto">
          <a:xfrm>
            <a:off x="6954592" y="2627614"/>
            <a:ext cx="4430753" cy="230762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75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heel(1)">
                                      <p:cBhvr>
                                        <p:cTn id="2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3CE3E-9902-40E4-BC9B-619B74F0DCD2}"/>
              </a:ext>
            </a:extLst>
          </p:cNvPr>
          <p:cNvSpPr>
            <a:spLocks noGrp="1"/>
          </p:cNvSpPr>
          <p:nvPr>
            <p:ph type="title"/>
          </p:nvPr>
        </p:nvSpPr>
        <p:spPr>
          <a:xfrm>
            <a:off x="685801" y="500743"/>
            <a:ext cx="7402285" cy="1360714"/>
          </a:xfrm>
        </p:spPr>
        <p:txBody>
          <a:bodyPr>
            <a:normAutofit/>
          </a:bodyPr>
          <a:lstStyle/>
          <a:p>
            <a:r>
              <a:rPr lang="en-US" b="1"/>
              <a:t>Activity</a:t>
            </a:r>
          </a:p>
        </p:txBody>
      </p:sp>
      <p:sp>
        <p:nvSpPr>
          <p:cNvPr id="9" name="Content Placeholder 2">
            <a:extLst>
              <a:ext uri="{FF2B5EF4-FFF2-40B4-BE49-F238E27FC236}">
                <a16:creationId xmlns:a16="http://schemas.microsoft.com/office/drawing/2014/main" id="{9491B475-6308-41FB-BD92-78E20D51DFB9}"/>
              </a:ext>
            </a:extLst>
          </p:cNvPr>
          <p:cNvSpPr>
            <a:spLocks noGrp="1"/>
          </p:cNvSpPr>
          <p:nvPr>
            <p:ph idx="1"/>
          </p:nvPr>
        </p:nvSpPr>
        <p:spPr>
          <a:xfrm>
            <a:off x="685801" y="1861457"/>
            <a:ext cx="7402285" cy="3392110"/>
          </a:xfrm>
        </p:spPr>
        <p:txBody>
          <a:bodyPr>
            <a:normAutofit/>
          </a:bodyPr>
          <a:lstStyle/>
          <a:p>
            <a:r>
              <a:rPr lang="en-US"/>
              <a:t>Take 2 minutes to write down adjectives that you would use to describe your business’s values.</a:t>
            </a:r>
          </a:p>
          <a:p>
            <a:r>
              <a:rPr lang="en-US"/>
              <a:t>Get into your breakout room.</a:t>
            </a:r>
          </a:p>
          <a:p>
            <a:r>
              <a:rPr lang="en-US"/>
              <a:t>Tell your partner how you got started in your business / line of work.</a:t>
            </a:r>
          </a:p>
          <a:p>
            <a:r>
              <a:rPr lang="en-US"/>
              <a:t>Brainstorm together: </a:t>
            </a:r>
            <a:r>
              <a:rPr lang="en-US" b="1"/>
              <a:t>how can you reframe your origin story so that it illustrates one of the adjectives on your list.</a:t>
            </a:r>
          </a:p>
          <a:p>
            <a:r>
              <a:rPr lang="en-US"/>
              <a:t>Be prepared to share!</a:t>
            </a:r>
          </a:p>
        </p:txBody>
      </p:sp>
    </p:spTree>
    <p:extLst>
      <p:ext uri="{BB962C8B-B14F-4D97-AF65-F5344CB8AC3E}">
        <p14:creationId xmlns:p14="http://schemas.microsoft.com/office/powerpoint/2010/main" val="39222074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 name="Picture 2" descr="Typebar ready to print a question mark">
            <a:extLst>
              <a:ext uri="{FF2B5EF4-FFF2-40B4-BE49-F238E27FC236}">
                <a16:creationId xmlns:a16="http://schemas.microsoft.com/office/drawing/2014/main" id="{9DEAE959-EECA-458A-890E-D718BF3B7259}"/>
              </a:ext>
            </a:extLst>
          </p:cNvPr>
          <p:cNvPicPr>
            <a:picLocks noChangeAspect="1"/>
          </p:cNvPicPr>
          <p:nvPr/>
        </p:nvPicPr>
        <p:blipFill rotWithShape="1">
          <a:blip r:embed="rId3">
            <a:extLst>
              <a:ext uri="{28A0092B-C50C-407E-A947-70E740481C1C}">
                <a14:useLocalDpi xmlns:a14="http://schemas.microsoft.com/office/drawing/2010/main" val="0"/>
              </a:ext>
            </a:extLst>
          </a:blip>
          <a:srcRect t="7930" r="1" b="1"/>
          <a:stretch/>
        </p:blipFill>
        <p:spPr>
          <a:xfrm>
            <a:off x="516466" y="10"/>
            <a:ext cx="11159068" cy="6857990"/>
          </a:xfrm>
          <a:custGeom>
            <a:avLst/>
            <a:gdLst/>
            <a:ahLst/>
            <a:cxnLst/>
            <a:rect l="l" t="t" r="r" b="b"/>
            <a:pathLst>
              <a:path w="11159068" h="6858000">
                <a:moveTo>
                  <a:pt x="1192024" y="0"/>
                </a:moveTo>
                <a:cubicBezTo>
                  <a:pt x="1192024" y="0"/>
                  <a:pt x="1192024" y="0"/>
                  <a:pt x="9967044" y="0"/>
                </a:cubicBezTo>
                <a:cubicBezTo>
                  <a:pt x="10713854" y="942975"/>
                  <a:pt x="11159068" y="2138363"/>
                  <a:pt x="11159068" y="3433763"/>
                </a:cubicBezTo>
                <a:cubicBezTo>
                  <a:pt x="11159068" y="4724400"/>
                  <a:pt x="10718641" y="5915025"/>
                  <a:pt x="9971831" y="6858000"/>
                </a:cubicBezTo>
                <a:cubicBezTo>
                  <a:pt x="9971831" y="6858000"/>
                  <a:pt x="9971831" y="6858000"/>
                  <a:pt x="1187237" y="6858000"/>
                </a:cubicBezTo>
                <a:cubicBezTo>
                  <a:pt x="440427" y="5915025"/>
                  <a:pt x="0" y="4724400"/>
                  <a:pt x="0" y="3433763"/>
                </a:cubicBezTo>
                <a:cubicBezTo>
                  <a:pt x="0" y="2138363"/>
                  <a:pt x="445214" y="942975"/>
                  <a:pt x="1192024" y="0"/>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Rectangle 3">
            <a:extLst>
              <a:ext uri="{FF2B5EF4-FFF2-40B4-BE49-F238E27FC236}">
                <a16:creationId xmlns:a16="http://schemas.microsoft.com/office/drawing/2014/main" id="{B6A7C2B3-529D-4962-9FAA-A90582904DFC}"/>
              </a:ext>
            </a:extLst>
          </p:cNvPr>
          <p:cNvSpPr/>
          <p:nvPr/>
        </p:nvSpPr>
        <p:spPr>
          <a:xfrm>
            <a:off x="6779924" y="5633262"/>
            <a:ext cx="339734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Questions?</a:t>
            </a:r>
          </a:p>
        </p:txBody>
      </p:sp>
    </p:spTree>
    <p:extLst>
      <p:ext uri="{BB962C8B-B14F-4D97-AF65-F5344CB8AC3E}">
        <p14:creationId xmlns:p14="http://schemas.microsoft.com/office/powerpoint/2010/main" val="642616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BEA9AF1-EF35-4EC4-862B-93C14919B5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4" name="Content Placeholder 4">
            <a:extLst>
              <a:ext uri="{FF2B5EF4-FFF2-40B4-BE49-F238E27FC236}">
                <a16:creationId xmlns:a16="http://schemas.microsoft.com/office/drawing/2014/main" id="{6692D9F4-F6D0-4BD9-AE86-A5CF2D439F8D}"/>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1478396" y="631065"/>
            <a:ext cx="9235207" cy="5190185"/>
          </a:xfrm>
        </p:spPr>
      </p:pic>
    </p:spTree>
    <p:extLst>
      <p:ext uri="{BB962C8B-B14F-4D97-AF65-F5344CB8AC3E}">
        <p14:creationId xmlns:p14="http://schemas.microsoft.com/office/powerpoint/2010/main" val="2248048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BEA9AF1-EF35-4EC4-862B-93C14919B5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5" name="Content Placeholder 4">
            <a:extLst>
              <a:ext uri="{FF2B5EF4-FFF2-40B4-BE49-F238E27FC236}">
                <a16:creationId xmlns:a16="http://schemas.microsoft.com/office/drawing/2014/main" id="{E99C6523-AAB9-4F4E-B593-442A7BD6F8CF}"/>
              </a:ext>
            </a:extLst>
          </p:cNvPr>
          <p:cNvPicPr>
            <a:picLocks noChangeAspect="1"/>
          </p:cNvPicPr>
          <p:nvPr/>
        </p:nvPicPr>
        <p:blipFill rotWithShape="1">
          <a:blip r:embed="rId5">
            <a:extLst>
              <a:ext uri="{28A0092B-C50C-407E-A947-70E740481C1C}">
                <a14:useLocalDpi xmlns:a14="http://schemas.microsoft.com/office/drawing/2010/main" val="0"/>
              </a:ext>
            </a:extLst>
          </a:blip>
          <a:srcRect t="3965" r="1" b="3966"/>
          <a:stretch/>
        </p:blipFill>
        <p:spPr>
          <a:xfrm>
            <a:off x="516466" y="10"/>
            <a:ext cx="11159068" cy="6857990"/>
          </a:xfrm>
          <a:custGeom>
            <a:avLst/>
            <a:gdLst/>
            <a:ahLst/>
            <a:cxnLst/>
            <a:rect l="l" t="t" r="r" b="b"/>
            <a:pathLst>
              <a:path w="11159068" h="6858000">
                <a:moveTo>
                  <a:pt x="1192024" y="0"/>
                </a:moveTo>
                <a:cubicBezTo>
                  <a:pt x="1192024" y="0"/>
                  <a:pt x="1192024" y="0"/>
                  <a:pt x="9967044" y="0"/>
                </a:cubicBezTo>
                <a:cubicBezTo>
                  <a:pt x="10713854" y="942975"/>
                  <a:pt x="11159068" y="2138363"/>
                  <a:pt x="11159068" y="3433763"/>
                </a:cubicBezTo>
                <a:cubicBezTo>
                  <a:pt x="11159068" y="4724400"/>
                  <a:pt x="10718641" y="5915025"/>
                  <a:pt x="9971831" y="6858000"/>
                </a:cubicBezTo>
                <a:cubicBezTo>
                  <a:pt x="9971831" y="6858000"/>
                  <a:pt x="9971831" y="6858000"/>
                  <a:pt x="1187237" y="6858000"/>
                </a:cubicBezTo>
                <a:cubicBezTo>
                  <a:pt x="440427" y="5915025"/>
                  <a:pt x="0" y="4724400"/>
                  <a:pt x="0" y="3433763"/>
                </a:cubicBezTo>
                <a:cubicBezTo>
                  <a:pt x="0" y="2138363"/>
                  <a:pt x="445214" y="942975"/>
                  <a:pt x="1192024" y="0"/>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8410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BEA9AF1-EF35-4EC4-862B-93C14919B5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5" name="Content Placeholder 4">
            <a:extLst>
              <a:ext uri="{FF2B5EF4-FFF2-40B4-BE49-F238E27FC236}">
                <a16:creationId xmlns:a16="http://schemas.microsoft.com/office/drawing/2014/main" id="{E99C6523-AAB9-4F4E-B593-442A7BD6F8CF}"/>
              </a:ext>
            </a:extLst>
          </p:cNvPr>
          <p:cNvPicPr>
            <a:picLocks noChangeAspect="1"/>
          </p:cNvPicPr>
          <p:nvPr/>
        </p:nvPicPr>
        <p:blipFill rotWithShape="1">
          <a:blip r:embed="rId5">
            <a:extLst>
              <a:ext uri="{28A0092B-C50C-407E-A947-70E740481C1C}">
                <a14:useLocalDpi xmlns:a14="http://schemas.microsoft.com/office/drawing/2010/main" val="0"/>
              </a:ext>
            </a:extLst>
          </a:blip>
          <a:srcRect t="4342" r="1" b="3933"/>
          <a:stretch/>
        </p:blipFill>
        <p:spPr>
          <a:xfrm>
            <a:off x="516466" y="10"/>
            <a:ext cx="11159068" cy="6857990"/>
          </a:xfrm>
          <a:custGeom>
            <a:avLst/>
            <a:gdLst/>
            <a:ahLst/>
            <a:cxnLst/>
            <a:rect l="l" t="t" r="r" b="b"/>
            <a:pathLst>
              <a:path w="11159068" h="6858000">
                <a:moveTo>
                  <a:pt x="1192024" y="0"/>
                </a:moveTo>
                <a:cubicBezTo>
                  <a:pt x="1192024" y="0"/>
                  <a:pt x="1192024" y="0"/>
                  <a:pt x="9967044" y="0"/>
                </a:cubicBezTo>
                <a:cubicBezTo>
                  <a:pt x="10713854" y="942975"/>
                  <a:pt x="11159068" y="2138363"/>
                  <a:pt x="11159068" y="3433763"/>
                </a:cubicBezTo>
                <a:cubicBezTo>
                  <a:pt x="11159068" y="4724400"/>
                  <a:pt x="10718641" y="5915025"/>
                  <a:pt x="9971831" y="6858000"/>
                </a:cubicBezTo>
                <a:cubicBezTo>
                  <a:pt x="9971831" y="6858000"/>
                  <a:pt x="9971831" y="6858000"/>
                  <a:pt x="1187237" y="6858000"/>
                </a:cubicBezTo>
                <a:cubicBezTo>
                  <a:pt x="440427" y="5915025"/>
                  <a:pt x="0" y="4724400"/>
                  <a:pt x="0" y="3433763"/>
                </a:cubicBezTo>
                <a:cubicBezTo>
                  <a:pt x="0" y="2138363"/>
                  <a:pt x="445214" y="942975"/>
                  <a:pt x="1192024" y="0"/>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9661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BEA9AF1-EF35-4EC4-862B-93C14919B5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5" name="Content Placeholder 4" descr="Diagram&#10;&#10;Description automatically generated">
            <a:extLst>
              <a:ext uri="{FF2B5EF4-FFF2-40B4-BE49-F238E27FC236}">
                <a16:creationId xmlns:a16="http://schemas.microsoft.com/office/drawing/2014/main" id="{E99C6523-AAB9-4F4E-B593-442A7BD6F8CF}"/>
              </a:ext>
            </a:extLst>
          </p:cNvPr>
          <p:cNvPicPr>
            <a:picLocks noChangeAspect="1"/>
          </p:cNvPicPr>
          <p:nvPr/>
        </p:nvPicPr>
        <p:blipFill rotWithShape="1">
          <a:blip r:embed="rId5">
            <a:extLst>
              <a:ext uri="{28A0092B-C50C-407E-A947-70E740481C1C}">
                <a14:useLocalDpi xmlns:a14="http://schemas.microsoft.com/office/drawing/2010/main" val="0"/>
              </a:ext>
            </a:extLst>
          </a:blip>
          <a:srcRect r="1" b="7931"/>
          <a:stretch/>
        </p:blipFill>
        <p:spPr>
          <a:xfrm>
            <a:off x="516466" y="10"/>
            <a:ext cx="11159068" cy="6857990"/>
          </a:xfrm>
          <a:custGeom>
            <a:avLst/>
            <a:gdLst/>
            <a:ahLst/>
            <a:cxnLst/>
            <a:rect l="l" t="t" r="r" b="b"/>
            <a:pathLst>
              <a:path w="11159068" h="6858000">
                <a:moveTo>
                  <a:pt x="1192024" y="0"/>
                </a:moveTo>
                <a:cubicBezTo>
                  <a:pt x="1192024" y="0"/>
                  <a:pt x="1192024" y="0"/>
                  <a:pt x="9967044" y="0"/>
                </a:cubicBezTo>
                <a:cubicBezTo>
                  <a:pt x="10713854" y="942975"/>
                  <a:pt x="11159068" y="2138363"/>
                  <a:pt x="11159068" y="3433763"/>
                </a:cubicBezTo>
                <a:cubicBezTo>
                  <a:pt x="11159068" y="4724400"/>
                  <a:pt x="10718641" y="5915025"/>
                  <a:pt x="9971831" y="6858000"/>
                </a:cubicBezTo>
                <a:cubicBezTo>
                  <a:pt x="9971831" y="6858000"/>
                  <a:pt x="9971831" y="6858000"/>
                  <a:pt x="1187237" y="6858000"/>
                </a:cubicBezTo>
                <a:cubicBezTo>
                  <a:pt x="440427" y="5915025"/>
                  <a:pt x="0" y="4724400"/>
                  <a:pt x="0" y="3433763"/>
                </a:cubicBezTo>
                <a:cubicBezTo>
                  <a:pt x="0" y="2138363"/>
                  <a:pt x="445214" y="942975"/>
                  <a:pt x="1192024" y="0"/>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0072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6" name="Rectangle 9">
            <a:extLst>
              <a:ext uri="{FF2B5EF4-FFF2-40B4-BE49-F238E27FC236}">
                <a16:creationId xmlns:a16="http://schemas.microsoft.com/office/drawing/2014/main" id="{3D1E5586-8BB5-40F6-96C3-2E87DD7CE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3CE3E-9902-40E4-BC9B-619B74F0DCD2}"/>
              </a:ext>
            </a:extLst>
          </p:cNvPr>
          <p:cNvSpPr>
            <a:spLocks noGrp="1"/>
          </p:cNvSpPr>
          <p:nvPr>
            <p:ph type="title"/>
          </p:nvPr>
        </p:nvSpPr>
        <p:spPr>
          <a:xfrm>
            <a:off x="1993805" y="1354668"/>
            <a:ext cx="8204391" cy="2346475"/>
          </a:xfrm>
        </p:spPr>
        <p:txBody>
          <a:bodyPr vert="horz" lIns="91440" tIns="45720" rIns="91440" bIns="45720" rtlCol="0" anchor="b">
            <a:normAutofit/>
          </a:bodyPr>
          <a:lstStyle/>
          <a:p>
            <a:pPr algn="ctr">
              <a:lnSpc>
                <a:spcPct val="90000"/>
              </a:lnSpc>
            </a:pPr>
            <a:r>
              <a:rPr lang="en-US" sz="5100"/>
              <a:t>What’s with the awkward tale from your youth?</a:t>
            </a:r>
          </a:p>
        </p:txBody>
      </p:sp>
      <p:sp>
        <p:nvSpPr>
          <p:cNvPr id="3" name="Content Placeholder 2">
            <a:extLst>
              <a:ext uri="{FF2B5EF4-FFF2-40B4-BE49-F238E27FC236}">
                <a16:creationId xmlns:a16="http://schemas.microsoft.com/office/drawing/2014/main" id="{116B88F1-CA50-4667-B4B0-4C1BABA456F8}"/>
              </a:ext>
            </a:extLst>
          </p:cNvPr>
          <p:cNvSpPr>
            <a:spLocks noGrp="1"/>
          </p:cNvSpPr>
          <p:nvPr>
            <p:ph idx="1"/>
          </p:nvPr>
        </p:nvSpPr>
        <p:spPr>
          <a:xfrm>
            <a:off x="2497137" y="3940629"/>
            <a:ext cx="7197726" cy="1240970"/>
          </a:xfrm>
        </p:spPr>
        <p:txBody>
          <a:bodyPr vert="horz" lIns="91440" tIns="45720" rIns="91440" bIns="45720" rtlCol="0" anchor="t">
            <a:normAutofit/>
            <a:scene3d>
              <a:camera prst="orthographicFront"/>
              <a:lightRig rig="threePt" dir="t"/>
            </a:scene3d>
            <a:sp3d extrusionH="57150">
              <a:bevelT w="50800" h="38100" prst="riblet"/>
            </a:sp3d>
          </a:bodyPr>
          <a:lstStyle/>
          <a:p>
            <a:pPr marL="0" indent="0" algn="ctr">
              <a:buNone/>
            </a:pPr>
            <a:r>
              <a:rPr lang="en-US" sz="4400" b="1" cap="all" dirty="0"/>
              <a:t>Business Storytelling</a:t>
            </a:r>
          </a:p>
        </p:txBody>
      </p:sp>
      <p:cxnSp>
        <p:nvCxnSpPr>
          <p:cNvPr id="7" name="Straight Connector 11">
            <a:extLst>
              <a:ext uri="{FF2B5EF4-FFF2-40B4-BE49-F238E27FC236}">
                <a16:creationId xmlns:a16="http://schemas.microsoft.com/office/drawing/2014/main" id="{8A832D40-B9E2-4CE7-9E0A-B35591EA20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85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EC590-D4C3-4CB0-8FB8-1C89E6767E69}"/>
              </a:ext>
            </a:extLst>
          </p:cNvPr>
          <p:cNvSpPr>
            <a:spLocks noGrp="1"/>
          </p:cNvSpPr>
          <p:nvPr>
            <p:ph type="title"/>
          </p:nvPr>
        </p:nvSpPr>
        <p:spPr>
          <a:xfrm>
            <a:off x="685799" y="1150076"/>
            <a:ext cx="3659389" cy="4557849"/>
          </a:xfrm>
        </p:spPr>
        <p:txBody>
          <a:bodyPr>
            <a:normAutofit/>
          </a:bodyPr>
          <a:lstStyle/>
          <a:p>
            <a:pPr algn="r"/>
            <a:r>
              <a:rPr lang="en-US"/>
              <a:t>Business storytelling is…</a:t>
            </a:r>
          </a:p>
        </p:txBody>
      </p:sp>
      <p:cxnSp>
        <p:nvCxnSpPr>
          <p:cNvPr id="6"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3CD730-968C-454B-A3BE-92E5A9C8C8C4}"/>
              </a:ext>
            </a:extLst>
          </p:cNvPr>
          <p:cNvSpPr>
            <a:spLocks noGrp="1"/>
          </p:cNvSpPr>
          <p:nvPr>
            <p:ph idx="1"/>
          </p:nvPr>
        </p:nvSpPr>
        <p:spPr>
          <a:xfrm>
            <a:off x="4988658" y="1150076"/>
            <a:ext cx="6517543" cy="4557849"/>
          </a:xfrm>
        </p:spPr>
        <p:txBody>
          <a:bodyPr>
            <a:normAutofit/>
          </a:bodyPr>
          <a:lstStyle/>
          <a:p>
            <a:pPr marL="0" indent="0">
              <a:buNone/>
            </a:pPr>
            <a:r>
              <a:rPr lang="en-US" dirty="0"/>
              <a:t>sharing your messages in ways that engage audiences and drive them to take a desired action (purchase a product, subscribe to services, ask more questions, etc.)</a:t>
            </a:r>
          </a:p>
        </p:txBody>
      </p:sp>
    </p:spTree>
    <p:extLst>
      <p:ext uri="{BB962C8B-B14F-4D97-AF65-F5344CB8AC3E}">
        <p14:creationId xmlns:p14="http://schemas.microsoft.com/office/powerpoint/2010/main" val="37302020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191</TotalTime>
  <Words>1901</Words>
  <Application>Microsoft Office PowerPoint</Application>
  <PresentationFormat>Widescreen</PresentationFormat>
  <Paragraphs>166</Paragraphs>
  <Slides>35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PingFang SC Regular</vt:lpstr>
      <vt:lpstr>Celestial</vt:lpstr>
      <vt:lpstr>Business Storytelling</vt:lpstr>
      <vt:lpstr>PowerPoint Presentation</vt:lpstr>
      <vt:lpstr>PowerPoint Presentation</vt:lpstr>
      <vt:lpstr>PowerPoint Presentation</vt:lpstr>
      <vt:lpstr>PowerPoint Presentation</vt:lpstr>
      <vt:lpstr>PowerPoint Presentation</vt:lpstr>
      <vt:lpstr>PowerPoint Presentation</vt:lpstr>
      <vt:lpstr>What’s with the awkward tale from your youth?</vt:lpstr>
      <vt:lpstr>Business storytelling is…</vt:lpstr>
      <vt:lpstr>Why tell stories?</vt:lpstr>
      <vt:lpstr>PowerPoint Presentation</vt:lpstr>
      <vt:lpstr>PowerPoint Presentation</vt:lpstr>
      <vt:lpstr>So how do I create a story?</vt:lpstr>
      <vt:lpstr>Who is your audience?</vt:lpstr>
      <vt:lpstr>What is your core message?</vt:lpstr>
      <vt:lpstr>PowerPoint Presentation</vt:lpstr>
      <vt:lpstr>What medium should you use?</vt:lpstr>
      <vt:lpstr>Different mediums</vt:lpstr>
      <vt:lpstr>What type of story should you use?</vt:lpstr>
      <vt:lpstr>Story types</vt:lpstr>
      <vt:lpstr>How do I make a story?</vt:lpstr>
      <vt:lpstr>Step to make a story</vt:lpstr>
      <vt:lpstr>PowerPoint Presentation</vt:lpstr>
      <vt:lpstr>Some aspects to consider</vt:lpstr>
      <vt:lpstr>What should my listener do?</vt:lpstr>
      <vt:lpstr>PowerPoint Presentation</vt:lpstr>
      <vt:lpstr>So how do I make my story successful?</vt:lpstr>
      <vt:lpstr>Remember your parameters</vt:lpstr>
      <vt:lpstr>Be authentic</vt:lpstr>
      <vt:lpstr>Keep your brand at the forefront</vt:lpstr>
      <vt:lpstr>Know your outcome</vt:lpstr>
      <vt:lpstr>Don’t forget your freshman composition class</vt:lpstr>
      <vt:lpstr>Don’t forget your freshman composition class</vt:lpstr>
      <vt:lpstr>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Storytelling</dc:title>
  <dc:creator>Young, Kimberly</dc:creator>
  <cp:lastModifiedBy>Young, Kimberly</cp:lastModifiedBy>
  <cp:revision>2</cp:revision>
  <dcterms:created xsi:type="dcterms:W3CDTF">2021-04-01T16:00:05Z</dcterms:created>
  <dcterms:modified xsi:type="dcterms:W3CDTF">2021-07-16T20:28:29Z</dcterms:modified>
</cp:coreProperties>
</file>