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98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7216CnGUi1XHLH362b9hgkkuK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07EAE-50BB-42D1-9017-136BC66537B4}" v="35" dt="2021-07-19T12:50:2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5" autoAdjust="0"/>
  </p:normalViewPr>
  <p:slideViewPr>
    <p:cSldViewPr snapToGrid="0">
      <p:cViewPr varScale="1">
        <p:scale>
          <a:sx n="78" d="100"/>
          <a:sy n="78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Kimberly" userId="ff8ad6cf-2d73-4f8b-976d-198e6df20a90" providerId="ADAL" clId="{19F07EAE-50BB-42D1-9017-136BC66537B4}"/>
    <pc:docChg chg="undo custSel addSld delSld modSld modMainMaster">
      <pc:chgData name="Young, Kimberly" userId="ff8ad6cf-2d73-4f8b-976d-198e6df20a90" providerId="ADAL" clId="{19F07EAE-50BB-42D1-9017-136BC66537B4}" dt="2021-07-19T12:50:34.164" v="794" actId="14100"/>
      <pc:docMkLst>
        <pc:docMk/>
      </pc:docMkLst>
      <pc:sldChg chg="addSp delSp modSp mod setBg addAnim setClrOvrMap">
        <pc:chgData name="Young, Kimberly" userId="ff8ad6cf-2d73-4f8b-976d-198e6df20a90" providerId="ADAL" clId="{19F07EAE-50BB-42D1-9017-136BC66537B4}" dt="2021-07-19T12:39:38.477" v="5" actId="26606"/>
        <pc:sldMkLst>
          <pc:docMk/>
          <pc:sldMk cId="0" sldId="256"/>
        </pc:sldMkLst>
        <pc:spChg chg="mod">
          <ac:chgData name="Young, Kimberly" userId="ff8ad6cf-2d73-4f8b-976d-198e6df20a90" providerId="ADAL" clId="{19F07EAE-50BB-42D1-9017-136BC66537B4}" dt="2021-07-19T12:39:38.477" v="5" actId="26606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Young, Kimberly" userId="ff8ad6cf-2d73-4f8b-976d-198e6df20a90" providerId="ADAL" clId="{19F07EAE-50BB-42D1-9017-136BC66537B4}" dt="2021-07-19T12:39:38.477" v="5" actId="26606"/>
          <ac:spMkLst>
            <pc:docMk/>
            <pc:sldMk cId="0" sldId="256"/>
            <ac:spMk id="122" creationId="{00000000-0000-0000-0000-000000000000}"/>
          </ac:spMkLst>
        </pc:spChg>
        <pc:spChg chg="add del">
          <ac:chgData name="Young, Kimberly" userId="ff8ad6cf-2d73-4f8b-976d-198e6df20a90" providerId="ADAL" clId="{19F07EAE-50BB-42D1-9017-136BC66537B4}" dt="2021-07-19T12:39:31.030" v="4" actId="26606"/>
          <ac:spMkLst>
            <pc:docMk/>
            <pc:sldMk cId="0" sldId="256"/>
            <ac:spMk id="127" creationId="{C04F8797-ED77-4C70-AAEA-0DE48267C25C}"/>
          </ac:spMkLst>
        </pc:spChg>
        <pc:spChg chg="add del">
          <ac:chgData name="Young, Kimberly" userId="ff8ad6cf-2d73-4f8b-976d-198e6df20a90" providerId="ADAL" clId="{19F07EAE-50BB-42D1-9017-136BC66537B4}" dt="2021-07-19T12:39:31.030" v="4" actId="26606"/>
          <ac:spMkLst>
            <pc:docMk/>
            <pc:sldMk cId="0" sldId="256"/>
            <ac:spMk id="129" creationId="{CAD06229-FEB7-4CC9-8BE7-1A9457B9C601}"/>
          </ac:spMkLst>
        </pc:spChg>
        <pc:spChg chg="add">
          <ac:chgData name="Young, Kimberly" userId="ff8ad6cf-2d73-4f8b-976d-198e6df20a90" providerId="ADAL" clId="{19F07EAE-50BB-42D1-9017-136BC66537B4}" dt="2021-07-19T12:39:38.477" v="5" actId="26606"/>
          <ac:spMkLst>
            <pc:docMk/>
            <pc:sldMk cId="0" sldId="256"/>
            <ac:spMk id="142" creationId="{1F94DC1C-47D1-41D7-8B1B-9A036D614027}"/>
          </ac:spMkLst>
        </pc:spChg>
        <pc:spChg chg="add">
          <ac:chgData name="Young, Kimberly" userId="ff8ad6cf-2d73-4f8b-976d-198e6df20a90" providerId="ADAL" clId="{19F07EAE-50BB-42D1-9017-136BC66537B4}" dt="2021-07-19T12:39:38.477" v="5" actId="26606"/>
          <ac:spMkLst>
            <pc:docMk/>
            <pc:sldMk cId="0" sldId="256"/>
            <ac:spMk id="146" creationId="{AC12A592-C02D-46EF-8E1F-9335DB8D71DF}"/>
          </ac:spMkLst>
        </pc:spChg>
        <pc:spChg chg="add">
          <ac:chgData name="Young, Kimberly" userId="ff8ad6cf-2d73-4f8b-976d-198e6df20a90" providerId="ADAL" clId="{19F07EAE-50BB-42D1-9017-136BC66537B4}" dt="2021-07-19T12:39:38.477" v="5" actId="26606"/>
          <ac:spMkLst>
            <pc:docMk/>
            <pc:sldMk cId="0" sldId="256"/>
            <ac:spMk id="148" creationId="{24005816-5BCA-4665-8A58-5580F8E9C84A}"/>
          </ac:spMkLst>
        </pc:spChg>
        <pc:grpChg chg="add">
          <ac:chgData name="Young, Kimberly" userId="ff8ad6cf-2d73-4f8b-976d-198e6df20a90" providerId="ADAL" clId="{19F07EAE-50BB-42D1-9017-136BC66537B4}" dt="2021-07-19T12:39:38.477" v="5" actId="26606"/>
          <ac:grpSpMkLst>
            <pc:docMk/>
            <pc:sldMk cId="0" sldId="256"/>
            <ac:grpSpMk id="150" creationId="{BF07F359-8CA3-4854-91E7-EE6004020511}"/>
          </ac:grpSpMkLst>
        </pc:grpChg>
        <pc:picChg chg="add del">
          <ac:chgData name="Young, Kimberly" userId="ff8ad6cf-2d73-4f8b-976d-198e6df20a90" providerId="ADAL" clId="{19F07EAE-50BB-42D1-9017-136BC66537B4}" dt="2021-07-19T12:39:31.030" v="4" actId="26606"/>
          <ac:picMkLst>
            <pc:docMk/>
            <pc:sldMk cId="0" sldId="256"/>
            <ac:picMk id="131" creationId="{42B44E02-2041-49BE-AF61-F91454DC3AA8}"/>
          </ac:picMkLst>
        </pc:picChg>
        <pc:picChg chg="add del">
          <ac:chgData name="Young, Kimberly" userId="ff8ad6cf-2d73-4f8b-976d-198e6df20a90" providerId="ADAL" clId="{19F07EAE-50BB-42D1-9017-136BC66537B4}" dt="2021-07-19T12:39:31.030" v="4" actId="26606"/>
          <ac:picMkLst>
            <pc:docMk/>
            <pc:sldMk cId="0" sldId="256"/>
            <ac:picMk id="133" creationId="{08625290-97B7-41E9-9685-D438F86FC9EA}"/>
          </ac:picMkLst>
        </pc:picChg>
        <pc:picChg chg="add mod">
          <ac:chgData name="Young, Kimberly" userId="ff8ad6cf-2d73-4f8b-976d-198e6df20a90" providerId="ADAL" clId="{19F07EAE-50BB-42D1-9017-136BC66537B4}" dt="2021-07-19T12:39:38.477" v="5" actId="26606"/>
          <ac:picMkLst>
            <pc:docMk/>
            <pc:sldMk cId="0" sldId="256"/>
            <ac:picMk id="137" creationId="{5532B4BC-77FB-41EE-9C93-814A5C536F74}"/>
          </ac:picMkLst>
        </pc:picChg>
        <pc:picChg chg="add">
          <ac:chgData name="Young, Kimberly" userId="ff8ad6cf-2d73-4f8b-976d-198e6df20a90" providerId="ADAL" clId="{19F07EAE-50BB-42D1-9017-136BC66537B4}" dt="2021-07-19T12:39:38.477" v="5" actId="26606"/>
          <ac:picMkLst>
            <pc:docMk/>
            <pc:sldMk cId="0" sldId="256"/>
            <ac:picMk id="144" creationId="{811383CE-CE86-4E1C-B289-798EB9E6E0E5}"/>
          </ac:picMkLst>
        </pc:picChg>
      </pc:sldChg>
      <pc:sldChg chg="modSp del">
        <pc:chgData name="Young, Kimberly" userId="ff8ad6cf-2d73-4f8b-976d-198e6df20a90" providerId="ADAL" clId="{19F07EAE-50BB-42D1-9017-136BC66537B4}" dt="2021-07-19T12:39:46.233" v="6" actId="2696"/>
        <pc:sldMkLst>
          <pc:docMk/>
          <pc:sldMk cId="0" sldId="257"/>
        </pc:sldMkLst>
        <pc:spChg chg="mod">
          <ac:chgData name="Young, Kimberly" userId="ff8ad6cf-2d73-4f8b-976d-198e6df20a90" providerId="ADAL" clId="{19F07EAE-50BB-42D1-9017-136BC66537B4}" dt="2021-07-19T12:39:12.464" v="0"/>
          <ac:spMkLst>
            <pc:docMk/>
            <pc:sldMk cId="0" sldId="257"/>
            <ac:spMk id="127" creationId="{00000000-0000-0000-0000-000000000000}"/>
          </ac:spMkLst>
        </pc:spChg>
      </pc:sldChg>
      <pc:sldChg chg="addSp modSp mod setBg setClrOvrMap">
        <pc:chgData name="Young, Kimberly" userId="ff8ad6cf-2d73-4f8b-976d-198e6df20a90" providerId="ADAL" clId="{19F07EAE-50BB-42D1-9017-136BC66537B4}" dt="2021-07-19T12:40:04.103" v="7" actId="26606"/>
        <pc:sldMkLst>
          <pc:docMk/>
          <pc:sldMk cId="0" sldId="258"/>
        </pc:sldMkLst>
        <pc:spChg chg="add">
          <ac:chgData name="Young, Kimberly" userId="ff8ad6cf-2d73-4f8b-976d-198e6df20a90" providerId="ADAL" clId="{19F07EAE-50BB-42D1-9017-136BC66537B4}" dt="2021-07-19T12:40:04.103" v="7" actId="26606"/>
          <ac:spMkLst>
            <pc:docMk/>
            <pc:sldMk cId="0" sldId="258"/>
            <ac:spMk id="78" creationId="{1F94DC1C-47D1-41D7-8B1B-9A036D614027}"/>
          </ac:spMkLst>
        </pc:spChg>
        <pc:spChg chg="add">
          <ac:chgData name="Young, Kimberly" userId="ff8ad6cf-2d73-4f8b-976d-198e6df20a90" providerId="ADAL" clId="{19F07EAE-50BB-42D1-9017-136BC66537B4}" dt="2021-07-19T12:40:04.103" v="7" actId="26606"/>
          <ac:spMkLst>
            <pc:docMk/>
            <pc:sldMk cId="0" sldId="258"/>
            <ac:spMk id="82" creationId="{AC12A592-C02D-46EF-8E1F-9335DB8D71DF}"/>
          </ac:spMkLst>
        </pc:spChg>
        <pc:spChg chg="add">
          <ac:chgData name="Young, Kimberly" userId="ff8ad6cf-2d73-4f8b-976d-198e6df20a90" providerId="ADAL" clId="{19F07EAE-50BB-42D1-9017-136BC66537B4}" dt="2021-07-19T12:40:04.103" v="7" actId="26606"/>
          <ac:spMkLst>
            <pc:docMk/>
            <pc:sldMk cId="0" sldId="258"/>
            <ac:spMk id="84" creationId="{24005816-5BCA-4665-8A58-5580F8E9C84A}"/>
          </ac:spMkLst>
        </pc:spChg>
        <pc:spChg chg="mod">
          <ac:chgData name="Young, Kimberly" userId="ff8ad6cf-2d73-4f8b-976d-198e6df20a90" providerId="ADAL" clId="{19F07EAE-50BB-42D1-9017-136BC66537B4}" dt="2021-07-19T12:40:04.103" v="7" actId="26606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Young, Kimberly" userId="ff8ad6cf-2d73-4f8b-976d-198e6df20a90" providerId="ADAL" clId="{19F07EAE-50BB-42D1-9017-136BC66537B4}" dt="2021-07-19T12:40:04.103" v="7" actId="26606"/>
          <ac:spMkLst>
            <pc:docMk/>
            <pc:sldMk cId="0" sldId="258"/>
            <ac:spMk id="134" creationId="{00000000-0000-0000-0000-000000000000}"/>
          </ac:spMkLst>
        </pc:spChg>
        <pc:grpChg chg="add">
          <ac:chgData name="Young, Kimberly" userId="ff8ad6cf-2d73-4f8b-976d-198e6df20a90" providerId="ADAL" clId="{19F07EAE-50BB-42D1-9017-136BC66537B4}" dt="2021-07-19T12:40:04.103" v="7" actId="26606"/>
          <ac:grpSpMkLst>
            <pc:docMk/>
            <pc:sldMk cId="0" sldId="258"/>
            <ac:grpSpMk id="86" creationId="{BF07F359-8CA3-4854-91E7-EE6004020511}"/>
          </ac:grpSpMkLst>
        </pc:grpChg>
        <pc:picChg chg="add">
          <ac:chgData name="Young, Kimberly" userId="ff8ad6cf-2d73-4f8b-976d-198e6df20a90" providerId="ADAL" clId="{19F07EAE-50BB-42D1-9017-136BC66537B4}" dt="2021-07-19T12:40:04.103" v="7" actId="26606"/>
          <ac:picMkLst>
            <pc:docMk/>
            <pc:sldMk cId="0" sldId="258"/>
            <ac:picMk id="76" creationId="{1BAADFC8-5EC1-425B-BF89-49E9EED7FE2D}"/>
          </ac:picMkLst>
        </pc:picChg>
        <pc:picChg chg="add">
          <ac:chgData name="Young, Kimberly" userId="ff8ad6cf-2d73-4f8b-976d-198e6df20a90" providerId="ADAL" clId="{19F07EAE-50BB-42D1-9017-136BC66537B4}" dt="2021-07-19T12:40:04.103" v="7" actId="26606"/>
          <ac:picMkLst>
            <pc:docMk/>
            <pc:sldMk cId="0" sldId="258"/>
            <ac:picMk id="80" creationId="{811383CE-CE86-4E1C-B289-798EB9E6E0E5}"/>
          </ac:picMkLst>
        </pc:picChg>
        <pc:picChg chg="mod">
          <ac:chgData name="Young, Kimberly" userId="ff8ad6cf-2d73-4f8b-976d-198e6df20a90" providerId="ADAL" clId="{19F07EAE-50BB-42D1-9017-136BC66537B4}" dt="2021-07-19T12:40:04.103" v="7" actId="26606"/>
          <ac:picMkLst>
            <pc:docMk/>
            <pc:sldMk cId="0" sldId="258"/>
            <ac:picMk id="135" creationId="{00000000-0000-0000-0000-000000000000}"/>
          </ac:picMkLst>
        </pc:picChg>
      </pc:sldChg>
      <pc:sldChg chg="modSp mod setBg">
        <pc:chgData name="Young, Kimberly" userId="ff8ad6cf-2d73-4f8b-976d-198e6df20a90" providerId="ADAL" clId="{19F07EAE-50BB-42D1-9017-136BC66537B4}" dt="2021-07-19T12:50:23.500" v="790"/>
        <pc:sldMkLst>
          <pc:docMk/>
          <pc:sldMk cId="0" sldId="259"/>
        </pc:sldMkLst>
        <pc:spChg chg="mod">
          <ac:chgData name="Young, Kimberly" userId="ff8ad6cf-2d73-4f8b-976d-198e6df20a90" providerId="ADAL" clId="{19F07EAE-50BB-42D1-9017-136BC66537B4}" dt="2021-07-19T12:40:09.951" v="8" actId="26606"/>
          <ac:spMkLst>
            <pc:docMk/>
            <pc:sldMk cId="0" sldId="259"/>
            <ac:spMk id="140" creationId="{00000000-0000-0000-0000-000000000000}"/>
          </ac:spMkLst>
        </pc:spChg>
        <pc:spChg chg="mod ord">
          <ac:chgData name="Young, Kimberly" userId="ff8ad6cf-2d73-4f8b-976d-198e6df20a90" providerId="ADAL" clId="{19F07EAE-50BB-42D1-9017-136BC66537B4}" dt="2021-07-19T12:40:09.951" v="8" actId="26606"/>
          <ac:spMkLst>
            <pc:docMk/>
            <pc:sldMk cId="0" sldId="259"/>
            <ac:spMk id="141" creationId="{00000000-0000-0000-0000-000000000000}"/>
          </ac:spMkLst>
        </pc:spChg>
        <pc:picChg chg="mod">
          <ac:chgData name="Young, Kimberly" userId="ff8ad6cf-2d73-4f8b-976d-198e6df20a90" providerId="ADAL" clId="{19F07EAE-50BB-42D1-9017-136BC66537B4}" dt="2021-07-19T12:50:23.500" v="790"/>
          <ac:picMkLst>
            <pc:docMk/>
            <pc:sldMk cId="0" sldId="259"/>
            <ac:picMk id="142" creationId="{00000000-0000-0000-0000-000000000000}"/>
          </ac:picMkLst>
        </pc:picChg>
      </pc:sldChg>
      <pc:sldChg chg="addSp delSp modSp mod setBg">
        <pc:chgData name="Young, Kimberly" userId="ff8ad6cf-2d73-4f8b-976d-198e6df20a90" providerId="ADAL" clId="{19F07EAE-50BB-42D1-9017-136BC66537B4}" dt="2021-07-19T12:50:34.164" v="794" actId="14100"/>
        <pc:sldMkLst>
          <pc:docMk/>
          <pc:sldMk cId="0" sldId="260"/>
        </pc:sldMkLst>
        <pc:spChg chg="mod">
          <ac:chgData name="Young, Kimberly" userId="ff8ad6cf-2d73-4f8b-976d-198e6df20a90" providerId="ADAL" clId="{19F07EAE-50BB-42D1-9017-136BC66537B4}" dt="2021-07-19T12:40:54.764" v="13" actId="26606"/>
          <ac:spMkLst>
            <pc:docMk/>
            <pc:sldMk cId="0" sldId="260"/>
            <ac:spMk id="147" creationId="{00000000-0000-0000-0000-000000000000}"/>
          </ac:spMkLst>
        </pc:spChg>
        <pc:spChg chg="mod">
          <ac:chgData name="Young, Kimberly" userId="ff8ad6cf-2d73-4f8b-976d-198e6df20a90" providerId="ADAL" clId="{19F07EAE-50BB-42D1-9017-136BC66537B4}" dt="2021-07-19T12:50:34.164" v="794" actId="14100"/>
          <ac:spMkLst>
            <pc:docMk/>
            <pc:sldMk cId="0" sldId="260"/>
            <ac:spMk id="149" creationId="{00000000-0000-0000-0000-000000000000}"/>
          </ac:spMkLst>
        </pc:spChg>
        <pc:spChg chg="add del">
          <ac:chgData name="Young, Kimberly" userId="ff8ad6cf-2d73-4f8b-976d-198e6df20a90" providerId="ADAL" clId="{19F07EAE-50BB-42D1-9017-136BC66537B4}" dt="2021-07-19T12:40:45.659" v="12" actId="21"/>
          <ac:spMkLst>
            <pc:docMk/>
            <pc:sldMk cId="0" sldId="260"/>
            <ac:spMk id="153" creationId="{901F736A-C9B3-4A33-A845-B8AB5CA69C0D}"/>
          </ac:spMkLst>
        </pc:spChg>
        <pc:picChg chg="add">
          <ac:chgData name="Young, Kimberly" userId="ff8ad6cf-2d73-4f8b-976d-198e6df20a90" providerId="ADAL" clId="{19F07EAE-50BB-42D1-9017-136BC66537B4}" dt="2021-07-19T12:40:54.764" v="13" actId="26606"/>
          <ac:picMkLst>
            <pc:docMk/>
            <pc:sldMk cId="0" sldId="260"/>
            <ac:picMk id="90" creationId="{6AF6706C-CF07-43A1-BCC4-CBA5D33820DA}"/>
          </ac:picMkLst>
        </pc:picChg>
        <pc:picChg chg="add mod">
          <ac:chgData name="Young, Kimberly" userId="ff8ad6cf-2d73-4f8b-976d-198e6df20a90" providerId="ADAL" clId="{19F07EAE-50BB-42D1-9017-136BC66537B4}" dt="2021-07-19T12:41:04.844" v="16"/>
          <ac:picMkLst>
            <pc:docMk/>
            <pc:sldMk cId="0" sldId="260"/>
            <ac:picMk id="148" creationId="{00000000-0000-0000-0000-000000000000}"/>
          </ac:picMkLst>
        </pc:picChg>
        <pc:picChg chg="del mod replId">
          <ac:chgData name="Young, Kimberly" userId="ff8ad6cf-2d73-4f8b-976d-198e6df20a90" providerId="ADAL" clId="{19F07EAE-50BB-42D1-9017-136BC66537B4}" dt="2021-07-19T12:40:40.312" v="11" actId="26606"/>
          <ac:picMkLst>
            <pc:docMk/>
            <pc:sldMk cId="0" sldId="260"/>
            <ac:picMk id="151" creationId="{00000000-0000-0000-0000-000000000000}"/>
          </ac:picMkLst>
        </pc:picChg>
      </pc:sldChg>
      <pc:sldChg chg="modSp mod setBg">
        <pc:chgData name="Young, Kimberly" userId="ff8ad6cf-2d73-4f8b-976d-198e6df20a90" providerId="ADAL" clId="{19F07EAE-50BB-42D1-9017-136BC66537B4}" dt="2021-07-19T12:41:13.499" v="17" actId="26606"/>
        <pc:sldMkLst>
          <pc:docMk/>
          <pc:sldMk cId="0" sldId="261"/>
        </pc:sldMkLst>
        <pc:spChg chg="mod">
          <ac:chgData name="Young, Kimberly" userId="ff8ad6cf-2d73-4f8b-976d-198e6df20a90" providerId="ADAL" clId="{19F07EAE-50BB-42D1-9017-136BC66537B4}" dt="2021-07-19T12:41:13.499" v="17" actId="26606"/>
          <ac:spMkLst>
            <pc:docMk/>
            <pc:sldMk cId="0" sldId="261"/>
            <ac:spMk id="154" creationId="{00000000-0000-0000-0000-000000000000}"/>
          </ac:spMkLst>
        </pc:spChg>
        <pc:spChg chg="mod ord">
          <ac:chgData name="Young, Kimberly" userId="ff8ad6cf-2d73-4f8b-976d-198e6df20a90" providerId="ADAL" clId="{19F07EAE-50BB-42D1-9017-136BC66537B4}" dt="2021-07-19T12:41:13.499" v="17" actId="26606"/>
          <ac:spMkLst>
            <pc:docMk/>
            <pc:sldMk cId="0" sldId="261"/>
            <ac:spMk id="155" creationId="{00000000-0000-0000-0000-000000000000}"/>
          </ac:spMkLst>
        </pc:spChg>
        <pc:picChg chg="mod">
          <ac:chgData name="Young, Kimberly" userId="ff8ad6cf-2d73-4f8b-976d-198e6df20a90" providerId="ADAL" clId="{19F07EAE-50BB-42D1-9017-136BC66537B4}" dt="2021-07-19T12:41:13.499" v="17" actId="26606"/>
          <ac:picMkLst>
            <pc:docMk/>
            <pc:sldMk cId="0" sldId="261"/>
            <ac:picMk id="156" creationId="{00000000-0000-0000-0000-000000000000}"/>
          </ac:picMkLst>
        </pc:picChg>
      </pc:sldChg>
      <pc:sldChg chg="addSp delSp modSp mod setBg modNotesTx">
        <pc:chgData name="Young, Kimberly" userId="ff8ad6cf-2d73-4f8b-976d-198e6df20a90" providerId="ADAL" clId="{19F07EAE-50BB-42D1-9017-136BC66537B4}" dt="2021-07-19T12:42:15.649" v="188" actId="20577"/>
        <pc:sldMkLst>
          <pc:docMk/>
          <pc:sldMk cId="0" sldId="262"/>
        </pc:sldMkLst>
        <pc:spChg chg="add del">
          <ac:chgData name="Young, Kimberly" userId="ff8ad6cf-2d73-4f8b-976d-198e6df20a90" providerId="ADAL" clId="{19F07EAE-50BB-42D1-9017-136BC66537B4}" dt="2021-07-19T12:41:24.249" v="20" actId="21"/>
          <ac:spMkLst>
            <pc:docMk/>
            <pc:sldMk cId="0" sldId="262"/>
            <ac:spMk id="165" creationId="{67BB4AE0-5ED3-433D-89EE-C8EB16F46899}"/>
          </ac:spMkLst>
        </pc:spChg>
        <pc:picChg chg="add del">
          <ac:chgData name="Young, Kimberly" userId="ff8ad6cf-2d73-4f8b-976d-198e6df20a90" providerId="ADAL" clId="{19F07EAE-50BB-42D1-9017-136BC66537B4}" dt="2021-07-19T12:41:32.961" v="22" actId="26606"/>
          <ac:picMkLst>
            <pc:docMk/>
            <pc:sldMk cId="0" sldId="262"/>
            <ac:picMk id="102" creationId="{8BEA9AF1-EF35-4EC4-862B-93C14919B564}"/>
          </ac:picMkLst>
        </pc:picChg>
        <pc:picChg chg="add mod">
          <ac:chgData name="Young, Kimberly" userId="ff8ad6cf-2d73-4f8b-976d-198e6df20a90" providerId="ADAL" clId="{19F07EAE-50BB-42D1-9017-136BC66537B4}" dt="2021-07-19T12:41:32.979" v="23" actId="26606"/>
          <ac:picMkLst>
            <pc:docMk/>
            <pc:sldMk cId="0" sldId="262"/>
            <ac:picMk id="161" creationId="{00000000-0000-0000-0000-000000000000}"/>
          </ac:picMkLst>
        </pc:picChg>
        <pc:picChg chg="del mod replId">
          <ac:chgData name="Young, Kimberly" userId="ff8ad6cf-2d73-4f8b-976d-198e6df20a90" providerId="ADAL" clId="{19F07EAE-50BB-42D1-9017-136BC66537B4}" dt="2021-07-19T12:41:21.670" v="19" actId="26606"/>
          <ac:picMkLst>
            <pc:docMk/>
            <pc:sldMk cId="0" sldId="262"/>
            <ac:picMk id="163" creationId="{00000000-0000-0000-0000-000000000000}"/>
          </ac:picMkLst>
        </pc:picChg>
        <pc:picChg chg="add">
          <ac:chgData name="Young, Kimberly" userId="ff8ad6cf-2d73-4f8b-976d-198e6df20a90" providerId="ADAL" clId="{19F07EAE-50BB-42D1-9017-136BC66537B4}" dt="2021-07-19T12:41:32.979" v="23" actId="26606"/>
          <ac:picMkLst>
            <pc:docMk/>
            <pc:sldMk cId="0" sldId="262"/>
            <ac:picMk id="164" creationId="{8BEA9AF1-EF35-4EC4-862B-93C14919B564}"/>
          </ac:picMkLst>
        </pc:picChg>
      </pc:sldChg>
      <pc:sldChg chg="addSp delSp modSp mod setBg modNotesTx">
        <pc:chgData name="Young, Kimberly" userId="ff8ad6cf-2d73-4f8b-976d-198e6df20a90" providerId="ADAL" clId="{19F07EAE-50BB-42D1-9017-136BC66537B4}" dt="2021-07-19T12:42:47.486" v="344" actId="20577"/>
        <pc:sldMkLst>
          <pc:docMk/>
          <pc:sldMk cId="0" sldId="263"/>
        </pc:sldMkLst>
        <pc:spChg chg="add del">
          <ac:chgData name="Young, Kimberly" userId="ff8ad6cf-2d73-4f8b-976d-198e6df20a90" providerId="ADAL" clId="{19F07EAE-50BB-42D1-9017-136BC66537B4}" dt="2021-07-19T12:41:38.920" v="26" actId="21"/>
          <ac:spMkLst>
            <pc:docMk/>
            <pc:sldMk cId="0" sldId="263"/>
            <ac:spMk id="170" creationId="{2F207EF0-0BA1-4256-A2D4-1FF688E239A6}"/>
          </ac:spMkLst>
        </pc:spChg>
        <pc:picChg chg="add">
          <ac:chgData name="Young, Kimberly" userId="ff8ad6cf-2d73-4f8b-976d-198e6df20a90" providerId="ADAL" clId="{19F07EAE-50BB-42D1-9017-136BC66537B4}" dt="2021-07-19T12:41:42.792" v="27" actId="26606"/>
          <ac:picMkLst>
            <pc:docMk/>
            <pc:sldMk cId="0" sldId="263"/>
            <ac:picMk id="107" creationId="{8BEA9AF1-EF35-4EC4-862B-93C14919B564}"/>
          </ac:picMkLst>
        </pc:picChg>
        <pc:picChg chg="add mod">
          <ac:chgData name="Young, Kimberly" userId="ff8ad6cf-2d73-4f8b-976d-198e6df20a90" providerId="ADAL" clId="{19F07EAE-50BB-42D1-9017-136BC66537B4}" dt="2021-07-19T12:41:42.792" v="27" actId="26606"/>
          <ac:picMkLst>
            <pc:docMk/>
            <pc:sldMk cId="0" sldId="263"/>
            <ac:picMk id="166" creationId="{00000000-0000-0000-0000-000000000000}"/>
          </ac:picMkLst>
        </pc:picChg>
        <pc:picChg chg="del mod replId">
          <ac:chgData name="Young, Kimberly" userId="ff8ad6cf-2d73-4f8b-976d-198e6df20a90" providerId="ADAL" clId="{19F07EAE-50BB-42D1-9017-136BC66537B4}" dt="2021-07-19T12:41:36.453" v="25" actId="26606"/>
          <ac:picMkLst>
            <pc:docMk/>
            <pc:sldMk cId="0" sldId="263"/>
            <ac:picMk id="168" creationId="{00000000-0000-0000-0000-000000000000}"/>
          </ac:picMkLst>
        </pc:picChg>
      </pc:sldChg>
      <pc:sldChg chg="modSp mod setBg">
        <pc:chgData name="Young, Kimberly" userId="ff8ad6cf-2d73-4f8b-976d-198e6df20a90" providerId="ADAL" clId="{19F07EAE-50BB-42D1-9017-136BC66537B4}" dt="2021-07-19T12:42:53.895" v="345" actId="26606"/>
        <pc:sldMkLst>
          <pc:docMk/>
          <pc:sldMk cId="0" sldId="264"/>
        </pc:sldMkLst>
        <pc:spChg chg="mod">
          <ac:chgData name="Young, Kimberly" userId="ff8ad6cf-2d73-4f8b-976d-198e6df20a90" providerId="ADAL" clId="{19F07EAE-50BB-42D1-9017-136BC66537B4}" dt="2021-07-19T12:42:53.895" v="345" actId="26606"/>
          <ac:spMkLst>
            <pc:docMk/>
            <pc:sldMk cId="0" sldId="264"/>
            <ac:spMk id="171" creationId="{00000000-0000-0000-0000-000000000000}"/>
          </ac:spMkLst>
        </pc:spChg>
        <pc:spChg chg="mod ord">
          <ac:chgData name="Young, Kimberly" userId="ff8ad6cf-2d73-4f8b-976d-198e6df20a90" providerId="ADAL" clId="{19F07EAE-50BB-42D1-9017-136BC66537B4}" dt="2021-07-19T12:42:53.895" v="345" actId="26606"/>
          <ac:spMkLst>
            <pc:docMk/>
            <pc:sldMk cId="0" sldId="264"/>
            <ac:spMk id="172" creationId="{00000000-0000-0000-0000-000000000000}"/>
          </ac:spMkLst>
        </pc:spChg>
        <pc:picChg chg="mod">
          <ac:chgData name="Young, Kimberly" userId="ff8ad6cf-2d73-4f8b-976d-198e6df20a90" providerId="ADAL" clId="{19F07EAE-50BB-42D1-9017-136BC66537B4}" dt="2021-07-19T12:42:53.895" v="345" actId="26606"/>
          <ac:picMkLst>
            <pc:docMk/>
            <pc:sldMk cId="0" sldId="264"/>
            <ac:picMk id="173" creationId="{00000000-0000-0000-0000-000000000000}"/>
          </ac:picMkLst>
        </pc:picChg>
      </pc:sldChg>
      <pc:sldChg chg="modSp mod modNotesTx">
        <pc:chgData name="Young, Kimberly" userId="ff8ad6cf-2d73-4f8b-976d-198e6df20a90" providerId="ADAL" clId="{19F07EAE-50BB-42D1-9017-136BC66537B4}" dt="2021-07-19T12:44:19.066" v="545" actId="20577"/>
        <pc:sldMkLst>
          <pc:docMk/>
          <pc:sldMk cId="0" sldId="265"/>
        </pc:sldMkLst>
        <pc:picChg chg="mod">
          <ac:chgData name="Young, Kimberly" userId="ff8ad6cf-2d73-4f8b-976d-198e6df20a90" providerId="ADAL" clId="{19F07EAE-50BB-42D1-9017-136BC66537B4}" dt="2021-07-19T12:43:01.677" v="346" actId="14100"/>
          <ac:picMkLst>
            <pc:docMk/>
            <pc:sldMk cId="0" sldId="265"/>
            <ac:picMk id="178" creationId="{00000000-0000-0000-0000-000000000000}"/>
          </ac:picMkLst>
        </pc:picChg>
        <pc:picChg chg="mod">
          <ac:chgData name="Young, Kimberly" userId="ff8ad6cf-2d73-4f8b-976d-198e6df20a90" providerId="ADAL" clId="{19F07EAE-50BB-42D1-9017-136BC66537B4}" dt="2021-07-19T12:43:09.149" v="349" actId="14100"/>
          <ac:picMkLst>
            <pc:docMk/>
            <pc:sldMk cId="0" sldId="265"/>
            <ac:picMk id="179" creationId="{00000000-0000-0000-0000-000000000000}"/>
          </ac:picMkLst>
        </pc:picChg>
      </pc:sldChg>
      <pc:sldChg chg="modSp mod modNotesTx">
        <pc:chgData name="Young, Kimberly" userId="ff8ad6cf-2d73-4f8b-976d-198e6df20a90" providerId="ADAL" clId="{19F07EAE-50BB-42D1-9017-136BC66537B4}" dt="2021-07-19T12:44:28.712" v="558" actId="20577"/>
        <pc:sldMkLst>
          <pc:docMk/>
          <pc:sldMk cId="0" sldId="266"/>
        </pc:sldMkLst>
        <pc:picChg chg="mod">
          <ac:chgData name="Young, Kimberly" userId="ff8ad6cf-2d73-4f8b-976d-198e6df20a90" providerId="ADAL" clId="{19F07EAE-50BB-42D1-9017-136BC66537B4}" dt="2021-07-19T12:44:22.604" v="546" actId="14100"/>
          <ac:picMkLst>
            <pc:docMk/>
            <pc:sldMk cId="0" sldId="266"/>
            <ac:picMk id="184" creationId="{00000000-0000-0000-0000-000000000000}"/>
          </ac:picMkLst>
        </pc:picChg>
        <pc:picChg chg="mod">
          <ac:chgData name="Young, Kimberly" userId="ff8ad6cf-2d73-4f8b-976d-198e6df20a90" providerId="ADAL" clId="{19F07EAE-50BB-42D1-9017-136BC66537B4}" dt="2021-07-19T12:43:53.917" v="513" actId="1076"/>
          <ac:picMkLst>
            <pc:docMk/>
            <pc:sldMk cId="0" sldId="266"/>
            <ac:picMk id="185" creationId="{00000000-0000-0000-0000-000000000000}"/>
          </ac:picMkLst>
        </pc:picChg>
      </pc:sldChg>
      <pc:sldChg chg="modSp mod setBg">
        <pc:chgData name="Young, Kimberly" userId="ff8ad6cf-2d73-4f8b-976d-198e6df20a90" providerId="ADAL" clId="{19F07EAE-50BB-42D1-9017-136BC66537B4}" dt="2021-07-19T12:44:37.297" v="559" actId="26606"/>
        <pc:sldMkLst>
          <pc:docMk/>
          <pc:sldMk cId="0" sldId="267"/>
        </pc:sldMkLst>
        <pc:spChg chg="mod">
          <ac:chgData name="Young, Kimberly" userId="ff8ad6cf-2d73-4f8b-976d-198e6df20a90" providerId="ADAL" clId="{19F07EAE-50BB-42D1-9017-136BC66537B4}" dt="2021-07-19T12:44:37.297" v="559" actId="26606"/>
          <ac:spMkLst>
            <pc:docMk/>
            <pc:sldMk cId="0" sldId="267"/>
            <ac:spMk id="190" creationId="{00000000-0000-0000-0000-000000000000}"/>
          </ac:spMkLst>
        </pc:spChg>
        <pc:spChg chg="mod ord">
          <ac:chgData name="Young, Kimberly" userId="ff8ad6cf-2d73-4f8b-976d-198e6df20a90" providerId="ADAL" clId="{19F07EAE-50BB-42D1-9017-136BC66537B4}" dt="2021-07-19T12:44:37.297" v="559" actId="26606"/>
          <ac:spMkLst>
            <pc:docMk/>
            <pc:sldMk cId="0" sldId="267"/>
            <ac:spMk id="191" creationId="{00000000-0000-0000-0000-000000000000}"/>
          </ac:spMkLst>
        </pc:spChg>
        <pc:picChg chg="mod">
          <ac:chgData name="Young, Kimberly" userId="ff8ad6cf-2d73-4f8b-976d-198e6df20a90" providerId="ADAL" clId="{19F07EAE-50BB-42D1-9017-136BC66537B4}" dt="2021-07-19T12:44:37.297" v="559" actId="26606"/>
          <ac:picMkLst>
            <pc:docMk/>
            <pc:sldMk cId="0" sldId="267"/>
            <ac:picMk id="192" creationId="{00000000-0000-0000-0000-000000000000}"/>
          </ac:picMkLst>
        </pc:picChg>
      </pc:sldChg>
      <pc:sldChg chg="modNotesTx">
        <pc:chgData name="Young, Kimberly" userId="ff8ad6cf-2d73-4f8b-976d-198e6df20a90" providerId="ADAL" clId="{19F07EAE-50BB-42D1-9017-136BC66537B4}" dt="2021-07-19T12:45:06.925" v="632" actId="20577"/>
        <pc:sldMkLst>
          <pc:docMk/>
          <pc:sldMk cId="0" sldId="268"/>
        </pc:sldMkLst>
      </pc:sldChg>
      <pc:sldChg chg="modSp mod setBg">
        <pc:chgData name="Young, Kimberly" userId="ff8ad6cf-2d73-4f8b-976d-198e6df20a90" providerId="ADAL" clId="{19F07EAE-50BB-42D1-9017-136BC66537B4}" dt="2021-07-19T12:45:16.141" v="634" actId="27614"/>
        <pc:sldMkLst>
          <pc:docMk/>
          <pc:sldMk cId="0" sldId="269"/>
        </pc:sldMkLst>
        <pc:spChg chg="mod">
          <ac:chgData name="Young, Kimberly" userId="ff8ad6cf-2d73-4f8b-976d-198e6df20a90" providerId="ADAL" clId="{19F07EAE-50BB-42D1-9017-136BC66537B4}" dt="2021-07-19T12:45:13.570" v="633" actId="26606"/>
          <ac:spMkLst>
            <pc:docMk/>
            <pc:sldMk cId="0" sldId="269"/>
            <ac:spMk id="213" creationId="{00000000-0000-0000-0000-000000000000}"/>
          </ac:spMkLst>
        </pc:spChg>
        <pc:spChg chg="mod ord">
          <ac:chgData name="Young, Kimberly" userId="ff8ad6cf-2d73-4f8b-976d-198e6df20a90" providerId="ADAL" clId="{19F07EAE-50BB-42D1-9017-136BC66537B4}" dt="2021-07-19T12:45:13.570" v="633" actId="26606"/>
          <ac:spMkLst>
            <pc:docMk/>
            <pc:sldMk cId="0" sldId="269"/>
            <ac:spMk id="214" creationId="{00000000-0000-0000-0000-000000000000}"/>
          </ac:spMkLst>
        </pc:spChg>
        <pc:picChg chg="mod">
          <ac:chgData name="Young, Kimberly" userId="ff8ad6cf-2d73-4f8b-976d-198e6df20a90" providerId="ADAL" clId="{19F07EAE-50BB-42D1-9017-136BC66537B4}" dt="2021-07-19T12:45:16.141" v="634" actId="27614"/>
          <ac:picMkLst>
            <pc:docMk/>
            <pc:sldMk cId="0" sldId="269"/>
            <ac:picMk id="215" creationId="{00000000-0000-0000-0000-000000000000}"/>
          </ac:picMkLst>
        </pc:picChg>
      </pc:sldChg>
      <pc:sldChg chg="modNotesTx">
        <pc:chgData name="Young, Kimberly" userId="ff8ad6cf-2d73-4f8b-976d-198e6df20a90" providerId="ADAL" clId="{19F07EAE-50BB-42D1-9017-136BC66537B4}" dt="2021-07-19T12:45:43.357" v="744" actId="20577"/>
        <pc:sldMkLst>
          <pc:docMk/>
          <pc:sldMk cId="0" sldId="270"/>
        </pc:sldMkLst>
      </pc:sldChg>
      <pc:sldChg chg="addSp modSp mod setBg">
        <pc:chgData name="Young, Kimberly" userId="ff8ad6cf-2d73-4f8b-976d-198e6df20a90" providerId="ADAL" clId="{19F07EAE-50BB-42D1-9017-136BC66537B4}" dt="2021-07-19T12:45:52.969" v="745" actId="26606"/>
        <pc:sldMkLst>
          <pc:docMk/>
          <pc:sldMk cId="0" sldId="271"/>
        </pc:sldMkLst>
        <pc:spChg chg="mod">
          <ac:chgData name="Young, Kimberly" userId="ff8ad6cf-2d73-4f8b-976d-198e6df20a90" providerId="ADAL" clId="{19F07EAE-50BB-42D1-9017-136BC66537B4}" dt="2021-07-19T12:45:52.969" v="745" actId="26606"/>
          <ac:spMkLst>
            <pc:docMk/>
            <pc:sldMk cId="0" sldId="271"/>
            <ac:spMk id="269" creationId="{00000000-0000-0000-0000-000000000000}"/>
          </ac:spMkLst>
        </pc:spChg>
        <pc:spChg chg="mod">
          <ac:chgData name="Young, Kimberly" userId="ff8ad6cf-2d73-4f8b-976d-198e6df20a90" providerId="ADAL" clId="{19F07EAE-50BB-42D1-9017-136BC66537B4}" dt="2021-07-19T12:45:52.969" v="745" actId="26606"/>
          <ac:spMkLst>
            <pc:docMk/>
            <pc:sldMk cId="0" sldId="271"/>
            <ac:spMk id="270" creationId="{00000000-0000-0000-0000-000000000000}"/>
          </ac:spMkLst>
        </pc:spChg>
        <pc:picChg chg="add">
          <ac:chgData name="Young, Kimberly" userId="ff8ad6cf-2d73-4f8b-976d-198e6df20a90" providerId="ADAL" clId="{19F07EAE-50BB-42D1-9017-136BC66537B4}" dt="2021-07-19T12:45:52.969" v="745" actId="26606"/>
          <ac:picMkLst>
            <pc:docMk/>
            <pc:sldMk cId="0" sldId="271"/>
            <ac:picMk id="82" creationId="{B527E93C-CB57-448E-B10C-429B2A2D2A8E}"/>
          </ac:picMkLst>
        </pc:picChg>
      </pc:sldChg>
      <pc:sldChg chg="addSp delSp modSp mod setBg modAnim">
        <pc:chgData name="Young, Kimberly" userId="ff8ad6cf-2d73-4f8b-976d-198e6df20a90" providerId="ADAL" clId="{19F07EAE-50BB-42D1-9017-136BC66537B4}" dt="2021-07-19T12:46:36.981" v="755" actId="20577"/>
        <pc:sldMkLst>
          <pc:docMk/>
          <pc:sldMk cId="0" sldId="272"/>
        </pc:sldMkLst>
        <pc:spChg chg="mod ord">
          <ac:chgData name="Young, Kimberly" userId="ff8ad6cf-2d73-4f8b-976d-198e6df20a90" providerId="ADAL" clId="{19F07EAE-50BB-42D1-9017-136BC66537B4}" dt="2021-07-19T12:46:36.981" v="755" actId="20577"/>
          <ac:spMkLst>
            <pc:docMk/>
            <pc:sldMk cId="0" sldId="272"/>
            <ac:spMk id="275" creationId="{00000000-0000-0000-0000-000000000000}"/>
          </ac:spMkLst>
        </pc:spChg>
        <pc:picChg chg="add del">
          <ac:chgData name="Young, Kimberly" userId="ff8ad6cf-2d73-4f8b-976d-198e6df20a90" providerId="ADAL" clId="{19F07EAE-50BB-42D1-9017-136BC66537B4}" dt="2021-07-19T12:46:10.974" v="747" actId="26606"/>
          <ac:picMkLst>
            <pc:docMk/>
            <pc:sldMk cId="0" sldId="272"/>
            <ac:picMk id="89" creationId="{A53ED3FC-3BE8-4F1F-BEF1-74B1C721718A}"/>
          </ac:picMkLst>
        </pc:picChg>
        <pc:picChg chg="add">
          <ac:chgData name="Young, Kimberly" userId="ff8ad6cf-2d73-4f8b-976d-198e6df20a90" providerId="ADAL" clId="{19F07EAE-50BB-42D1-9017-136BC66537B4}" dt="2021-07-19T12:46:22.526" v="749" actId="26606"/>
          <ac:picMkLst>
            <pc:docMk/>
            <pc:sldMk cId="0" sldId="272"/>
            <ac:picMk id="91" creationId="{A53ED3FC-3BE8-4F1F-BEF1-74B1C721718A}"/>
          </ac:picMkLst>
        </pc:picChg>
        <pc:picChg chg="mod">
          <ac:chgData name="Young, Kimberly" userId="ff8ad6cf-2d73-4f8b-976d-198e6df20a90" providerId="ADAL" clId="{19F07EAE-50BB-42D1-9017-136BC66537B4}" dt="2021-07-19T12:46:22.526" v="749" actId="26606"/>
          <ac:picMkLst>
            <pc:docMk/>
            <pc:sldMk cId="0" sldId="272"/>
            <ac:picMk id="276" creationId="{00000000-0000-0000-0000-000000000000}"/>
          </ac:picMkLst>
        </pc:picChg>
        <pc:picChg chg="add del">
          <ac:chgData name="Young, Kimberly" userId="ff8ad6cf-2d73-4f8b-976d-198e6df20a90" providerId="ADAL" clId="{19F07EAE-50BB-42D1-9017-136BC66537B4}" dt="2021-07-19T12:46:22.526" v="749" actId="26606"/>
          <ac:picMkLst>
            <pc:docMk/>
            <pc:sldMk cId="0" sldId="272"/>
            <ac:picMk id="278" creationId="{A53ED3FC-3BE8-4F1F-BEF1-74B1C721718A}"/>
          </ac:picMkLst>
        </pc:picChg>
      </pc:sldChg>
      <pc:sldChg chg="modSp mod">
        <pc:chgData name="Young, Kimberly" userId="ff8ad6cf-2d73-4f8b-976d-198e6df20a90" providerId="ADAL" clId="{19F07EAE-50BB-42D1-9017-136BC66537B4}" dt="2021-07-19T12:46:55.339" v="758"/>
        <pc:sldMkLst>
          <pc:docMk/>
          <pc:sldMk cId="0" sldId="273"/>
        </pc:sldMkLst>
        <pc:spChg chg="mod">
          <ac:chgData name="Young, Kimberly" userId="ff8ad6cf-2d73-4f8b-976d-198e6df20a90" providerId="ADAL" clId="{19F07EAE-50BB-42D1-9017-136BC66537B4}" dt="2021-07-19T12:46:55.339" v="758"/>
          <ac:spMkLst>
            <pc:docMk/>
            <pc:sldMk cId="0" sldId="273"/>
            <ac:spMk id="281" creationId="{00000000-0000-0000-0000-000000000000}"/>
          </ac:spMkLst>
        </pc:spChg>
      </pc:sldChg>
      <pc:sldChg chg="addSp modSp mod setBg">
        <pc:chgData name="Young, Kimberly" userId="ff8ad6cf-2d73-4f8b-976d-198e6df20a90" providerId="ADAL" clId="{19F07EAE-50BB-42D1-9017-136BC66537B4}" dt="2021-07-19T12:47:17.756" v="761" actId="26606"/>
        <pc:sldMkLst>
          <pc:docMk/>
          <pc:sldMk cId="0" sldId="274"/>
        </pc:sldMkLst>
        <pc:spChg chg="add">
          <ac:chgData name="Young, Kimberly" userId="ff8ad6cf-2d73-4f8b-976d-198e6df20a90" providerId="ADAL" clId="{19F07EAE-50BB-42D1-9017-136BC66537B4}" dt="2021-07-19T12:47:17.756" v="761" actId="26606"/>
          <ac:spMkLst>
            <pc:docMk/>
            <pc:sldMk cId="0" sldId="274"/>
            <ac:spMk id="125" creationId="{C04F8797-ED77-4C70-AAEA-0DE48267C25C}"/>
          </ac:spMkLst>
        </pc:spChg>
        <pc:spChg chg="add">
          <ac:chgData name="Young, Kimberly" userId="ff8ad6cf-2d73-4f8b-976d-198e6df20a90" providerId="ADAL" clId="{19F07EAE-50BB-42D1-9017-136BC66537B4}" dt="2021-07-19T12:47:17.756" v="761" actId="26606"/>
          <ac:spMkLst>
            <pc:docMk/>
            <pc:sldMk cId="0" sldId="274"/>
            <ac:spMk id="127" creationId="{CAD06229-FEB7-4CC9-8BE7-1A9457B9C601}"/>
          </ac:spMkLst>
        </pc:spChg>
        <pc:spChg chg="mod">
          <ac:chgData name="Young, Kimberly" userId="ff8ad6cf-2d73-4f8b-976d-198e6df20a90" providerId="ADAL" clId="{19F07EAE-50BB-42D1-9017-136BC66537B4}" dt="2021-07-19T12:47:17.756" v="761" actId="26606"/>
          <ac:spMkLst>
            <pc:docMk/>
            <pc:sldMk cId="0" sldId="274"/>
            <ac:spMk id="310" creationId="{00000000-0000-0000-0000-000000000000}"/>
          </ac:spMkLst>
        </pc:spChg>
        <pc:picChg chg="add">
          <ac:chgData name="Young, Kimberly" userId="ff8ad6cf-2d73-4f8b-976d-198e6df20a90" providerId="ADAL" clId="{19F07EAE-50BB-42D1-9017-136BC66537B4}" dt="2021-07-19T12:47:17.756" v="761" actId="26606"/>
          <ac:picMkLst>
            <pc:docMk/>
            <pc:sldMk cId="0" sldId="274"/>
            <ac:picMk id="123" creationId="{91DD536F-3F4A-4B15-A2D3-B9FB07F1233D}"/>
          </ac:picMkLst>
        </pc:picChg>
        <pc:picChg chg="add">
          <ac:chgData name="Young, Kimberly" userId="ff8ad6cf-2d73-4f8b-976d-198e6df20a90" providerId="ADAL" clId="{19F07EAE-50BB-42D1-9017-136BC66537B4}" dt="2021-07-19T12:47:17.756" v="761" actId="26606"/>
          <ac:picMkLst>
            <pc:docMk/>
            <pc:sldMk cId="0" sldId="274"/>
            <ac:picMk id="129" creationId="{42B44E02-2041-49BE-AF61-F91454DC3AA8}"/>
          </ac:picMkLst>
        </pc:picChg>
        <pc:picChg chg="add">
          <ac:chgData name="Young, Kimberly" userId="ff8ad6cf-2d73-4f8b-976d-198e6df20a90" providerId="ADAL" clId="{19F07EAE-50BB-42D1-9017-136BC66537B4}" dt="2021-07-19T12:47:17.756" v="761" actId="26606"/>
          <ac:picMkLst>
            <pc:docMk/>
            <pc:sldMk cId="0" sldId="274"/>
            <ac:picMk id="131" creationId="{08625290-97B7-41E9-9685-D438F86FC9EA}"/>
          </ac:picMkLst>
        </pc:picChg>
      </pc:sldChg>
      <pc:sldChg chg="modSp modAnim">
        <pc:chgData name="Young, Kimberly" userId="ff8ad6cf-2d73-4f8b-976d-198e6df20a90" providerId="ADAL" clId="{19F07EAE-50BB-42D1-9017-136BC66537B4}" dt="2021-07-19T12:47:49.133" v="781" actId="15"/>
        <pc:sldMkLst>
          <pc:docMk/>
          <pc:sldMk cId="0" sldId="275"/>
        </pc:sldMkLst>
        <pc:spChg chg="mod">
          <ac:chgData name="Young, Kimberly" userId="ff8ad6cf-2d73-4f8b-976d-198e6df20a90" providerId="ADAL" clId="{19F07EAE-50BB-42D1-9017-136BC66537B4}" dt="2021-07-19T12:47:49.133" v="781" actId="15"/>
          <ac:spMkLst>
            <pc:docMk/>
            <pc:sldMk cId="0" sldId="275"/>
            <ac:spMk id="315" creationId="{00000000-0000-0000-0000-000000000000}"/>
          </ac:spMkLst>
        </pc:spChg>
      </pc:sldChg>
      <pc:sldChg chg="addSp modSp mod setBg">
        <pc:chgData name="Young, Kimberly" userId="ff8ad6cf-2d73-4f8b-976d-198e6df20a90" providerId="ADAL" clId="{19F07EAE-50BB-42D1-9017-136BC66537B4}" dt="2021-07-19T12:48:11.962" v="783" actId="26606"/>
        <pc:sldMkLst>
          <pc:docMk/>
          <pc:sldMk cId="0" sldId="276"/>
        </pc:sldMkLst>
        <pc:spChg chg="add">
          <ac:chgData name="Young, Kimberly" userId="ff8ad6cf-2d73-4f8b-976d-198e6df20a90" providerId="ADAL" clId="{19F07EAE-50BB-42D1-9017-136BC66537B4}" dt="2021-07-19T12:48:11.962" v="783" actId="26606"/>
          <ac:spMkLst>
            <pc:docMk/>
            <pc:sldMk cId="0" sldId="276"/>
            <ac:spMk id="74" creationId="{DE6F2CF7-0423-4CC7-90FD-1FEBA0CA5B4D}"/>
          </ac:spMkLst>
        </pc:spChg>
        <pc:spChg chg="mod ord">
          <ac:chgData name="Young, Kimberly" userId="ff8ad6cf-2d73-4f8b-976d-198e6df20a90" providerId="ADAL" clId="{19F07EAE-50BB-42D1-9017-136BC66537B4}" dt="2021-07-19T12:48:11.962" v="783" actId="26606"/>
          <ac:spMkLst>
            <pc:docMk/>
            <pc:sldMk cId="0" sldId="276"/>
            <ac:spMk id="320" creationId="{00000000-0000-0000-0000-000000000000}"/>
          </ac:spMkLst>
        </pc:spChg>
        <pc:picChg chg="add">
          <ac:chgData name="Young, Kimberly" userId="ff8ad6cf-2d73-4f8b-976d-198e6df20a90" providerId="ADAL" clId="{19F07EAE-50BB-42D1-9017-136BC66537B4}" dt="2021-07-19T12:48:11.962" v="783" actId="26606"/>
          <ac:picMkLst>
            <pc:docMk/>
            <pc:sldMk cId="0" sldId="276"/>
            <ac:picMk id="70" creationId="{CBECFFDC-94DB-4DA3-94FE-22FEDDA8FA30}"/>
          </ac:picMkLst>
        </pc:picChg>
        <pc:picChg chg="add">
          <ac:chgData name="Young, Kimberly" userId="ff8ad6cf-2d73-4f8b-976d-198e6df20a90" providerId="ADAL" clId="{19F07EAE-50BB-42D1-9017-136BC66537B4}" dt="2021-07-19T12:48:11.962" v="783" actId="26606"/>
          <ac:picMkLst>
            <pc:docMk/>
            <pc:sldMk cId="0" sldId="276"/>
            <ac:picMk id="72" creationId="{F28C5E77-0080-4457-B42A-3E5420A7C8DC}"/>
          </ac:picMkLst>
        </pc:picChg>
        <pc:picChg chg="mod">
          <ac:chgData name="Young, Kimberly" userId="ff8ad6cf-2d73-4f8b-976d-198e6df20a90" providerId="ADAL" clId="{19F07EAE-50BB-42D1-9017-136BC66537B4}" dt="2021-07-19T12:48:11.962" v="783" actId="26606"/>
          <ac:picMkLst>
            <pc:docMk/>
            <pc:sldMk cId="0" sldId="276"/>
            <ac:picMk id="321" creationId="{00000000-0000-0000-0000-000000000000}"/>
          </ac:picMkLst>
        </pc:picChg>
      </pc:sldChg>
      <pc:sldChg chg="addSp delSp modSp new mod setBg setClrOvrMap">
        <pc:chgData name="Young, Kimberly" userId="ff8ad6cf-2d73-4f8b-976d-198e6df20a90" providerId="ADAL" clId="{19F07EAE-50BB-42D1-9017-136BC66537B4}" dt="2021-07-19T12:49:04.026" v="789" actId="14100"/>
        <pc:sldMkLst>
          <pc:docMk/>
          <pc:sldMk cId="2242033351" sldId="277"/>
        </pc:sldMkLst>
        <pc:spChg chg="add del">
          <ac:chgData name="Young, Kimberly" userId="ff8ad6cf-2d73-4f8b-976d-198e6df20a90" providerId="ADAL" clId="{19F07EAE-50BB-42D1-9017-136BC66537B4}" dt="2021-07-19T12:48:36.706" v="786" actId="26606"/>
          <ac:spMkLst>
            <pc:docMk/>
            <pc:sldMk cId="2242033351" sldId="277"/>
            <ac:spMk id="3" creationId="{92AFEBB4-7E97-4146-A73A-1CACDAB486D5}"/>
          </ac:spMkLst>
        </pc:spChg>
        <pc:spChg chg="add">
          <ac:chgData name="Young, Kimberly" userId="ff8ad6cf-2d73-4f8b-976d-198e6df20a90" providerId="ADAL" clId="{19F07EAE-50BB-42D1-9017-136BC66537B4}" dt="2021-07-19T12:48:36.706" v="786" actId="26606"/>
          <ac:spMkLst>
            <pc:docMk/>
            <pc:sldMk cId="2242033351" sldId="277"/>
            <ac:spMk id="11" creationId="{6A166780-9337-4437-95D3-5EA9D55AAAC5}"/>
          </ac:spMkLst>
        </pc:spChg>
        <pc:spChg chg="add">
          <ac:chgData name="Young, Kimberly" userId="ff8ad6cf-2d73-4f8b-976d-198e6df20a90" providerId="ADAL" clId="{19F07EAE-50BB-42D1-9017-136BC66537B4}" dt="2021-07-19T12:48:36.706" v="786" actId="26606"/>
          <ac:spMkLst>
            <pc:docMk/>
            <pc:sldMk cId="2242033351" sldId="277"/>
            <ac:spMk id="13" creationId="{EB3D0F40-BF1F-4120-945D-90C5AAD6E35A}"/>
          </ac:spMkLst>
        </pc:spChg>
        <pc:spChg chg="add">
          <ac:chgData name="Young, Kimberly" userId="ff8ad6cf-2d73-4f8b-976d-198e6df20a90" providerId="ADAL" clId="{19F07EAE-50BB-42D1-9017-136BC66537B4}" dt="2021-07-19T12:48:36.706" v="786" actId="26606"/>
          <ac:spMkLst>
            <pc:docMk/>
            <pc:sldMk cId="2242033351" sldId="277"/>
            <ac:spMk id="17" creationId="{66F4F323-644B-4A47-97E9-BFB73840F402}"/>
          </ac:spMkLst>
        </pc:spChg>
        <pc:graphicFrameChg chg="add mod">
          <ac:chgData name="Young, Kimberly" userId="ff8ad6cf-2d73-4f8b-976d-198e6df20a90" providerId="ADAL" clId="{19F07EAE-50BB-42D1-9017-136BC66537B4}" dt="2021-07-19T12:49:04.026" v="789" actId="14100"/>
          <ac:graphicFrameMkLst>
            <pc:docMk/>
            <pc:sldMk cId="2242033351" sldId="277"/>
            <ac:graphicFrameMk id="5" creationId="{C4CA3458-3FD2-479A-A21A-9C4DD47E21F8}"/>
          </ac:graphicFrameMkLst>
        </pc:graphicFrameChg>
        <pc:picChg chg="add">
          <ac:chgData name="Young, Kimberly" userId="ff8ad6cf-2d73-4f8b-976d-198e6df20a90" providerId="ADAL" clId="{19F07EAE-50BB-42D1-9017-136BC66537B4}" dt="2021-07-19T12:48:36.706" v="786" actId="26606"/>
          <ac:picMkLst>
            <pc:docMk/>
            <pc:sldMk cId="2242033351" sldId="277"/>
            <ac:picMk id="9" creationId="{42476583-CC33-45CE-B51B-215B5673CD22}"/>
          </ac:picMkLst>
        </pc:picChg>
        <pc:picChg chg="add">
          <ac:chgData name="Young, Kimberly" userId="ff8ad6cf-2d73-4f8b-976d-198e6df20a90" providerId="ADAL" clId="{19F07EAE-50BB-42D1-9017-136BC66537B4}" dt="2021-07-19T12:48:36.706" v="786" actId="26606"/>
          <ac:picMkLst>
            <pc:docMk/>
            <pc:sldMk cId="2242033351" sldId="277"/>
            <ac:picMk id="15" creationId="{15640A69-3748-450C-8DDB-B2051AC04BC7}"/>
          </ac:picMkLst>
        </pc:picChg>
      </pc:sldChg>
      <pc:sldMasterChg chg="modTransition modSldLayout">
        <pc:chgData name="Young, Kimberly" userId="ff8ad6cf-2d73-4f8b-976d-198e6df20a90" providerId="ADAL" clId="{19F07EAE-50BB-42D1-9017-136BC66537B4}" dt="2021-07-19T12:39:12.464" v="0"/>
        <pc:sldMasterMkLst>
          <pc:docMk/>
          <pc:sldMasterMk cId="2653396405" sldId="2147483662"/>
        </pc:sldMasterMkLst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2998868253" sldId="2147483663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1244107705" sldId="2147483664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725024834" sldId="2147483665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106636180" sldId="2147483666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4159068491" sldId="2147483667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2916359536" sldId="2147483668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3548169429" sldId="2147483669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4085998754" sldId="2147483670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2274960847" sldId="2147483678"/>
          </pc:sldLayoutMkLst>
        </pc:sldLayoutChg>
        <pc:sldLayoutChg chg="modTransition">
          <pc:chgData name="Young, Kimberly" userId="ff8ad6cf-2d73-4f8b-976d-198e6df20a90" providerId="ADAL" clId="{19F07EAE-50BB-42D1-9017-136BC66537B4}" dt="2021-07-19T12:39:12.464" v="0"/>
          <pc:sldLayoutMkLst>
            <pc:docMk/>
            <pc:sldMasterMk cId="2653396405" sldId="2147483662"/>
            <pc:sldLayoutMk cId="3645724983" sldId="2147483679"/>
          </pc:sldLayoutMkLst>
        </pc:sldLayoutChg>
      </pc:sldMasterChg>
      <pc:sldMasterChg chg="modTransition modSldLayout">
        <pc:chgData name="Young, Kimberly" userId="ff8ad6cf-2d73-4f8b-976d-198e6df20a90" providerId="ADAL" clId="{19F07EAE-50BB-42D1-9017-136BC66537B4}" dt="2021-07-19T12:47:06.718" v="759"/>
        <pc:sldMasterMkLst>
          <pc:docMk/>
          <pc:sldMasterMk cId="702370474" sldId="2147483680"/>
        </pc:sldMasterMkLst>
        <pc:sldLayoutChg chg="modTransition">
          <pc:chgData name="Young, Kimberly" userId="ff8ad6cf-2d73-4f8b-976d-198e6df20a90" providerId="ADAL" clId="{19F07EAE-50BB-42D1-9017-136BC66537B4}" dt="2021-07-19T12:47:06.718" v="759"/>
          <pc:sldLayoutMkLst>
            <pc:docMk/>
            <pc:sldMasterMk cId="702370474" sldId="2147483680"/>
            <pc:sldLayoutMk cId="1969452791" sldId="2147483683"/>
          </pc:sldLayoutMkLst>
        </pc:sldLayoutChg>
      </pc:sldMasterChg>
      <pc:sldMasterChg chg="modTransition modSldLayout">
        <pc:chgData name="Young, Kimberly" userId="ff8ad6cf-2d73-4f8b-976d-198e6df20a90" providerId="ADAL" clId="{19F07EAE-50BB-42D1-9017-136BC66537B4}" dt="2021-07-19T12:47:12.915" v="760"/>
        <pc:sldMasterMkLst>
          <pc:docMk/>
          <pc:sldMasterMk cId="188516214" sldId="2147483698"/>
        </pc:sldMasterMkLst>
        <pc:sldLayoutChg chg="modTransition">
          <pc:chgData name="Young, Kimberly" userId="ff8ad6cf-2d73-4f8b-976d-198e6df20a90" providerId="ADAL" clId="{19F07EAE-50BB-42D1-9017-136BC66537B4}" dt="2021-07-19T12:47:12.915" v="760"/>
          <pc:sldLayoutMkLst>
            <pc:docMk/>
            <pc:sldMasterMk cId="188516214" sldId="2147483698"/>
            <pc:sldLayoutMk cId="286431383" sldId="214748370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14906-5606-44D8-934E-6D6340E799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F5391-CFE1-41FC-A8A3-65E86E36D0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Define and remember your purpose</a:t>
          </a:r>
          <a:endParaRPr lang="en-US"/>
        </a:p>
      </dgm:t>
    </dgm:pt>
    <dgm:pt modelId="{2F8CD160-ECD3-4CDC-8395-4B873A044D8C}" type="parTrans" cxnId="{16653055-0B61-4F1B-915D-DC20CC7F05EC}">
      <dgm:prSet/>
      <dgm:spPr/>
      <dgm:t>
        <a:bodyPr/>
        <a:lstStyle/>
        <a:p>
          <a:endParaRPr lang="en-US"/>
        </a:p>
      </dgm:t>
    </dgm:pt>
    <dgm:pt modelId="{7BEE9F88-8466-4984-9D4F-6630002879FE}" type="sibTrans" cxnId="{16653055-0B61-4F1B-915D-DC20CC7F05EC}">
      <dgm:prSet/>
      <dgm:spPr/>
      <dgm:t>
        <a:bodyPr/>
        <a:lstStyle/>
        <a:p>
          <a:endParaRPr lang="en-US"/>
        </a:p>
      </dgm:t>
    </dgm:pt>
    <dgm:pt modelId="{6385ADF3-5AD9-4CB0-8E7B-85104D4058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What questions are you attempting to answer? What problems need to be solved?</a:t>
          </a:r>
          <a:endParaRPr lang="en-US"/>
        </a:p>
      </dgm:t>
    </dgm:pt>
    <dgm:pt modelId="{31BCB187-9D9C-4814-B3CF-B521F373477D}" type="parTrans" cxnId="{6976748B-ACBF-412E-97F3-71FD5E98FDAE}">
      <dgm:prSet/>
      <dgm:spPr/>
      <dgm:t>
        <a:bodyPr/>
        <a:lstStyle/>
        <a:p>
          <a:endParaRPr lang="en-US"/>
        </a:p>
      </dgm:t>
    </dgm:pt>
    <dgm:pt modelId="{011BBB89-30DB-4AFE-9DEA-EA47160E855A}" type="sibTrans" cxnId="{6976748B-ACBF-412E-97F3-71FD5E98FDAE}">
      <dgm:prSet/>
      <dgm:spPr/>
      <dgm:t>
        <a:bodyPr/>
        <a:lstStyle/>
        <a:p>
          <a:endParaRPr lang="en-US"/>
        </a:p>
      </dgm:t>
    </dgm:pt>
    <dgm:pt modelId="{7FDC8E38-B0C5-408E-9BAA-8098AAFBC8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Analysis often requires assumptions</a:t>
          </a:r>
          <a:endParaRPr lang="en-US"/>
        </a:p>
      </dgm:t>
    </dgm:pt>
    <dgm:pt modelId="{32F0CBF2-6FC5-473C-9649-75B7AE5DB566}" type="parTrans" cxnId="{071A108B-3FF8-4B73-8811-40A087C3DF9F}">
      <dgm:prSet/>
      <dgm:spPr/>
      <dgm:t>
        <a:bodyPr/>
        <a:lstStyle/>
        <a:p>
          <a:endParaRPr lang="en-US"/>
        </a:p>
      </dgm:t>
    </dgm:pt>
    <dgm:pt modelId="{42BD536D-6D51-4E60-8C56-2AFBCB7BF02B}" type="sibTrans" cxnId="{071A108B-3FF8-4B73-8811-40A087C3DF9F}">
      <dgm:prSet/>
      <dgm:spPr/>
      <dgm:t>
        <a:bodyPr/>
        <a:lstStyle/>
        <a:p>
          <a:endParaRPr lang="en-US"/>
        </a:p>
      </dgm:t>
    </dgm:pt>
    <dgm:pt modelId="{818B5B28-2F40-4894-B91A-1436669478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Are your assumptions justified?</a:t>
          </a:r>
          <a:endParaRPr lang="en-US"/>
        </a:p>
      </dgm:t>
    </dgm:pt>
    <dgm:pt modelId="{31F23B4B-6B40-41FC-A2AD-F4FA72278240}" type="parTrans" cxnId="{6810CC49-F312-47B5-A9C4-FFD12A13CAB3}">
      <dgm:prSet/>
      <dgm:spPr/>
      <dgm:t>
        <a:bodyPr/>
        <a:lstStyle/>
        <a:p>
          <a:endParaRPr lang="en-US"/>
        </a:p>
      </dgm:t>
    </dgm:pt>
    <dgm:pt modelId="{627062E9-CA8E-4B8A-BB0E-005858011954}" type="sibTrans" cxnId="{6810CC49-F312-47B5-A9C4-FFD12A13CAB3}">
      <dgm:prSet/>
      <dgm:spPr/>
      <dgm:t>
        <a:bodyPr/>
        <a:lstStyle/>
        <a:p>
          <a:endParaRPr lang="en-US"/>
        </a:p>
      </dgm:t>
    </dgm:pt>
    <dgm:pt modelId="{2788A7AA-F6D5-4CA5-AA8B-C203C5DF8D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Analysis should be based on evidence</a:t>
          </a:r>
          <a:endParaRPr lang="en-US"/>
        </a:p>
      </dgm:t>
    </dgm:pt>
    <dgm:pt modelId="{6E0E7BFC-3FD0-4B3B-87EC-59815EE71F05}" type="parTrans" cxnId="{A6F0F804-685C-40F4-AB70-347AFD5FD84B}">
      <dgm:prSet/>
      <dgm:spPr/>
      <dgm:t>
        <a:bodyPr/>
        <a:lstStyle/>
        <a:p>
          <a:endParaRPr lang="en-US"/>
        </a:p>
      </dgm:t>
    </dgm:pt>
    <dgm:pt modelId="{203CAC8A-76DB-4226-A937-4F25E3657170}" type="sibTrans" cxnId="{A6F0F804-685C-40F4-AB70-347AFD5FD84B}">
      <dgm:prSet/>
      <dgm:spPr/>
      <dgm:t>
        <a:bodyPr/>
        <a:lstStyle/>
        <a:p>
          <a:endParaRPr lang="en-US"/>
        </a:p>
      </dgm:t>
    </dgm:pt>
    <dgm:pt modelId="{A32768E1-08D7-47C4-9A9B-6B6614E130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Did you gather enough data? Are there other sources you could use?</a:t>
          </a:r>
          <a:endParaRPr lang="en-US"/>
        </a:p>
      </dgm:t>
    </dgm:pt>
    <dgm:pt modelId="{132A7261-78C9-4DA2-B04F-1EE804DE1E56}" type="parTrans" cxnId="{ACC92464-5191-46B5-B804-D6CAC8F8DBF6}">
      <dgm:prSet/>
      <dgm:spPr/>
      <dgm:t>
        <a:bodyPr/>
        <a:lstStyle/>
        <a:p>
          <a:endParaRPr lang="en-US"/>
        </a:p>
      </dgm:t>
    </dgm:pt>
    <dgm:pt modelId="{A947E882-7BE6-438E-941C-807AD0BA674C}" type="sibTrans" cxnId="{ACC92464-5191-46B5-B804-D6CAC8F8DBF6}">
      <dgm:prSet/>
      <dgm:spPr/>
      <dgm:t>
        <a:bodyPr/>
        <a:lstStyle/>
        <a:p>
          <a:endParaRPr lang="en-US"/>
        </a:p>
      </dgm:t>
    </dgm:pt>
    <dgm:pt modelId="{290A5AD0-1C27-4176-A99F-23700C86E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Reasoning is always done from a specific point of view</a:t>
          </a:r>
          <a:endParaRPr lang="en-US"/>
        </a:p>
      </dgm:t>
    </dgm:pt>
    <dgm:pt modelId="{EC039737-1D0E-41BB-B4F7-A01092928130}" type="parTrans" cxnId="{9C53FE4D-08E1-4B47-87F9-C5B576CD40C3}">
      <dgm:prSet/>
      <dgm:spPr/>
      <dgm:t>
        <a:bodyPr/>
        <a:lstStyle/>
        <a:p>
          <a:endParaRPr lang="en-US"/>
        </a:p>
      </dgm:t>
    </dgm:pt>
    <dgm:pt modelId="{4C5FE20F-7830-4BA9-96DA-9C75CACC8C2E}" type="sibTrans" cxnId="{9C53FE4D-08E1-4B47-87F9-C5B576CD40C3}">
      <dgm:prSet/>
      <dgm:spPr/>
      <dgm:t>
        <a:bodyPr/>
        <a:lstStyle/>
        <a:p>
          <a:endParaRPr lang="en-US"/>
        </a:p>
      </dgm:t>
    </dgm:pt>
    <dgm:pt modelId="{F50D9EC3-65DD-4759-85F2-24F72C72F8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Does your reasoning contain any biases?</a:t>
          </a:r>
          <a:endParaRPr lang="en-US"/>
        </a:p>
      </dgm:t>
    </dgm:pt>
    <dgm:pt modelId="{B2AD43D2-6775-4C75-ACE2-E569D41AF9F1}" type="parTrans" cxnId="{BADDB347-487E-490E-A315-D723B6EFE756}">
      <dgm:prSet/>
      <dgm:spPr/>
      <dgm:t>
        <a:bodyPr/>
        <a:lstStyle/>
        <a:p>
          <a:endParaRPr lang="en-US"/>
        </a:p>
      </dgm:t>
    </dgm:pt>
    <dgm:pt modelId="{B2B38EBE-333F-4931-A92A-D3D6B966CC53}" type="sibTrans" cxnId="{BADDB347-487E-490E-A315-D723B6EFE756}">
      <dgm:prSet/>
      <dgm:spPr/>
      <dgm:t>
        <a:bodyPr/>
        <a:lstStyle/>
        <a:p>
          <a:endParaRPr lang="en-US"/>
        </a:p>
      </dgm:t>
    </dgm:pt>
    <dgm:pt modelId="{FC0A5DC9-9DE8-4CDF-8D13-125C89CEF7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Analysis has implications</a:t>
          </a:r>
          <a:endParaRPr lang="en-US"/>
        </a:p>
      </dgm:t>
    </dgm:pt>
    <dgm:pt modelId="{B61BCC04-18DC-4C5A-87A9-5D0E10D82E2B}" type="parTrans" cxnId="{290C4166-896B-4E5B-BCB3-D5255C14B6EB}">
      <dgm:prSet/>
      <dgm:spPr/>
      <dgm:t>
        <a:bodyPr/>
        <a:lstStyle/>
        <a:p>
          <a:endParaRPr lang="en-US"/>
        </a:p>
      </dgm:t>
    </dgm:pt>
    <dgm:pt modelId="{D77EC731-66C6-466F-9CB0-5F41A57C353F}" type="sibTrans" cxnId="{290C4166-896B-4E5B-BCB3-D5255C14B6EB}">
      <dgm:prSet/>
      <dgm:spPr/>
      <dgm:t>
        <a:bodyPr/>
        <a:lstStyle/>
        <a:p>
          <a:endParaRPr lang="en-US"/>
        </a:p>
      </dgm:t>
    </dgm:pt>
    <dgm:pt modelId="{17D816E8-EE7A-4FF1-A660-44561B8F1C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What will be the potential consequences of your conclusions and decisions?</a:t>
          </a:r>
          <a:endParaRPr lang="en-US" dirty="0"/>
        </a:p>
      </dgm:t>
    </dgm:pt>
    <dgm:pt modelId="{839B831F-50D1-4E3F-AAFA-D29592766294}" type="parTrans" cxnId="{9E3F0DE2-9D73-428A-9F35-2E5F977487B9}">
      <dgm:prSet/>
      <dgm:spPr/>
      <dgm:t>
        <a:bodyPr/>
        <a:lstStyle/>
        <a:p>
          <a:endParaRPr lang="en-US"/>
        </a:p>
      </dgm:t>
    </dgm:pt>
    <dgm:pt modelId="{562BB968-2D58-419E-BE94-0A6909EAD348}" type="sibTrans" cxnId="{9E3F0DE2-9D73-428A-9F35-2E5F977487B9}">
      <dgm:prSet/>
      <dgm:spPr/>
      <dgm:t>
        <a:bodyPr/>
        <a:lstStyle/>
        <a:p>
          <a:endParaRPr lang="en-US"/>
        </a:p>
      </dgm:t>
    </dgm:pt>
    <dgm:pt modelId="{ABB73CDC-DE1C-402B-9F00-67FCA9E2D2F2}" type="pres">
      <dgm:prSet presAssocID="{41914906-5606-44D8-934E-6D6340E7991E}" presName="root" presStyleCnt="0">
        <dgm:presLayoutVars>
          <dgm:dir/>
          <dgm:resizeHandles val="exact"/>
        </dgm:presLayoutVars>
      </dgm:prSet>
      <dgm:spPr/>
    </dgm:pt>
    <dgm:pt modelId="{B43DA049-9A56-4282-B769-05D58BE3E2D6}" type="pres">
      <dgm:prSet presAssocID="{AF3F5391-CFE1-41FC-A8A3-65E86E36D007}" presName="compNode" presStyleCnt="0"/>
      <dgm:spPr/>
    </dgm:pt>
    <dgm:pt modelId="{8625F755-E350-4BE0-9348-D8BEF9238423}" type="pres">
      <dgm:prSet presAssocID="{AF3F5391-CFE1-41FC-A8A3-65E86E36D007}" presName="bgRect" presStyleLbl="bgShp" presStyleIdx="0" presStyleCnt="5"/>
      <dgm:spPr/>
    </dgm:pt>
    <dgm:pt modelId="{C2F6C1BD-CD4F-4436-A30E-EB4BDA0F269E}" type="pres">
      <dgm:prSet presAssocID="{AF3F5391-CFE1-41FC-A8A3-65E86E36D0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05E7012-180A-4C59-9015-DF21876C2DB1}" type="pres">
      <dgm:prSet presAssocID="{AF3F5391-CFE1-41FC-A8A3-65E86E36D007}" presName="spaceRect" presStyleCnt="0"/>
      <dgm:spPr/>
    </dgm:pt>
    <dgm:pt modelId="{2D11D0C6-6543-40CE-BCAF-6A5BCB8F76A7}" type="pres">
      <dgm:prSet presAssocID="{AF3F5391-CFE1-41FC-A8A3-65E86E36D007}" presName="parTx" presStyleLbl="revTx" presStyleIdx="0" presStyleCnt="10">
        <dgm:presLayoutVars>
          <dgm:chMax val="0"/>
          <dgm:chPref val="0"/>
        </dgm:presLayoutVars>
      </dgm:prSet>
      <dgm:spPr/>
    </dgm:pt>
    <dgm:pt modelId="{CD86965A-42B6-4B77-BDEC-BC6DBE4D031B}" type="pres">
      <dgm:prSet presAssocID="{AF3F5391-CFE1-41FC-A8A3-65E86E36D007}" presName="desTx" presStyleLbl="revTx" presStyleIdx="1" presStyleCnt="10">
        <dgm:presLayoutVars/>
      </dgm:prSet>
      <dgm:spPr/>
    </dgm:pt>
    <dgm:pt modelId="{590A45C6-83DD-4E9D-A4BD-26553B57D685}" type="pres">
      <dgm:prSet presAssocID="{7BEE9F88-8466-4984-9D4F-6630002879FE}" presName="sibTrans" presStyleCnt="0"/>
      <dgm:spPr/>
    </dgm:pt>
    <dgm:pt modelId="{E6AED921-41B1-42E5-80EA-D11B1EF83B6F}" type="pres">
      <dgm:prSet presAssocID="{7FDC8E38-B0C5-408E-9BAA-8098AAFBC887}" presName="compNode" presStyleCnt="0"/>
      <dgm:spPr/>
    </dgm:pt>
    <dgm:pt modelId="{72D094B3-E772-4B19-913C-252A7E4165F6}" type="pres">
      <dgm:prSet presAssocID="{7FDC8E38-B0C5-408E-9BAA-8098AAFBC887}" presName="bgRect" presStyleLbl="bgShp" presStyleIdx="1" presStyleCnt="5"/>
      <dgm:spPr/>
    </dgm:pt>
    <dgm:pt modelId="{B1153299-837B-4171-8A7D-7F9335723E2B}" type="pres">
      <dgm:prSet presAssocID="{7FDC8E38-B0C5-408E-9BAA-8098AAFBC88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6793986-B7E4-4E82-B559-1BFB2916148C}" type="pres">
      <dgm:prSet presAssocID="{7FDC8E38-B0C5-408E-9BAA-8098AAFBC887}" presName="spaceRect" presStyleCnt="0"/>
      <dgm:spPr/>
    </dgm:pt>
    <dgm:pt modelId="{1D1EDC94-9316-483B-8571-9DA1589DAB3D}" type="pres">
      <dgm:prSet presAssocID="{7FDC8E38-B0C5-408E-9BAA-8098AAFBC887}" presName="parTx" presStyleLbl="revTx" presStyleIdx="2" presStyleCnt="10">
        <dgm:presLayoutVars>
          <dgm:chMax val="0"/>
          <dgm:chPref val="0"/>
        </dgm:presLayoutVars>
      </dgm:prSet>
      <dgm:spPr/>
    </dgm:pt>
    <dgm:pt modelId="{DF7D7540-1E09-4DB5-8F75-89A9974172D2}" type="pres">
      <dgm:prSet presAssocID="{7FDC8E38-B0C5-408E-9BAA-8098AAFBC887}" presName="desTx" presStyleLbl="revTx" presStyleIdx="3" presStyleCnt="10">
        <dgm:presLayoutVars/>
      </dgm:prSet>
      <dgm:spPr/>
    </dgm:pt>
    <dgm:pt modelId="{9D388FD9-35EC-49DD-8E40-292DF5363BD2}" type="pres">
      <dgm:prSet presAssocID="{42BD536D-6D51-4E60-8C56-2AFBCB7BF02B}" presName="sibTrans" presStyleCnt="0"/>
      <dgm:spPr/>
    </dgm:pt>
    <dgm:pt modelId="{7DB8DBA4-F551-4323-83BF-968E1615BEF7}" type="pres">
      <dgm:prSet presAssocID="{2788A7AA-F6D5-4CA5-AA8B-C203C5DF8D32}" presName="compNode" presStyleCnt="0"/>
      <dgm:spPr/>
    </dgm:pt>
    <dgm:pt modelId="{1D670197-E28C-447D-AE89-CD0287CC0F3B}" type="pres">
      <dgm:prSet presAssocID="{2788A7AA-F6D5-4CA5-AA8B-C203C5DF8D32}" presName="bgRect" presStyleLbl="bgShp" presStyleIdx="2" presStyleCnt="5"/>
      <dgm:spPr/>
    </dgm:pt>
    <dgm:pt modelId="{FB4E4068-436A-421D-A3D4-F8426863B4A4}" type="pres">
      <dgm:prSet presAssocID="{2788A7AA-F6D5-4CA5-AA8B-C203C5DF8D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5707AB8-2322-4557-9AFA-736498CD6AFB}" type="pres">
      <dgm:prSet presAssocID="{2788A7AA-F6D5-4CA5-AA8B-C203C5DF8D32}" presName="spaceRect" presStyleCnt="0"/>
      <dgm:spPr/>
    </dgm:pt>
    <dgm:pt modelId="{379F9912-B90B-49A6-A336-941835546795}" type="pres">
      <dgm:prSet presAssocID="{2788A7AA-F6D5-4CA5-AA8B-C203C5DF8D32}" presName="parTx" presStyleLbl="revTx" presStyleIdx="4" presStyleCnt="10">
        <dgm:presLayoutVars>
          <dgm:chMax val="0"/>
          <dgm:chPref val="0"/>
        </dgm:presLayoutVars>
      </dgm:prSet>
      <dgm:spPr/>
    </dgm:pt>
    <dgm:pt modelId="{A6E954BB-D11B-402D-B0DD-1857BAC30437}" type="pres">
      <dgm:prSet presAssocID="{2788A7AA-F6D5-4CA5-AA8B-C203C5DF8D32}" presName="desTx" presStyleLbl="revTx" presStyleIdx="5" presStyleCnt="10">
        <dgm:presLayoutVars/>
      </dgm:prSet>
      <dgm:spPr/>
    </dgm:pt>
    <dgm:pt modelId="{BE0D63F7-F22E-4835-9EB4-9B31ABD3083D}" type="pres">
      <dgm:prSet presAssocID="{203CAC8A-76DB-4226-A937-4F25E3657170}" presName="sibTrans" presStyleCnt="0"/>
      <dgm:spPr/>
    </dgm:pt>
    <dgm:pt modelId="{35A703CA-9B75-474A-9408-F4846C4FBB52}" type="pres">
      <dgm:prSet presAssocID="{290A5AD0-1C27-4176-A99F-23700C86ED37}" presName="compNode" presStyleCnt="0"/>
      <dgm:spPr/>
    </dgm:pt>
    <dgm:pt modelId="{9FA5F14D-5633-4127-A691-752457D3D98D}" type="pres">
      <dgm:prSet presAssocID="{290A5AD0-1C27-4176-A99F-23700C86ED37}" presName="bgRect" presStyleLbl="bgShp" presStyleIdx="3" presStyleCnt="5"/>
      <dgm:spPr/>
    </dgm:pt>
    <dgm:pt modelId="{33096A6F-8CC8-4A5B-902B-6BD8CE672332}" type="pres">
      <dgm:prSet presAssocID="{290A5AD0-1C27-4176-A99F-23700C86ED3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6D95695-203B-4E3A-BB72-F5BEF411E752}" type="pres">
      <dgm:prSet presAssocID="{290A5AD0-1C27-4176-A99F-23700C86ED37}" presName="spaceRect" presStyleCnt="0"/>
      <dgm:spPr/>
    </dgm:pt>
    <dgm:pt modelId="{7A049A0A-53BF-4EFB-8F64-CC0D163663D7}" type="pres">
      <dgm:prSet presAssocID="{290A5AD0-1C27-4176-A99F-23700C86ED37}" presName="parTx" presStyleLbl="revTx" presStyleIdx="6" presStyleCnt="10">
        <dgm:presLayoutVars>
          <dgm:chMax val="0"/>
          <dgm:chPref val="0"/>
        </dgm:presLayoutVars>
      </dgm:prSet>
      <dgm:spPr/>
    </dgm:pt>
    <dgm:pt modelId="{6925F240-1D9E-4AF6-A088-0B7E792C6593}" type="pres">
      <dgm:prSet presAssocID="{290A5AD0-1C27-4176-A99F-23700C86ED37}" presName="desTx" presStyleLbl="revTx" presStyleIdx="7" presStyleCnt="10">
        <dgm:presLayoutVars/>
      </dgm:prSet>
      <dgm:spPr/>
    </dgm:pt>
    <dgm:pt modelId="{FF5CF260-E975-4FBD-947B-ED7DEE903C19}" type="pres">
      <dgm:prSet presAssocID="{4C5FE20F-7830-4BA9-96DA-9C75CACC8C2E}" presName="sibTrans" presStyleCnt="0"/>
      <dgm:spPr/>
    </dgm:pt>
    <dgm:pt modelId="{A35FC03D-1DCB-4ECE-A950-CE42A5E61569}" type="pres">
      <dgm:prSet presAssocID="{FC0A5DC9-9DE8-4CDF-8D13-125C89CEF70F}" presName="compNode" presStyleCnt="0"/>
      <dgm:spPr/>
    </dgm:pt>
    <dgm:pt modelId="{D18E83B6-7CEA-4112-80DF-3A12623EEB6E}" type="pres">
      <dgm:prSet presAssocID="{FC0A5DC9-9DE8-4CDF-8D13-125C89CEF70F}" presName="bgRect" presStyleLbl="bgShp" presStyleIdx="4" presStyleCnt="5"/>
      <dgm:spPr/>
    </dgm:pt>
    <dgm:pt modelId="{4DCC587A-5DEC-468E-A80C-75A7D77A5FAD}" type="pres">
      <dgm:prSet presAssocID="{FC0A5DC9-9DE8-4CDF-8D13-125C89CEF7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A348809-2D47-43AD-A63A-92F9C6F10E3A}" type="pres">
      <dgm:prSet presAssocID="{FC0A5DC9-9DE8-4CDF-8D13-125C89CEF70F}" presName="spaceRect" presStyleCnt="0"/>
      <dgm:spPr/>
    </dgm:pt>
    <dgm:pt modelId="{780C7B19-A93A-4D5A-B1C8-AC39D97549D2}" type="pres">
      <dgm:prSet presAssocID="{FC0A5DC9-9DE8-4CDF-8D13-125C89CEF70F}" presName="parTx" presStyleLbl="revTx" presStyleIdx="8" presStyleCnt="10">
        <dgm:presLayoutVars>
          <dgm:chMax val="0"/>
          <dgm:chPref val="0"/>
        </dgm:presLayoutVars>
      </dgm:prSet>
      <dgm:spPr/>
    </dgm:pt>
    <dgm:pt modelId="{69BA77E0-CAFE-4DB1-B868-3E2D2795614D}" type="pres">
      <dgm:prSet presAssocID="{FC0A5DC9-9DE8-4CDF-8D13-125C89CEF70F}" presName="desTx" presStyleLbl="revTx" presStyleIdx="9" presStyleCnt="10">
        <dgm:presLayoutVars/>
      </dgm:prSet>
      <dgm:spPr/>
    </dgm:pt>
  </dgm:ptLst>
  <dgm:cxnLst>
    <dgm:cxn modelId="{A8ABEB00-122B-4EC7-B5BC-6805610E12E4}" type="presOf" srcId="{FC0A5DC9-9DE8-4CDF-8D13-125C89CEF70F}" destId="{780C7B19-A93A-4D5A-B1C8-AC39D97549D2}" srcOrd="0" destOrd="0" presId="urn:microsoft.com/office/officeart/2018/2/layout/IconVerticalSolidList"/>
    <dgm:cxn modelId="{A6F0F804-685C-40F4-AB70-347AFD5FD84B}" srcId="{41914906-5606-44D8-934E-6D6340E7991E}" destId="{2788A7AA-F6D5-4CA5-AA8B-C203C5DF8D32}" srcOrd="2" destOrd="0" parTransId="{6E0E7BFC-3FD0-4B3B-87EC-59815EE71F05}" sibTransId="{203CAC8A-76DB-4226-A937-4F25E3657170}"/>
    <dgm:cxn modelId="{BF006C05-E2DD-431C-9926-80E423353EAA}" type="presOf" srcId="{A32768E1-08D7-47C4-9A9B-6B6614E13045}" destId="{A6E954BB-D11B-402D-B0DD-1857BAC30437}" srcOrd="0" destOrd="0" presId="urn:microsoft.com/office/officeart/2018/2/layout/IconVerticalSolidList"/>
    <dgm:cxn modelId="{4719DE25-33BC-479F-97DE-9B570A70A6B9}" type="presOf" srcId="{818B5B28-2F40-4894-B91A-143666947842}" destId="{DF7D7540-1E09-4DB5-8F75-89A9974172D2}" srcOrd="0" destOrd="0" presId="urn:microsoft.com/office/officeart/2018/2/layout/IconVerticalSolidList"/>
    <dgm:cxn modelId="{9FAD2939-BCD0-49AF-BB5F-CA391BC2FC27}" type="presOf" srcId="{F50D9EC3-65DD-4759-85F2-24F72C72F8B6}" destId="{6925F240-1D9E-4AF6-A088-0B7E792C6593}" srcOrd="0" destOrd="0" presId="urn:microsoft.com/office/officeart/2018/2/layout/IconVerticalSolidList"/>
    <dgm:cxn modelId="{0777283B-6DF9-4B6A-AB58-E3DBB76FDC33}" type="presOf" srcId="{41914906-5606-44D8-934E-6D6340E7991E}" destId="{ABB73CDC-DE1C-402B-9F00-67FCA9E2D2F2}" srcOrd="0" destOrd="0" presId="urn:microsoft.com/office/officeart/2018/2/layout/IconVerticalSolidList"/>
    <dgm:cxn modelId="{ACC92464-5191-46B5-B804-D6CAC8F8DBF6}" srcId="{2788A7AA-F6D5-4CA5-AA8B-C203C5DF8D32}" destId="{A32768E1-08D7-47C4-9A9B-6B6614E13045}" srcOrd="0" destOrd="0" parTransId="{132A7261-78C9-4DA2-B04F-1EE804DE1E56}" sibTransId="{A947E882-7BE6-438E-941C-807AD0BA674C}"/>
    <dgm:cxn modelId="{290C4166-896B-4E5B-BCB3-D5255C14B6EB}" srcId="{41914906-5606-44D8-934E-6D6340E7991E}" destId="{FC0A5DC9-9DE8-4CDF-8D13-125C89CEF70F}" srcOrd="4" destOrd="0" parTransId="{B61BCC04-18DC-4C5A-87A9-5D0E10D82E2B}" sibTransId="{D77EC731-66C6-466F-9CB0-5F41A57C353F}"/>
    <dgm:cxn modelId="{BADDB347-487E-490E-A315-D723B6EFE756}" srcId="{290A5AD0-1C27-4176-A99F-23700C86ED37}" destId="{F50D9EC3-65DD-4759-85F2-24F72C72F8B6}" srcOrd="0" destOrd="0" parTransId="{B2AD43D2-6775-4C75-ACE2-E569D41AF9F1}" sibTransId="{B2B38EBE-333F-4931-A92A-D3D6B966CC53}"/>
    <dgm:cxn modelId="{6810CC49-F312-47B5-A9C4-FFD12A13CAB3}" srcId="{7FDC8E38-B0C5-408E-9BAA-8098AAFBC887}" destId="{818B5B28-2F40-4894-B91A-143666947842}" srcOrd="0" destOrd="0" parTransId="{31F23B4B-6B40-41FC-A2AD-F4FA72278240}" sibTransId="{627062E9-CA8E-4B8A-BB0E-005858011954}"/>
    <dgm:cxn modelId="{25ED044D-F3F2-4D26-BE0F-A21EDA36DDF6}" type="presOf" srcId="{290A5AD0-1C27-4176-A99F-23700C86ED37}" destId="{7A049A0A-53BF-4EFB-8F64-CC0D163663D7}" srcOrd="0" destOrd="0" presId="urn:microsoft.com/office/officeart/2018/2/layout/IconVerticalSolidList"/>
    <dgm:cxn modelId="{9C53FE4D-08E1-4B47-87F9-C5B576CD40C3}" srcId="{41914906-5606-44D8-934E-6D6340E7991E}" destId="{290A5AD0-1C27-4176-A99F-23700C86ED37}" srcOrd="3" destOrd="0" parTransId="{EC039737-1D0E-41BB-B4F7-A01092928130}" sibTransId="{4C5FE20F-7830-4BA9-96DA-9C75CACC8C2E}"/>
    <dgm:cxn modelId="{453A7C53-2BFD-4A86-A19E-75579C365539}" type="presOf" srcId="{2788A7AA-F6D5-4CA5-AA8B-C203C5DF8D32}" destId="{379F9912-B90B-49A6-A336-941835546795}" srcOrd="0" destOrd="0" presId="urn:microsoft.com/office/officeart/2018/2/layout/IconVerticalSolidList"/>
    <dgm:cxn modelId="{16653055-0B61-4F1B-915D-DC20CC7F05EC}" srcId="{41914906-5606-44D8-934E-6D6340E7991E}" destId="{AF3F5391-CFE1-41FC-A8A3-65E86E36D007}" srcOrd="0" destOrd="0" parTransId="{2F8CD160-ECD3-4CDC-8395-4B873A044D8C}" sibTransId="{7BEE9F88-8466-4984-9D4F-6630002879FE}"/>
    <dgm:cxn modelId="{071A108B-3FF8-4B73-8811-40A087C3DF9F}" srcId="{41914906-5606-44D8-934E-6D6340E7991E}" destId="{7FDC8E38-B0C5-408E-9BAA-8098AAFBC887}" srcOrd="1" destOrd="0" parTransId="{32F0CBF2-6FC5-473C-9649-75B7AE5DB566}" sibTransId="{42BD536D-6D51-4E60-8C56-2AFBCB7BF02B}"/>
    <dgm:cxn modelId="{6976748B-ACBF-412E-97F3-71FD5E98FDAE}" srcId="{AF3F5391-CFE1-41FC-A8A3-65E86E36D007}" destId="{6385ADF3-5AD9-4CB0-8E7B-85104D405832}" srcOrd="0" destOrd="0" parTransId="{31BCB187-9D9C-4814-B3CF-B521F373477D}" sibTransId="{011BBB89-30DB-4AFE-9DEA-EA47160E855A}"/>
    <dgm:cxn modelId="{4EB129B2-CE43-46BF-B27E-E70F6D05959F}" type="presOf" srcId="{6385ADF3-5AD9-4CB0-8E7B-85104D405832}" destId="{CD86965A-42B6-4B77-BDEC-BC6DBE4D031B}" srcOrd="0" destOrd="0" presId="urn:microsoft.com/office/officeart/2018/2/layout/IconVerticalSolidList"/>
    <dgm:cxn modelId="{F6CF1FC7-55A5-4B16-9BB8-EEE9C0FB76D0}" type="presOf" srcId="{AF3F5391-CFE1-41FC-A8A3-65E86E36D007}" destId="{2D11D0C6-6543-40CE-BCAF-6A5BCB8F76A7}" srcOrd="0" destOrd="0" presId="urn:microsoft.com/office/officeart/2018/2/layout/IconVerticalSolidList"/>
    <dgm:cxn modelId="{9E3F0DE2-9D73-428A-9F35-2E5F977487B9}" srcId="{FC0A5DC9-9DE8-4CDF-8D13-125C89CEF70F}" destId="{17D816E8-EE7A-4FF1-A660-44561B8F1C90}" srcOrd="0" destOrd="0" parTransId="{839B831F-50D1-4E3F-AAFA-D29592766294}" sibTransId="{562BB968-2D58-419E-BE94-0A6909EAD348}"/>
    <dgm:cxn modelId="{BDDDF4E8-CEFD-4457-B708-6C46CB4DCCC0}" type="presOf" srcId="{17D816E8-EE7A-4FF1-A660-44561B8F1C90}" destId="{69BA77E0-CAFE-4DB1-B868-3E2D2795614D}" srcOrd="0" destOrd="0" presId="urn:microsoft.com/office/officeart/2018/2/layout/IconVerticalSolidList"/>
    <dgm:cxn modelId="{61D563F3-564A-419F-8D21-74F0852912FF}" type="presOf" srcId="{7FDC8E38-B0C5-408E-9BAA-8098AAFBC887}" destId="{1D1EDC94-9316-483B-8571-9DA1589DAB3D}" srcOrd="0" destOrd="0" presId="urn:microsoft.com/office/officeart/2018/2/layout/IconVerticalSolidList"/>
    <dgm:cxn modelId="{5B804C88-FBFA-4B63-B6BF-8A96AB44B815}" type="presParOf" srcId="{ABB73CDC-DE1C-402B-9F00-67FCA9E2D2F2}" destId="{B43DA049-9A56-4282-B769-05D58BE3E2D6}" srcOrd="0" destOrd="0" presId="urn:microsoft.com/office/officeart/2018/2/layout/IconVerticalSolidList"/>
    <dgm:cxn modelId="{81406600-C56D-48AF-B027-E9745ACEA430}" type="presParOf" srcId="{B43DA049-9A56-4282-B769-05D58BE3E2D6}" destId="{8625F755-E350-4BE0-9348-D8BEF9238423}" srcOrd="0" destOrd="0" presId="urn:microsoft.com/office/officeart/2018/2/layout/IconVerticalSolidList"/>
    <dgm:cxn modelId="{9BCCE48E-ED9F-4DCD-8D96-7F6E6C3EF20F}" type="presParOf" srcId="{B43DA049-9A56-4282-B769-05D58BE3E2D6}" destId="{C2F6C1BD-CD4F-4436-A30E-EB4BDA0F269E}" srcOrd="1" destOrd="0" presId="urn:microsoft.com/office/officeart/2018/2/layout/IconVerticalSolidList"/>
    <dgm:cxn modelId="{A25DC3D7-5CBE-4D3F-9B42-1270612A22B6}" type="presParOf" srcId="{B43DA049-9A56-4282-B769-05D58BE3E2D6}" destId="{B05E7012-180A-4C59-9015-DF21876C2DB1}" srcOrd="2" destOrd="0" presId="urn:microsoft.com/office/officeart/2018/2/layout/IconVerticalSolidList"/>
    <dgm:cxn modelId="{A24582EA-1140-44FC-BBEF-A8DBB7BEEBE9}" type="presParOf" srcId="{B43DA049-9A56-4282-B769-05D58BE3E2D6}" destId="{2D11D0C6-6543-40CE-BCAF-6A5BCB8F76A7}" srcOrd="3" destOrd="0" presId="urn:microsoft.com/office/officeart/2018/2/layout/IconVerticalSolidList"/>
    <dgm:cxn modelId="{DA7A8686-1689-407F-915E-9FF7CB743450}" type="presParOf" srcId="{B43DA049-9A56-4282-B769-05D58BE3E2D6}" destId="{CD86965A-42B6-4B77-BDEC-BC6DBE4D031B}" srcOrd="4" destOrd="0" presId="urn:microsoft.com/office/officeart/2018/2/layout/IconVerticalSolidList"/>
    <dgm:cxn modelId="{1FF67EFB-F98D-4B9F-928F-C271695C17B5}" type="presParOf" srcId="{ABB73CDC-DE1C-402B-9F00-67FCA9E2D2F2}" destId="{590A45C6-83DD-4E9D-A4BD-26553B57D685}" srcOrd="1" destOrd="0" presId="urn:microsoft.com/office/officeart/2018/2/layout/IconVerticalSolidList"/>
    <dgm:cxn modelId="{1547C350-905B-4311-B598-9D9DA8C321CD}" type="presParOf" srcId="{ABB73CDC-DE1C-402B-9F00-67FCA9E2D2F2}" destId="{E6AED921-41B1-42E5-80EA-D11B1EF83B6F}" srcOrd="2" destOrd="0" presId="urn:microsoft.com/office/officeart/2018/2/layout/IconVerticalSolidList"/>
    <dgm:cxn modelId="{A4E03BDF-998A-4396-A2A0-6872B9A31772}" type="presParOf" srcId="{E6AED921-41B1-42E5-80EA-D11B1EF83B6F}" destId="{72D094B3-E772-4B19-913C-252A7E4165F6}" srcOrd="0" destOrd="0" presId="urn:microsoft.com/office/officeart/2018/2/layout/IconVerticalSolidList"/>
    <dgm:cxn modelId="{28994CE1-5EE2-41FD-BB07-9582A9A1AFB1}" type="presParOf" srcId="{E6AED921-41B1-42E5-80EA-D11B1EF83B6F}" destId="{B1153299-837B-4171-8A7D-7F9335723E2B}" srcOrd="1" destOrd="0" presId="urn:microsoft.com/office/officeart/2018/2/layout/IconVerticalSolidList"/>
    <dgm:cxn modelId="{056BCEC3-CEEC-420C-B286-C0CFC91B1F1D}" type="presParOf" srcId="{E6AED921-41B1-42E5-80EA-D11B1EF83B6F}" destId="{36793986-B7E4-4E82-B559-1BFB2916148C}" srcOrd="2" destOrd="0" presId="urn:microsoft.com/office/officeart/2018/2/layout/IconVerticalSolidList"/>
    <dgm:cxn modelId="{6FFF8586-9020-49D8-B967-F2ABB974CB96}" type="presParOf" srcId="{E6AED921-41B1-42E5-80EA-D11B1EF83B6F}" destId="{1D1EDC94-9316-483B-8571-9DA1589DAB3D}" srcOrd="3" destOrd="0" presId="urn:microsoft.com/office/officeart/2018/2/layout/IconVerticalSolidList"/>
    <dgm:cxn modelId="{FEC09097-71AB-48CB-8AB8-3745F47EE4ED}" type="presParOf" srcId="{E6AED921-41B1-42E5-80EA-D11B1EF83B6F}" destId="{DF7D7540-1E09-4DB5-8F75-89A9974172D2}" srcOrd="4" destOrd="0" presId="urn:microsoft.com/office/officeart/2018/2/layout/IconVerticalSolidList"/>
    <dgm:cxn modelId="{F7605AA3-8B0A-407D-BB44-22A3F066BEA7}" type="presParOf" srcId="{ABB73CDC-DE1C-402B-9F00-67FCA9E2D2F2}" destId="{9D388FD9-35EC-49DD-8E40-292DF5363BD2}" srcOrd="3" destOrd="0" presId="urn:microsoft.com/office/officeart/2018/2/layout/IconVerticalSolidList"/>
    <dgm:cxn modelId="{9B778682-535C-4336-9BF4-AD182DC27A67}" type="presParOf" srcId="{ABB73CDC-DE1C-402B-9F00-67FCA9E2D2F2}" destId="{7DB8DBA4-F551-4323-83BF-968E1615BEF7}" srcOrd="4" destOrd="0" presId="urn:microsoft.com/office/officeart/2018/2/layout/IconVerticalSolidList"/>
    <dgm:cxn modelId="{8C228A52-52BF-413B-A270-842743EB2B18}" type="presParOf" srcId="{7DB8DBA4-F551-4323-83BF-968E1615BEF7}" destId="{1D670197-E28C-447D-AE89-CD0287CC0F3B}" srcOrd="0" destOrd="0" presId="urn:microsoft.com/office/officeart/2018/2/layout/IconVerticalSolidList"/>
    <dgm:cxn modelId="{0533C161-D6D4-462E-8971-089507FCC2E8}" type="presParOf" srcId="{7DB8DBA4-F551-4323-83BF-968E1615BEF7}" destId="{FB4E4068-436A-421D-A3D4-F8426863B4A4}" srcOrd="1" destOrd="0" presId="urn:microsoft.com/office/officeart/2018/2/layout/IconVerticalSolidList"/>
    <dgm:cxn modelId="{F68FF5F8-FA23-45CE-817A-69DBAB0B836E}" type="presParOf" srcId="{7DB8DBA4-F551-4323-83BF-968E1615BEF7}" destId="{25707AB8-2322-4557-9AFA-736498CD6AFB}" srcOrd="2" destOrd="0" presId="urn:microsoft.com/office/officeart/2018/2/layout/IconVerticalSolidList"/>
    <dgm:cxn modelId="{3AE4B73A-F010-4424-95A0-0D979FF2373C}" type="presParOf" srcId="{7DB8DBA4-F551-4323-83BF-968E1615BEF7}" destId="{379F9912-B90B-49A6-A336-941835546795}" srcOrd="3" destOrd="0" presId="urn:microsoft.com/office/officeart/2018/2/layout/IconVerticalSolidList"/>
    <dgm:cxn modelId="{F0ABAA45-A2EB-4F08-B12B-8035F562BD04}" type="presParOf" srcId="{7DB8DBA4-F551-4323-83BF-968E1615BEF7}" destId="{A6E954BB-D11B-402D-B0DD-1857BAC30437}" srcOrd="4" destOrd="0" presId="urn:microsoft.com/office/officeart/2018/2/layout/IconVerticalSolidList"/>
    <dgm:cxn modelId="{126E9EF2-0F1C-400C-A2F4-ACF4020CD14B}" type="presParOf" srcId="{ABB73CDC-DE1C-402B-9F00-67FCA9E2D2F2}" destId="{BE0D63F7-F22E-4835-9EB4-9B31ABD3083D}" srcOrd="5" destOrd="0" presId="urn:microsoft.com/office/officeart/2018/2/layout/IconVerticalSolidList"/>
    <dgm:cxn modelId="{89A918B3-A9A5-4AC8-8843-1DCDC6BF02F8}" type="presParOf" srcId="{ABB73CDC-DE1C-402B-9F00-67FCA9E2D2F2}" destId="{35A703CA-9B75-474A-9408-F4846C4FBB52}" srcOrd="6" destOrd="0" presId="urn:microsoft.com/office/officeart/2018/2/layout/IconVerticalSolidList"/>
    <dgm:cxn modelId="{461A1221-1591-497C-928D-1AE3B8334FC6}" type="presParOf" srcId="{35A703CA-9B75-474A-9408-F4846C4FBB52}" destId="{9FA5F14D-5633-4127-A691-752457D3D98D}" srcOrd="0" destOrd="0" presId="urn:microsoft.com/office/officeart/2018/2/layout/IconVerticalSolidList"/>
    <dgm:cxn modelId="{EA8738E5-71A8-4D24-8AD8-48976889DA82}" type="presParOf" srcId="{35A703CA-9B75-474A-9408-F4846C4FBB52}" destId="{33096A6F-8CC8-4A5B-902B-6BD8CE672332}" srcOrd="1" destOrd="0" presId="urn:microsoft.com/office/officeart/2018/2/layout/IconVerticalSolidList"/>
    <dgm:cxn modelId="{AE90CB66-50D0-4EB8-BE4E-DC28CFBF9332}" type="presParOf" srcId="{35A703CA-9B75-474A-9408-F4846C4FBB52}" destId="{86D95695-203B-4E3A-BB72-F5BEF411E752}" srcOrd="2" destOrd="0" presId="urn:microsoft.com/office/officeart/2018/2/layout/IconVerticalSolidList"/>
    <dgm:cxn modelId="{425570B1-3C4B-45E5-9973-FFD7E34913B4}" type="presParOf" srcId="{35A703CA-9B75-474A-9408-F4846C4FBB52}" destId="{7A049A0A-53BF-4EFB-8F64-CC0D163663D7}" srcOrd="3" destOrd="0" presId="urn:microsoft.com/office/officeart/2018/2/layout/IconVerticalSolidList"/>
    <dgm:cxn modelId="{B6D46E07-FBFE-44BA-B5E9-6E1D975DE1DA}" type="presParOf" srcId="{35A703CA-9B75-474A-9408-F4846C4FBB52}" destId="{6925F240-1D9E-4AF6-A088-0B7E792C6593}" srcOrd="4" destOrd="0" presId="urn:microsoft.com/office/officeart/2018/2/layout/IconVerticalSolidList"/>
    <dgm:cxn modelId="{35C0FA7B-B943-4585-AA2D-02828ED7A6E1}" type="presParOf" srcId="{ABB73CDC-DE1C-402B-9F00-67FCA9E2D2F2}" destId="{FF5CF260-E975-4FBD-947B-ED7DEE903C19}" srcOrd="7" destOrd="0" presId="urn:microsoft.com/office/officeart/2018/2/layout/IconVerticalSolidList"/>
    <dgm:cxn modelId="{F46A90D5-C426-4ACF-B2A1-86333499F7C5}" type="presParOf" srcId="{ABB73CDC-DE1C-402B-9F00-67FCA9E2D2F2}" destId="{A35FC03D-1DCB-4ECE-A950-CE42A5E61569}" srcOrd="8" destOrd="0" presId="urn:microsoft.com/office/officeart/2018/2/layout/IconVerticalSolidList"/>
    <dgm:cxn modelId="{1D1FDD49-C866-4D86-9E5C-72FFE27AA0B1}" type="presParOf" srcId="{A35FC03D-1DCB-4ECE-A950-CE42A5E61569}" destId="{D18E83B6-7CEA-4112-80DF-3A12623EEB6E}" srcOrd="0" destOrd="0" presId="urn:microsoft.com/office/officeart/2018/2/layout/IconVerticalSolidList"/>
    <dgm:cxn modelId="{3763841E-8998-4EF5-97EB-A33BE074DF46}" type="presParOf" srcId="{A35FC03D-1DCB-4ECE-A950-CE42A5E61569}" destId="{4DCC587A-5DEC-468E-A80C-75A7D77A5FAD}" srcOrd="1" destOrd="0" presId="urn:microsoft.com/office/officeart/2018/2/layout/IconVerticalSolidList"/>
    <dgm:cxn modelId="{1F2EDC29-EDC4-41F0-A46F-9D3B8BC5DFA3}" type="presParOf" srcId="{A35FC03D-1DCB-4ECE-A950-CE42A5E61569}" destId="{BA348809-2D47-43AD-A63A-92F9C6F10E3A}" srcOrd="2" destOrd="0" presId="urn:microsoft.com/office/officeart/2018/2/layout/IconVerticalSolidList"/>
    <dgm:cxn modelId="{8F2FFBF6-35DC-4A31-B8DF-E8637A763E39}" type="presParOf" srcId="{A35FC03D-1DCB-4ECE-A950-CE42A5E61569}" destId="{780C7B19-A93A-4D5A-B1C8-AC39D97549D2}" srcOrd="3" destOrd="0" presId="urn:microsoft.com/office/officeart/2018/2/layout/IconVerticalSolidList"/>
    <dgm:cxn modelId="{91A9A665-A12F-431A-9FBA-2F368DA9A9EB}" type="presParOf" srcId="{A35FC03D-1DCB-4ECE-A950-CE42A5E61569}" destId="{69BA77E0-CAFE-4DB1-B868-3E2D2795614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5F755-E350-4BE0-9348-D8BEF9238423}">
      <dsp:nvSpPr>
        <dsp:cNvPr id="0" name=""/>
        <dsp:cNvSpPr/>
      </dsp:nvSpPr>
      <dsp:spPr>
        <a:xfrm>
          <a:off x="0" y="4460"/>
          <a:ext cx="5152767" cy="9499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6C1BD-CD4F-4436-A30E-EB4BDA0F269E}">
      <dsp:nvSpPr>
        <dsp:cNvPr id="0" name=""/>
        <dsp:cNvSpPr/>
      </dsp:nvSpPr>
      <dsp:spPr>
        <a:xfrm>
          <a:off x="287370" y="218206"/>
          <a:ext cx="522490" cy="5224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1D0C6-6543-40CE-BCAF-6A5BCB8F76A7}">
      <dsp:nvSpPr>
        <dsp:cNvPr id="0" name=""/>
        <dsp:cNvSpPr/>
      </dsp:nvSpPr>
      <dsp:spPr>
        <a:xfrm>
          <a:off x="1097230" y="4460"/>
          <a:ext cx="2318745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Define and remember your purpose</a:t>
          </a:r>
          <a:endParaRPr lang="en-US" sz="1600" kern="1200"/>
        </a:p>
      </dsp:txBody>
      <dsp:txXfrm>
        <a:off x="1097230" y="4460"/>
        <a:ext cx="2318745" cy="949983"/>
      </dsp:txXfrm>
    </dsp:sp>
    <dsp:sp modelId="{CD86965A-42B6-4B77-BDEC-BC6DBE4D031B}">
      <dsp:nvSpPr>
        <dsp:cNvPr id="0" name=""/>
        <dsp:cNvSpPr/>
      </dsp:nvSpPr>
      <dsp:spPr>
        <a:xfrm>
          <a:off x="3415976" y="4460"/>
          <a:ext cx="1736790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What questions are you attempting to answer? What problems need to be solved?</a:t>
          </a:r>
          <a:endParaRPr lang="en-US" sz="1100" kern="1200"/>
        </a:p>
      </dsp:txBody>
      <dsp:txXfrm>
        <a:off x="3415976" y="4460"/>
        <a:ext cx="1736790" cy="949983"/>
      </dsp:txXfrm>
    </dsp:sp>
    <dsp:sp modelId="{72D094B3-E772-4B19-913C-252A7E4165F6}">
      <dsp:nvSpPr>
        <dsp:cNvPr id="0" name=""/>
        <dsp:cNvSpPr/>
      </dsp:nvSpPr>
      <dsp:spPr>
        <a:xfrm>
          <a:off x="0" y="1191939"/>
          <a:ext cx="5152767" cy="9499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53299-837B-4171-8A7D-7F9335723E2B}">
      <dsp:nvSpPr>
        <dsp:cNvPr id="0" name=""/>
        <dsp:cNvSpPr/>
      </dsp:nvSpPr>
      <dsp:spPr>
        <a:xfrm>
          <a:off x="287370" y="1405685"/>
          <a:ext cx="522490" cy="5224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DC94-9316-483B-8571-9DA1589DAB3D}">
      <dsp:nvSpPr>
        <dsp:cNvPr id="0" name=""/>
        <dsp:cNvSpPr/>
      </dsp:nvSpPr>
      <dsp:spPr>
        <a:xfrm>
          <a:off x="1097230" y="1191939"/>
          <a:ext cx="2318745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Analysis often requires assumptions</a:t>
          </a:r>
          <a:endParaRPr lang="en-US" sz="1600" kern="1200"/>
        </a:p>
      </dsp:txBody>
      <dsp:txXfrm>
        <a:off x="1097230" y="1191939"/>
        <a:ext cx="2318745" cy="949983"/>
      </dsp:txXfrm>
    </dsp:sp>
    <dsp:sp modelId="{DF7D7540-1E09-4DB5-8F75-89A9974172D2}">
      <dsp:nvSpPr>
        <dsp:cNvPr id="0" name=""/>
        <dsp:cNvSpPr/>
      </dsp:nvSpPr>
      <dsp:spPr>
        <a:xfrm>
          <a:off x="3415976" y="1191939"/>
          <a:ext cx="1736790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Are your assumptions justified?</a:t>
          </a:r>
          <a:endParaRPr lang="en-US" sz="1100" kern="1200"/>
        </a:p>
      </dsp:txBody>
      <dsp:txXfrm>
        <a:off x="3415976" y="1191939"/>
        <a:ext cx="1736790" cy="949983"/>
      </dsp:txXfrm>
    </dsp:sp>
    <dsp:sp modelId="{1D670197-E28C-447D-AE89-CD0287CC0F3B}">
      <dsp:nvSpPr>
        <dsp:cNvPr id="0" name=""/>
        <dsp:cNvSpPr/>
      </dsp:nvSpPr>
      <dsp:spPr>
        <a:xfrm>
          <a:off x="0" y="2379418"/>
          <a:ext cx="5152767" cy="9499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4068-436A-421D-A3D4-F8426863B4A4}">
      <dsp:nvSpPr>
        <dsp:cNvPr id="0" name=""/>
        <dsp:cNvSpPr/>
      </dsp:nvSpPr>
      <dsp:spPr>
        <a:xfrm>
          <a:off x="287370" y="2593165"/>
          <a:ext cx="522490" cy="5224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F9912-B90B-49A6-A336-941835546795}">
      <dsp:nvSpPr>
        <dsp:cNvPr id="0" name=""/>
        <dsp:cNvSpPr/>
      </dsp:nvSpPr>
      <dsp:spPr>
        <a:xfrm>
          <a:off x="1097230" y="2379418"/>
          <a:ext cx="2318745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Analysis should be based on evidence</a:t>
          </a:r>
          <a:endParaRPr lang="en-US" sz="1600" kern="1200"/>
        </a:p>
      </dsp:txBody>
      <dsp:txXfrm>
        <a:off x="1097230" y="2379418"/>
        <a:ext cx="2318745" cy="949983"/>
      </dsp:txXfrm>
    </dsp:sp>
    <dsp:sp modelId="{A6E954BB-D11B-402D-B0DD-1857BAC30437}">
      <dsp:nvSpPr>
        <dsp:cNvPr id="0" name=""/>
        <dsp:cNvSpPr/>
      </dsp:nvSpPr>
      <dsp:spPr>
        <a:xfrm>
          <a:off x="3415976" y="2379418"/>
          <a:ext cx="1736790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Did you gather enough data? Are there other sources you could use?</a:t>
          </a:r>
          <a:endParaRPr lang="en-US" sz="1100" kern="1200"/>
        </a:p>
      </dsp:txBody>
      <dsp:txXfrm>
        <a:off x="3415976" y="2379418"/>
        <a:ext cx="1736790" cy="949983"/>
      </dsp:txXfrm>
    </dsp:sp>
    <dsp:sp modelId="{9FA5F14D-5633-4127-A691-752457D3D98D}">
      <dsp:nvSpPr>
        <dsp:cNvPr id="0" name=""/>
        <dsp:cNvSpPr/>
      </dsp:nvSpPr>
      <dsp:spPr>
        <a:xfrm>
          <a:off x="0" y="3566898"/>
          <a:ext cx="5152767" cy="9499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96A6F-8CC8-4A5B-902B-6BD8CE672332}">
      <dsp:nvSpPr>
        <dsp:cNvPr id="0" name=""/>
        <dsp:cNvSpPr/>
      </dsp:nvSpPr>
      <dsp:spPr>
        <a:xfrm>
          <a:off x="287370" y="3780644"/>
          <a:ext cx="522490" cy="5224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49A0A-53BF-4EFB-8F64-CC0D163663D7}">
      <dsp:nvSpPr>
        <dsp:cNvPr id="0" name=""/>
        <dsp:cNvSpPr/>
      </dsp:nvSpPr>
      <dsp:spPr>
        <a:xfrm>
          <a:off x="1097230" y="3566898"/>
          <a:ext cx="2318745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Reasoning is always done from a specific point of view</a:t>
          </a:r>
          <a:endParaRPr lang="en-US" sz="1600" kern="1200"/>
        </a:p>
      </dsp:txBody>
      <dsp:txXfrm>
        <a:off x="1097230" y="3566898"/>
        <a:ext cx="2318745" cy="949983"/>
      </dsp:txXfrm>
    </dsp:sp>
    <dsp:sp modelId="{6925F240-1D9E-4AF6-A088-0B7E792C6593}">
      <dsp:nvSpPr>
        <dsp:cNvPr id="0" name=""/>
        <dsp:cNvSpPr/>
      </dsp:nvSpPr>
      <dsp:spPr>
        <a:xfrm>
          <a:off x="3415976" y="3566898"/>
          <a:ext cx="1736790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Does your reasoning contain any biases?</a:t>
          </a:r>
          <a:endParaRPr lang="en-US" sz="1100" kern="1200"/>
        </a:p>
      </dsp:txBody>
      <dsp:txXfrm>
        <a:off x="3415976" y="3566898"/>
        <a:ext cx="1736790" cy="949983"/>
      </dsp:txXfrm>
    </dsp:sp>
    <dsp:sp modelId="{D18E83B6-7CEA-4112-80DF-3A12623EEB6E}">
      <dsp:nvSpPr>
        <dsp:cNvPr id="0" name=""/>
        <dsp:cNvSpPr/>
      </dsp:nvSpPr>
      <dsp:spPr>
        <a:xfrm>
          <a:off x="0" y="4754377"/>
          <a:ext cx="5152767" cy="9499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C587A-5DEC-468E-A80C-75A7D77A5FAD}">
      <dsp:nvSpPr>
        <dsp:cNvPr id="0" name=""/>
        <dsp:cNvSpPr/>
      </dsp:nvSpPr>
      <dsp:spPr>
        <a:xfrm>
          <a:off x="287370" y="4968123"/>
          <a:ext cx="522490" cy="5224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C7B19-A93A-4D5A-B1C8-AC39D97549D2}">
      <dsp:nvSpPr>
        <dsp:cNvPr id="0" name=""/>
        <dsp:cNvSpPr/>
      </dsp:nvSpPr>
      <dsp:spPr>
        <a:xfrm>
          <a:off x="1097230" y="4754377"/>
          <a:ext cx="2318745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Analysis has implications</a:t>
          </a:r>
          <a:endParaRPr lang="en-US" sz="1600" kern="1200"/>
        </a:p>
      </dsp:txBody>
      <dsp:txXfrm>
        <a:off x="1097230" y="4754377"/>
        <a:ext cx="2318745" cy="949983"/>
      </dsp:txXfrm>
    </dsp:sp>
    <dsp:sp modelId="{69BA77E0-CAFE-4DB1-B868-3E2D2795614D}">
      <dsp:nvSpPr>
        <dsp:cNvPr id="0" name=""/>
        <dsp:cNvSpPr/>
      </dsp:nvSpPr>
      <dsp:spPr>
        <a:xfrm>
          <a:off x="3415976" y="4754377"/>
          <a:ext cx="1736790" cy="94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40" tIns="100540" rIns="100540" bIns="10054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What will be the potential consequences of your conclusions and decisions?</a:t>
          </a:r>
          <a:endParaRPr lang="en-US" sz="1100" kern="1200" dirty="0"/>
        </a:p>
      </dsp:txBody>
      <dsp:txXfrm>
        <a:off x="3415976" y="4754377"/>
        <a:ext cx="1736790" cy="949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Break down the components of the room on the right and draw a conclusion about the person living there.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How do they compare/contrast with the person on the left?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What components of these characters could we use to put them into groups?</a:t>
            </a:r>
            <a:endParaRPr dirty="0"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Now that we’ve added more characters, does our original organization/grouping still work?</a:t>
            </a:r>
            <a:endParaRPr dirty="0"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Look at the different components of this lunch. What does each suggest about the person eating it? When you put it all together, what conclusions can you draw?</a:t>
            </a:r>
            <a:endParaRPr dirty="0"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Look at each component of this room. What does each suggest about the person who designed it? What conclusions can you draw by putting it all together? </a:t>
            </a:r>
            <a:endParaRPr dirty="0"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Break down the components of the lunch on the right and draw a conclusion about the person eating it.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How do they compare/contrast with the person on the left?</a:t>
            </a:r>
            <a:endParaRPr dirty="0"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825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1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403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92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2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54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9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6084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4983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85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4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7705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38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624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811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04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904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81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615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89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864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24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483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173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072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875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726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77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18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849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95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942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875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76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9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spd="slow">
    <p:push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ransition spd="slow">
    <p:push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857250"/>
            <a:ext cx="4422576" cy="5142161"/>
          </a:xfrm>
          <a:prstGeom prst="rect">
            <a:avLst/>
          </a:prstGeom>
        </p:spPr>
      </p:pic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365157" y="2381250"/>
            <a:ext cx="3385344" cy="211454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Impact"/>
              <a:buNone/>
            </a:pPr>
            <a:r>
              <a:rPr lang="en-US">
                <a:solidFill>
                  <a:srgbClr val="FFFFFF"/>
                </a:solidFill>
              </a:rPr>
              <a:t>CRITICAL THINKING</a:t>
            </a:r>
          </a:p>
        </p:txBody>
      </p:sp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365157" y="4495800"/>
            <a:ext cx="3385344" cy="68580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500"/>
              <a:buNone/>
            </a:pPr>
            <a:r>
              <a:rPr lang="en-US">
                <a:solidFill>
                  <a:srgbClr val="FFFFFF"/>
                </a:solidFill>
              </a:rPr>
              <a:t>KIMBERLY YOUNG</a:t>
            </a:r>
          </a:p>
        </p:txBody>
      </p:sp>
      <p:sp useBgFill="1">
        <p:nvSpPr>
          <p:cNvPr id="146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357946" y="2195761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502" y="1779136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5117" y="1949089"/>
            <a:ext cx="5007957" cy="3926499"/>
            <a:chOff x="5516018" y="331504"/>
            <a:chExt cx="6675982" cy="5235326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7" name="Graphic 136" descr="Head with Gears">
            <a:extLst>
              <a:ext uri="{FF2B5EF4-FFF2-40B4-BE49-F238E27FC236}">
                <a16:creationId xmlns:a16="http://schemas.microsoft.com/office/drawing/2014/main" id="{5532B4BC-77FB-41EE-9C93-814A5C53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246" y="3525900"/>
            <a:ext cx="2408370" cy="24083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 descr="living-room-artwork.jpg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995" y="1396314"/>
            <a:ext cx="4905843" cy="28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Living-Room-Decor-Gallery-21-fb-26457736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97445" y="1124466"/>
            <a:ext cx="3860057" cy="345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ORGANIZING</a:t>
            </a:r>
          </a:p>
        </p:txBody>
      </p:sp>
      <p:pic>
        <p:nvPicPr>
          <p:cNvPr id="192" name="Google Shape;192;p12" descr="Image result for funny sorting"/>
          <p:cNvPicPr preferRelativeResize="0"/>
          <p:nvPr/>
        </p:nvPicPr>
        <p:blipFill rotWithShape="1">
          <a:blip r:embed="rId4"/>
          <a:srcRect b="9412"/>
          <a:stretch/>
        </p:blipFill>
        <p:spPr>
          <a:xfrm>
            <a:off x="482598" y="1793371"/>
            <a:ext cx="5173408" cy="328053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1" name="Google Shape;191;p12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One of the most useful applications of your analysis is your ability to organize based on your findings.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After breaking down your items and comparing/contrasting them, you will better be able to classify and group them in a way that makes sense to you.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2401"/>
            <a:ext cx="1378789" cy="21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5794" y="3327051"/>
            <a:ext cx="155010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3048000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495800"/>
            <a:ext cx="1803051" cy="180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4600" y="1332539"/>
            <a:ext cx="1828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29400" y="227639"/>
            <a:ext cx="1727223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1219200" y="2359403"/>
            <a:ext cx="83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Roger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7233183" y="2551739"/>
            <a:ext cx="1123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Garfield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2971800" y="3586273"/>
            <a:ext cx="7703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Dora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5174778" y="5010150"/>
            <a:ext cx="1454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SpongeBob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1219200" y="6311017"/>
            <a:ext cx="9861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Mickey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7730848" y="6335499"/>
            <a:ext cx="844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Linda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TESTING AND EVALUATING</a:t>
            </a:r>
          </a:p>
        </p:txBody>
      </p:sp>
      <p:pic>
        <p:nvPicPr>
          <p:cNvPr id="215" name="Google Shape;215;p14" descr="A dog with a duck in its mouth&#10;&#10;Description automatically generated with low confidence"/>
          <p:cNvPicPr preferRelativeResize="0"/>
          <p:nvPr/>
        </p:nvPicPr>
        <p:blipFill rotWithShape="1">
          <a:blip r:embed="rId4"/>
          <a:stretch/>
        </p:blipFill>
        <p:spPr>
          <a:xfrm>
            <a:off x="482598" y="1487146"/>
            <a:ext cx="5173408" cy="389298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4" name="Google Shape;214;p14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After we have broken down, compared/contrasted, and organized information, it is time to test and evaluate our conclusions.</a:t>
            </a:r>
          </a:p>
          <a:p>
            <a:pPr marL="228600" lvl="0" indent="-228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We can do this in two ways:</a:t>
            </a:r>
          </a:p>
          <a:p>
            <a:pPr marL="685800" lvl="1" indent="-228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Looking at additional information</a:t>
            </a:r>
          </a:p>
          <a:p>
            <a:pPr marL="685800" lvl="1" indent="-228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Putting a plan into action and evaluating the results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5"/>
          <p:cNvGrpSpPr/>
          <p:nvPr/>
        </p:nvGrpSpPr>
        <p:grpSpPr>
          <a:xfrm>
            <a:off x="914400" y="152401"/>
            <a:ext cx="1006415" cy="1981697"/>
            <a:chOff x="914400" y="152401"/>
            <a:chExt cx="1006415" cy="1981697"/>
          </a:xfrm>
        </p:grpSpPr>
        <p:pic>
          <p:nvPicPr>
            <p:cNvPr id="221" name="Google Shape;22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152401"/>
              <a:ext cx="1006415" cy="1600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5"/>
            <p:cNvSpPr txBox="1"/>
            <p:nvPr/>
          </p:nvSpPr>
          <p:spPr>
            <a:xfrm>
              <a:off x="1065399" y="1764766"/>
              <a:ext cx="8554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Roger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3" name="Google Shape;223;p15"/>
          <p:cNvGrpSpPr/>
          <p:nvPr/>
        </p:nvGrpSpPr>
        <p:grpSpPr>
          <a:xfrm>
            <a:off x="7283802" y="227639"/>
            <a:ext cx="1253589" cy="1869919"/>
            <a:chOff x="7283802" y="227639"/>
            <a:chExt cx="1253589" cy="1869919"/>
          </a:xfrm>
        </p:grpSpPr>
        <p:pic>
          <p:nvPicPr>
            <p:cNvPr id="224" name="Google Shape;224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83802" y="227639"/>
              <a:ext cx="1072821" cy="137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5"/>
            <p:cNvSpPr txBox="1"/>
            <p:nvPr/>
          </p:nvSpPr>
          <p:spPr>
            <a:xfrm>
              <a:off x="7477574" y="1728267"/>
              <a:ext cx="1059817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Garfield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6" name="Google Shape;226;p15"/>
          <p:cNvGrpSpPr/>
          <p:nvPr/>
        </p:nvGrpSpPr>
        <p:grpSpPr>
          <a:xfrm>
            <a:off x="2638918" y="2495292"/>
            <a:ext cx="1113704" cy="1669605"/>
            <a:chOff x="2753950" y="2286000"/>
            <a:chExt cx="1113704" cy="1669605"/>
          </a:xfrm>
        </p:grpSpPr>
        <p:pic>
          <p:nvPicPr>
            <p:cNvPr id="227" name="Google Shape;22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3950" y="2286000"/>
              <a:ext cx="1113704" cy="1484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5"/>
            <p:cNvSpPr txBox="1"/>
            <p:nvPr/>
          </p:nvSpPr>
          <p:spPr>
            <a:xfrm>
              <a:off x="2971799" y="3586273"/>
              <a:ext cx="8129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Dora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9" name="Google Shape;229;p15"/>
          <p:cNvGrpSpPr/>
          <p:nvPr/>
        </p:nvGrpSpPr>
        <p:grpSpPr>
          <a:xfrm>
            <a:off x="6070008" y="5171463"/>
            <a:ext cx="1396800" cy="1423877"/>
            <a:chOff x="5174778" y="3955605"/>
            <a:chExt cx="1396800" cy="1423877"/>
          </a:xfrm>
        </p:grpSpPr>
        <p:pic>
          <p:nvPicPr>
            <p:cNvPr id="230" name="Google Shape;23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43913" y="3955605"/>
              <a:ext cx="1123950" cy="112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5"/>
            <p:cNvSpPr txBox="1"/>
            <p:nvPr/>
          </p:nvSpPr>
          <p:spPr>
            <a:xfrm>
              <a:off x="5174778" y="5010150"/>
              <a:ext cx="1396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Spongebob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938025" y="5171463"/>
            <a:ext cx="1109544" cy="1533368"/>
            <a:chOff x="938025" y="5171463"/>
            <a:chExt cx="1109544" cy="1533368"/>
          </a:xfrm>
        </p:grpSpPr>
        <p:pic>
          <p:nvPicPr>
            <p:cNvPr id="233" name="Google Shape;233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8025" y="5171463"/>
              <a:ext cx="1109544" cy="1109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5"/>
            <p:cNvSpPr txBox="1"/>
            <p:nvPr/>
          </p:nvSpPr>
          <p:spPr>
            <a:xfrm>
              <a:off x="946349" y="6335499"/>
              <a:ext cx="9231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Mickey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7786180" y="4267199"/>
            <a:ext cx="1059719" cy="2437632"/>
            <a:chOff x="7786180" y="4267199"/>
            <a:chExt cx="1059719" cy="2437632"/>
          </a:xfrm>
        </p:grpSpPr>
        <p:pic>
          <p:nvPicPr>
            <p:cNvPr id="236" name="Google Shape;236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786180" y="4267199"/>
              <a:ext cx="1059719" cy="2031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5"/>
            <p:cNvSpPr txBox="1"/>
            <p:nvPr/>
          </p:nvSpPr>
          <p:spPr>
            <a:xfrm>
              <a:off x="8016625" y="6335499"/>
              <a:ext cx="798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Linda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>
            <a:off x="2614753" y="263926"/>
            <a:ext cx="1030629" cy="2065083"/>
            <a:chOff x="2614753" y="263926"/>
            <a:chExt cx="1030629" cy="2065083"/>
          </a:xfrm>
        </p:grpSpPr>
        <p:pic>
          <p:nvPicPr>
            <p:cNvPr id="239" name="Google Shape;239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14753" y="263926"/>
              <a:ext cx="1030629" cy="1649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5"/>
            <p:cNvSpPr txBox="1"/>
            <p:nvPr/>
          </p:nvSpPr>
          <p:spPr>
            <a:xfrm>
              <a:off x="2753949" y="1959677"/>
              <a:ext cx="738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Bugs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4155795" y="286979"/>
            <a:ext cx="1048212" cy="2216451"/>
            <a:chOff x="4155795" y="286979"/>
            <a:chExt cx="1048212" cy="2216451"/>
          </a:xfrm>
        </p:grpSpPr>
        <p:pic>
          <p:nvPicPr>
            <p:cNvPr id="242" name="Google Shape;242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55795" y="286979"/>
              <a:ext cx="1048212" cy="1847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5"/>
            <p:cNvSpPr txBox="1"/>
            <p:nvPr/>
          </p:nvSpPr>
          <p:spPr>
            <a:xfrm>
              <a:off x="4246929" y="2134098"/>
              <a:ext cx="9260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Charlie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4" name="Google Shape;244;p15"/>
          <p:cNvGrpSpPr/>
          <p:nvPr/>
        </p:nvGrpSpPr>
        <p:grpSpPr>
          <a:xfrm>
            <a:off x="7466808" y="2225590"/>
            <a:ext cx="1348703" cy="2069188"/>
            <a:chOff x="7162153" y="2134099"/>
            <a:chExt cx="1143647" cy="2130548"/>
          </a:xfrm>
        </p:grpSpPr>
        <p:pic>
          <p:nvPicPr>
            <p:cNvPr id="245" name="Google Shape;245;p1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162153" y="2134099"/>
              <a:ext cx="1143647" cy="1761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5"/>
            <p:cNvSpPr txBox="1"/>
            <p:nvPr/>
          </p:nvSpPr>
          <p:spPr>
            <a:xfrm>
              <a:off x="7397986" y="3895315"/>
              <a:ext cx="6719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Daffy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7" name="Google Shape;247;p15"/>
          <p:cNvGrpSpPr/>
          <p:nvPr/>
        </p:nvGrpSpPr>
        <p:grpSpPr>
          <a:xfrm>
            <a:off x="5770509" y="263926"/>
            <a:ext cx="1043377" cy="2249749"/>
            <a:chOff x="5770509" y="263926"/>
            <a:chExt cx="1043377" cy="2249749"/>
          </a:xfrm>
        </p:grpSpPr>
        <p:pic>
          <p:nvPicPr>
            <p:cNvPr id="248" name="Google Shape;248;p1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70509" y="263926"/>
              <a:ext cx="1043377" cy="1796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5"/>
            <p:cNvSpPr txBox="1"/>
            <p:nvPr/>
          </p:nvSpPr>
          <p:spPr>
            <a:xfrm>
              <a:off x="5878237" y="2144343"/>
              <a:ext cx="9356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Marvin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0" name="Google Shape;250;p15"/>
          <p:cNvGrpSpPr/>
          <p:nvPr/>
        </p:nvGrpSpPr>
        <p:grpSpPr>
          <a:xfrm>
            <a:off x="611987" y="2329009"/>
            <a:ext cx="1657350" cy="2120304"/>
            <a:chOff x="611987" y="2329009"/>
            <a:chExt cx="1657350" cy="2120304"/>
          </a:xfrm>
        </p:grpSpPr>
        <p:pic>
          <p:nvPicPr>
            <p:cNvPr id="251" name="Google Shape;251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11987" y="2329009"/>
              <a:ext cx="1657350" cy="165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5"/>
            <p:cNvSpPr txBox="1"/>
            <p:nvPr/>
          </p:nvSpPr>
          <p:spPr>
            <a:xfrm>
              <a:off x="990600" y="4079981"/>
              <a:ext cx="10569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Patrick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3" name="Google Shape;253;p15"/>
          <p:cNvGrpSpPr/>
          <p:nvPr/>
        </p:nvGrpSpPr>
        <p:grpSpPr>
          <a:xfrm>
            <a:off x="5770509" y="2597745"/>
            <a:ext cx="1340950" cy="2343587"/>
            <a:chOff x="5770509" y="2597745"/>
            <a:chExt cx="1340950" cy="2343587"/>
          </a:xfrm>
        </p:grpSpPr>
        <p:pic>
          <p:nvPicPr>
            <p:cNvPr id="254" name="Google Shape;254;p1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770509" y="2597745"/>
              <a:ext cx="1340950" cy="1818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5"/>
            <p:cNvSpPr txBox="1"/>
            <p:nvPr/>
          </p:nvSpPr>
          <p:spPr>
            <a:xfrm>
              <a:off x="6070008" y="4572000"/>
              <a:ext cx="1041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Popeye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2585192" y="4624277"/>
            <a:ext cx="1143000" cy="2251964"/>
            <a:chOff x="2585192" y="4624277"/>
            <a:chExt cx="1143000" cy="2251964"/>
          </a:xfrm>
        </p:grpSpPr>
        <p:pic>
          <p:nvPicPr>
            <p:cNvPr id="257" name="Google Shape;257;p1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585192" y="4624277"/>
              <a:ext cx="11430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15"/>
            <p:cNvSpPr txBox="1"/>
            <p:nvPr/>
          </p:nvSpPr>
          <p:spPr>
            <a:xfrm>
              <a:off x="2873601" y="6506909"/>
              <a:ext cx="771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Sam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>
            <a:off x="4303861" y="4416409"/>
            <a:ext cx="1159487" cy="2437170"/>
            <a:chOff x="4225532" y="4194319"/>
            <a:chExt cx="1416660" cy="2662137"/>
          </a:xfrm>
        </p:grpSpPr>
        <p:pic>
          <p:nvPicPr>
            <p:cNvPr id="260" name="Google Shape;260;p1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225532" y="4194319"/>
              <a:ext cx="1283434" cy="2271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5"/>
            <p:cNvSpPr txBox="1"/>
            <p:nvPr/>
          </p:nvSpPr>
          <p:spPr>
            <a:xfrm>
              <a:off x="4533660" y="6453077"/>
              <a:ext cx="1108532" cy="40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Kodos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4117781" y="2421064"/>
            <a:ext cx="1261013" cy="2002725"/>
            <a:chOff x="4117781" y="2421064"/>
            <a:chExt cx="1261013" cy="2002725"/>
          </a:xfrm>
        </p:grpSpPr>
        <p:pic>
          <p:nvPicPr>
            <p:cNvPr id="263" name="Google Shape;263;p1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117781" y="2421064"/>
              <a:ext cx="1166709" cy="1633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5"/>
            <p:cNvSpPr txBox="1"/>
            <p:nvPr/>
          </p:nvSpPr>
          <p:spPr>
            <a:xfrm>
              <a:off x="4303861" y="4054457"/>
              <a:ext cx="10749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Winnie</a:t>
              </a: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HOW MIGHT WE ANALYZE IN OUR WORK?</a:t>
            </a:r>
          </a:p>
        </p:txBody>
      </p:sp>
      <p:pic>
        <p:nvPicPr>
          <p:cNvPr id="82" name="Graphic 81" descr="Robot">
            <a:extLst>
              <a:ext uri="{FF2B5EF4-FFF2-40B4-BE49-F238E27FC236}">
                <a16:creationId xmlns:a16="http://schemas.microsoft.com/office/drawing/2014/main" id="{B527E93C-CB57-448E-B10C-429B2A2D2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598" y="846937"/>
            <a:ext cx="5173408" cy="517340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0" name="Google Shape;270;p16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In the following task, our job is to decide which employees to assign to each task using our critical thinking / analysis skills.</a:t>
            </a:r>
          </a:p>
          <a:p>
            <a:pPr marL="0" lvl="0" indent="0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Employees can be assigned to more than one task if we think that is best. Employees can work alone or in groups. Employees can be assigned to no tasks.</a:t>
            </a:r>
          </a:p>
          <a:p>
            <a:pPr marL="0" lvl="0" indent="0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First, we’ll see descriptions of 3 tasks.</a:t>
            </a:r>
          </a:p>
          <a:p>
            <a:pPr marL="0" lvl="0" indent="0" rtl="0">
              <a:lnSpc>
                <a:spcPct val="90000"/>
              </a:lnSpc>
              <a:spcBef>
                <a:spcPts val="1900"/>
              </a:spcBef>
              <a:spcAft>
                <a:spcPts val="1200"/>
              </a:spcAft>
              <a:buSzPts val="2000"/>
              <a:buNone/>
            </a:pPr>
            <a:r>
              <a:rPr lang="en-US" sz="1500"/>
              <a:t>Then, we’ll see basic information about our 6 employees.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pic>
        <p:nvPicPr>
          <p:cNvPr id="276" name="Google Shape;276;p17" descr="Image result for to do"/>
          <p:cNvPicPr preferRelativeResize="0"/>
          <p:nvPr/>
        </p:nvPicPr>
        <p:blipFill rotWithShape="1">
          <a:blip r:embed="rId5"/>
          <a:stretch/>
        </p:blipFill>
        <p:spPr>
          <a:xfrm>
            <a:off x="482598" y="2231356"/>
            <a:ext cx="2998021" cy="239092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5" name="Google Shape;275;p17"/>
          <p:cNvSpPr txBox="1"/>
          <p:nvPr/>
        </p:nvSpPr>
        <p:spPr>
          <a:xfrm>
            <a:off x="3716593" y="345989"/>
            <a:ext cx="4944806" cy="587783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sng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Tasks: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Gill Sans"/>
            </a:endParaRPr>
          </a:p>
          <a:p>
            <a:pPr marL="342900" marR="0" lvl="0" indent="-34290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Perform reconciliations on 60 accounts for the fiscal year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		Due date: 1 week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Gill Sans"/>
            </a:endParaRPr>
          </a:p>
          <a:p>
            <a:pPr marL="342900" marR="0" lvl="0" indent="-34290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Research local vendors and make inquiry calls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		Due date: 3 weeks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Gill Sans"/>
            </a:endParaRPr>
          </a:p>
          <a:p>
            <a:pPr marL="342900" marR="0" lvl="0" indent="-34290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Create a presentation for upper management outlining the group’s 	progress and achievements this year</a:t>
            </a:r>
            <a:endParaRPr lang="en-US" sz="18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0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18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rPr>
              <a:t>		Due date: 2 weeks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/>
          <p:nvPr/>
        </p:nvSpPr>
        <p:spPr>
          <a:xfrm>
            <a:off x="762000" y="152400"/>
            <a:ext cx="1489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Employees:</a:t>
            </a:r>
            <a:endParaRPr sz="1800" b="1" i="0" u="sng" strike="noStrike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82" name="Google Shape;282;p18"/>
          <p:cNvGrpSpPr/>
          <p:nvPr/>
        </p:nvGrpSpPr>
        <p:grpSpPr>
          <a:xfrm>
            <a:off x="762319" y="521732"/>
            <a:ext cx="3839920" cy="2057400"/>
            <a:chOff x="762319" y="521732"/>
            <a:chExt cx="3839920" cy="2057400"/>
          </a:xfrm>
        </p:grpSpPr>
        <p:sp>
          <p:nvSpPr>
            <p:cNvPr id="283" name="Google Shape;283;p18"/>
            <p:cNvSpPr/>
            <p:nvPr/>
          </p:nvSpPr>
          <p:spPr>
            <a:xfrm>
              <a:off x="762639" y="521732"/>
              <a:ext cx="2819400" cy="2057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4" name="Google Shape;284;p18"/>
            <p:cNvSpPr txBox="1"/>
            <p:nvPr/>
          </p:nvSpPr>
          <p:spPr>
            <a:xfrm>
              <a:off x="762319" y="523902"/>
              <a:ext cx="282003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Brandon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Accountant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BS in Finance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Former Treasury Analyst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Not currently a member of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 any project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76171" y="542223"/>
              <a:ext cx="926068" cy="9260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18"/>
          <p:cNvGrpSpPr/>
          <p:nvPr/>
        </p:nvGrpSpPr>
        <p:grpSpPr>
          <a:xfrm>
            <a:off x="4911874" y="521732"/>
            <a:ext cx="3774926" cy="2359552"/>
            <a:chOff x="4911874" y="521732"/>
            <a:chExt cx="3774926" cy="2359552"/>
          </a:xfrm>
        </p:grpSpPr>
        <p:sp>
          <p:nvSpPr>
            <p:cNvPr id="287" name="Google Shape;287;p18"/>
            <p:cNvSpPr/>
            <p:nvPr/>
          </p:nvSpPr>
          <p:spPr>
            <a:xfrm>
              <a:off x="5943600" y="521732"/>
              <a:ext cx="2743200" cy="206906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88" name="Google Shape;28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11874" y="1574445"/>
              <a:ext cx="990600" cy="9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8"/>
            <p:cNvSpPr txBox="1"/>
            <p:nvPr/>
          </p:nvSpPr>
          <p:spPr>
            <a:xfrm>
              <a:off x="5959289" y="542223"/>
              <a:ext cx="2651311" cy="233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Kayla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Accountant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 in Business Management (minor in art 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history)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Recent graduate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Has worked on numerous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projects in the past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0" name="Google Shape;290;p18"/>
          <p:cNvGrpSpPr/>
          <p:nvPr/>
        </p:nvGrpSpPr>
        <p:grpSpPr>
          <a:xfrm>
            <a:off x="749689" y="2734255"/>
            <a:ext cx="3924517" cy="1985912"/>
            <a:chOff x="749689" y="2734255"/>
            <a:chExt cx="3924517" cy="1985912"/>
          </a:xfrm>
        </p:grpSpPr>
        <p:sp>
          <p:nvSpPr>
            <p:cNvPr id="291" name="Google Shape;291;p18"/>
            <p:cNvSpPr/>
            <p:nvPr/>
          </p:nvSpPr>
          <p:spPr>
            <a:xfrm>
              <a:off x="767123" y="2735765"/>
              <a:ext cx="2819400" cy="198440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92" name="Google Shape;292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76171" y="2735765"/>
              <a:ext cx="998035" cy="998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18"/>
            <p:cNvSpPr txBox="1"/>
            <p:nvPr/>
          </p:nvSpPr>
          <p:spPr>
            <a:xfrm>
              <a:off x="749689" y="2734255"/>
              <a:ext cx="2820039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Mikayla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Auditor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 in Finance (minor in 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sociology)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Former paralegal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Currently part of 2 research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projects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4" name="Google Shape;294;p18"/>
          <p:cNvGrpSpPr/>
          <p:nvPr/>
        </p:nvGrpSpPr>
        <p:grpSpPr>
          <a:xfrm>
            <a:off x="4826149" y="2734255"/>
            <a:ext cx="3860651" cy="1982710"/>
            <a:chOff x="4826149" y="2734255"/>
            <a:chExt cx="3860651" cy="1982710"/>
          </a:xfrm>
        </p:grpSpPr>
        <p:sp>
          <p:nvSpPr>
            <p:cNvPr id="295" name="Google Shape;295;p18"/>
            <p:cNvSpPr/>
            <p:nvPr/>
          </p:nvSpPr>
          <p:spPr>
            <a:xfrm>
              <a:off x="5943600" y="2735765"/>
              <a:ext cx="2743200" cy="19812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96" name="Google Shape;296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26149" y="3640640"/>
              <a:ext cx="1076325" cy="107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18"/>
            <p:cNvSpPr txBox="1"/>
            <p:nvPr/>
          </p:nvSpPr>
          <p:spPr>
            <a:xfrm>
              <a:off x="5976084" y="2734255"/>
              <a:ext cx="271071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James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Clerk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BS in Communications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Former payroll specialist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Currently assisting 1 team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 project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8" name="Google Shape;298;p18"/>
          <p:cNvGrpSpPr/>
          <p:nvPr/>
        </p:nvGrpSpPr>
        <p:grpSpPr>
          <a:xfrm>
            <a:off x="762000" y="4860151"/>
            <a:ext cx="3903241" cy="1997849"/>
            <a:chOff x="762000" y="4860151"/>
            <a:chExt cx="3903241" cy="1997849"/>
          </a:xfrm>
        </p:grpSpPr>
        <p:sp>
          <p:nvSpPr>
            <p:cNvPr id="299" name="Google Shape;299;p18"/>
            <p:cNvSpPr/>
            <p:nvPr/>
          </p:nvSpPr>
          <p:spPr>
            <a:xfrm>
              <a:off x="764560" y="4860151"/>
              <a:ext cx="2817479" cy="199784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00" name="Google Shape;300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65116" y="4860151"/>
              <a:ext cx="1000125" cy="10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8"/>
            <p:cNvSpPr txBox="1"/>
            <p:nvPr/>
          </p:nvSpPr>
          <p:spPr>
            <a:xfrm>
              <a:off x="762000" y="4860151"/>
              <a:ext cx="280772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sng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Isaac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Analyst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 in Communications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Former accounting manager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Not currently working on a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project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4892184" y="4860151"/>
            <a:ext cx="3794616" cy="1994007"/>
            <a:chOff x="4892184" y="4860151"/>
            <a:chExt cx="3794616" cy="1994007"/>
          </a:xfrm>
        </p:grpSpPr>
        <p:sp>
          <p:nvSpPr>
            <p:cNvPr id="303" name="Google Shape;303;p18"/>
            <p:cNvSpPr/>
            <p:nvPr/>
          </p:nvSpPr>
          <p:spPr>
            <a:xfrm>
              <a:off x="5943599" y="4860151"/>
              <a:ext cx="2743201" cy="199400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B48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04" name="Google Shape;304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892184" y="5820655"/>
              <a:ext cx="1009650" cy="1009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18"/>
            <p:cNvSpPr txBox="1"/>
            <p:nvPr/>
          </p:nvSpPr>
          <p:spPr>
            <a:xfrm>
              <a:off x="5976084" y="4953000"/>
              <a:ext cx="263451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Jin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Manager of Finance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MBA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Recently promoted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Currently overseeing 1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 project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91DD536F-3F4A-4B15-A2D3-B9FB07F12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7" name="Freeform: Shape 126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0" cy="3992171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6711611" y="3306535"/>
            <a:ext cx="2432389" cy="1424039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857251"/>
            <a:ext cx="8708573" cy="3992171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1403407" y="1451503"/>
            <a:ext cx="6337187" cy="181609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chemeClr val="lt2"/>
              </a:buClr>
              <a:buSzPts val="6300"/>
            </a:pPr>
            <a:r>
              <a:rPr lang="en-US" sz="4400"/>
              <a:t>THINGS TO REMEMBER…</a:t>
            </a: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idx="1"/>
          </p:nvPr>
        </p:nvSpPr>
        <p:spPr>
          <a:xfrm>
            <a:off x="938758" y="698090"/>
            <a:ext cx="7633742" cy="577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Define and remember your purpose</a:t>
            </a:r>
          </a:p>
          <a:p>
            <a:pPr marL="685800" lvl="1" indent="-228600">
              <a:lnSpc>
                <a:spcPct val="110000"/>
              </a:lnSpc>
              <a:spcAft>
                <a:spcPts val="0"/>
              </a:spcAft>
              <a:buSzPts val="2000"/>
            </a:pPr>
            <a:r>
              <a:rPr lang="en-US" dirty="0"/>
              <a:t>What questions are you attempting to answer? What problems need to be solved?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Analysis often requires assumptions</a:t>
            </a: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</a:pPr>
            <a:r>
              <a:rPr lang="en-US" dirty="0"/>
              <a:t>Are your assumptions justified?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Analysis should be based on evidence</a:t>
            </a: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</a:pPr>
            <a:r>
              <a:rPr lang="en-US" dirty="0"/>
              <a:t>Did you gather enough data? Are there other sources you could use?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Reasoning is always done from a specific point of view</a:t>
            </a: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</a:pPr>
            <a:r>
              <a:rPr lang="en-US" dirty="0"/>
              <a:t>Does your reasoning contain any biases?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Analysis has implications</a:t>
            </a:r>
          </a:p>
          <a:p>
            <a:pPr marL="685800" lvl="1" indent="-22860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</a:pPr>
            <a:r>
              <a:rPr lang="en-US" dirty="0"/>
              <a:t>What will be the potential consequences of your conclusions and decisions?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1BAADFC8-5EC1-425B-BF89-49E9EED7F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857250"/>
            <a:ext cx="4422576" cy="5142161"/>
          </a:xfrm>
          <a:prstGeom prst="rect">
            <a:avLst/>
          </a:prstGeom>
        </p:spPr>
      </p:pic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365157" y="2381250"/>
            <a:ext cx="3385344" cy="211454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Aft>
                <a:spcPts val="0"/>
              </a:spcAft>
              <a:buClr>
                <a:schemeClr val="dk2"/>
              </a:buClr>
              <a:buSzPts val="5100"/>
            </a:pPr>
            <a:r>
              <a:rPr lang="en-US" sz="4400">
                <a:solidFill>
                  <a:srgbClr val="FFFFFF"/>
                </a:solidFill>
              </a:rPr>
              <a:t>Critical thinking is…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idx="1"/>
          </p:nvPr>
        </p:nvSpPr>
        <p:spPr>
          <a:xfrm>
            <a:off x="365157" y="4495800"/>
            <a:ext cx="3385344" cy="68580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>
              <a:lnSpc>
                <a:spcPct val="90000"/>
              </a:lnSpc>
              <a:buNone/>
            </a:pPr>
            <a:r>
              <a:rPr lang="en-US" sz="1400" cap="all">
                <a:solidFill>
                  <a:srgbClr val="FFFFFF"/>
                </a:solidFill>
              </a:rPr>
              <a:t>the objective analysis and evaluation of an issue to form a judgment</a:t>
            </a:r>
          </a:p>
        </p:txBody>
      </p:sp>
      <p:sp useBgFill="1">
        <p:nvSpPr>
          <p:cNvPr id="82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357946" y="2195761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84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502" y="1779136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5117" y="1949089"/>
            <a:ext cx="5007957" cy="3926499"/>
            <a:chOff x="5516018" y="331504"/>
            <a:chExt cx="6675982" cy="523532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Google Shape;135;p3" descr="Image result for critical thinking"/>
          <p:cNvPicPr preferRelativeResize="0"/>
          <p:nvPr/>
        </p:nvPicPr>
        <p:blipFill rotWithShape="1">
          <a:blip r:embed="rId5"/>
          <a:stretch/>
        </p:blipFill>
        <p:spPr>
          <a:xfrm>
            <a:off x="5103409" y="3525900"/>
            <a:ext cx="3608044" cy="240837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4CA3458-3FD2-479A-A21A-9C4DD47E2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860992"/>
              </p:ext>
            </p:extLst>
          </p:nvPr>
        </p:nvGraphicFramePr>
        <p:xfrm>
          <a:off x="3768811" y="420130"/>
          <a:ext cx="5152767" cy="570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203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pic>
        <p:nvPicPr>
          <p:cNvPr id="321" name="Google Shape;321;p21" descr="Typebar ready to print a question mark"/>
          <p:cNvPicPr preferRelativeResize="0"/>
          <p:nvPr/>
        </p:nvPicPr>
        <p:blipFill rotWithShape="1">
          <a:blip r:embed="rId5"/>
          <a:srcRect l="5500" r="54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284684" y="2125133"/>
            <a:ext cx="6552009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1442243" y="2298700"/>
            <a:ext cx="6260307" cy="159595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 defTabSz="457200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5400"/>
            </a:pPr>
            <a:r>
              <a:rPr lang="en-US" sz="4800" b="0" i="0" u="none" strike="noStrike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rPr>
              <a:t>Any questions?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CRITICAL THINKING INVOLVES…</a:t>
            </a:r>
          </a:p>
        </p:txBody>
      </p:sp>
      <p:pic>
        <p:nvPicPr>
          <p:cNvPr id="142" name="Google Shape;142;p4" descr="Image result for thinking"/>
          <p:cNvPicPr preferRelativeResize="0"/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482598" y="2230824"/>
            <a:ext cx="5173408" cy="2405634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1" name="Google Shape;141;p4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Gathering, organizing, and evaluating information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Asking questions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Making inferences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Formulating and weighing options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Testing and verifying conclusions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82598" y="4562167"/>
            <a:ext cx="8178801" cy="11503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Aft>
                <a:spcPts val="0"/>
              </a:spcAft>
              <a:buClr>
                <a:schemeClr val="dk2"/>
              </a:buClr>
              <a:buSzPts val="5100"/>
            </a:pPr>
            <a:r>
              <a:rPr lang="en-US" sz="4800"/>
              <a:t>THE THINKING TRIANGLE</a:t>
            </a:r>
          </a:p>
        </p:txBody>
      </p:sp>
      <p:pic>
        <p:nvPicPr>
          <p:cNvPr id="148" name="Google Shape;148;p5" descr="Diagram&#10;&#10;Description automatically generated"/>
          <p:cNvPicPr preferRelativeResize="0">
            <a:picLocks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370018" y="643464"/>
            <a:ext cx="6407239" cy="360407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9" name="Google Shape;149;p5"/>
          <p:cNvSpPr/>
          <p:nvPr/>
        </p:nvSpPr>
        <p:spPr>
          <a:xfrm>
            <a:off x="2347785" y="1977081"/>
            <a:ext cx="5426198" cy="630195"/>
          </a:xfrm>
          <a:prstGeom prst="rect">
            <a:avLst/>
          </a:prstGeom>
          <a:noFill/>
          <a:ln w="76200" cap="flat" cmpd="sng">
            <a:solidFill>
              <a:srgbClr val="C806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ANALYSIS</a:t>
            </a:r>
          </a:p>
        </p:txBody>
      </p:sp>
      <p:pic>
        <p:nvPicPr>
          <p:cNvPr id="156" name="Google Shape;156;p6" descr="Image result for analysis data cartoon"/>
          <p:cNvPicPr preferRelativeResize="0"/>
          <p:nvPr/>
        </p:nvPicPr>
        <p:blipFill rotWithShape="1">
          <a:blip r:embed="rId4"/>
          <a:stretch/>
        </p:blipFill>
        <p:spPr>
          <a:xfrm>
            <a:off x="482598" y="1610015"/>
            <a:ext cx="5173408" cy="364725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5" name="Google Shape;155;p6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n-US" sz="1700"/>
              <a:t>Steps to analysis: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en-US" sz="1700"/>
              <a:t>	1. Break the item you are analyzing into its component parts.</a:t>
            </a:r>
          </a:p>
          <a:p>
            <a:pPr marL="45720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en-US" sz="1700"/>
              <a:t>2. Consider each item individually, thinking about what it could                           mean.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en-US" sz="1700"/>
              <a:t>	3. Think about how the implications relate to the whole.</a:t>
            </a: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850"/>
              <a:buNone/>
            </a:pPr>
            <a:r>
              <a:rPr lang="en-US" sz="1700"/>
              <a:t>	4. Use your understanding of each part to draw a conclusion about                                          	the whole.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01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pic>
        <p:nvPicPr>
          <p:cNvPr id="161" name="Google Shape;161;p7" descr="school-lunch.jpg"/>
          <p:cNvPicPr preferRelativeResize="0">
            <a:picLocks/>
          </p:cNvPicPr>
          <p:nvPr/>
        </p:nvPicPr>
        <p:blipFill rotWithShape="1">
          <a:blip r:embed="rId5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8BEA9AF1-EF35-4EC4-862B-93C14919B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pic>
        <p:nvPicPr>
          <p:cNvPr id="166" name="Google Shape;166;p8" descr="living-room-artwork.jpg"/>
          <p:cNvPicPr preferRelativeResize="0">
            <a:picLocks/>
          </p:cNvPicPr>
          <p:nvPr/>
        </p:nvPicPr>
        <p:blipFill rotWithShape="1">
          <a:blip r:embed="rId5"/>
          <a:srcRect l="21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COMPARING AND CONTRASTING</a:t>
            </a:r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4"/>
          <a:srcRect l="1805" t="1" r="1" b="3960"/>
          <a:stretch/>
        </p:blipFill>
        <p:spPr>
          <a:xfrm>
            <a:off x="482598" y="1333723"/>
            <a:ext cx="5173408" cy="4199836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2" name="Google Shape;172;p9"/>
          <p:cNvSpPr txBox="1"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When more than one item needs to be analyzed, it is important to be able to distinguish the similarities and differences between them.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are the items alike?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are they different?</a:t>
            </a:r>
          </a:p>
          <a:p>
            <a:pPr marL="228600" lvl="0" indent="-228600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the similarities and differences suggest?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 descr="school-lunch.jpg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5989" y="1334531"/>
            <a:ext cx="4191086" cy="323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 descr="tuna1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05779" y="1334531"/>
            <a:ext cx="4191086" cy="3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</Words>
  <Application>Microsoft Office PowerPoint</Application>
  <PresentationFormat>On-screen Show (4:3)</PresentationFormat>
  <Paragraphs>135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Impact</vt:lpstr>
      <vt:lpstr>Celestial</vt:lpstr>
      <vt:lpstr>1_Celestial</vt:lpstr>
      <vt:lpstr>CRITICAL THINKING</vt:lpstr>
      <vt:lpstr>Critical thinking is…</vt:lpstr>
      <vt:lpstr>CRITICAL THINKING INVOLVES…</vt:lpstr>
      <vt:lpstr>THE THINKING TRIANGLE</vt:lpstr>
      <vt:lpstr>ANALYSIS</vt:lpstr>
      <vt:lpstr>PowerPoint Presentation</vt:lpstr>
      <vt:lpstr>PowerPoint Presentation</vt:lpstr>
      <vt:lpstr>COMPARING AND CONTRASTING</vt:lpstr>
      <vt:lpstr>PowerPoint Presentation</vt:lpstr>
      <vt:lpstr>PowerPoint Presentation</vt:lpstr>
      <vt:lpstr>ORGANIZING</vt:lpstr>
      <vt:lpstr>PowerPoint Presentation</vt:lpstr>
      <vt:lpstr>TESTING AND EVALUATING</vt:lpstr>
      <vt:lpstr>PowerPoint Presentation</vt:lpstr>
      <vt:lpstr>HOW MIGHT WE ANALYZE IN OUR WORK?</vt:lpstr>
      <vt:lpstr>PowerPoint Presentation</vt:lpstr>
      <vt:lpstr>PowerPoint Presentation</vt:lpstr>
      <vt:lpstr>THINGS TO REMEMBER…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Kimberly</dc:creator>
  <cp:lastModifiedBy>Young, Kimberly</cp:lastModifiedBy>
  <cp:revision>1</cp:revision>
  <dcterms:created xsi:type="dcterms:W3CDTF">2012-05-12T17:58:47Z</dcterms:created>
  <dcterms:modified xsi:type="dcterms:W3CDTF">2021-07-19T12:50:36Z</dcterms:modified>
</cp:coreProperties>
</file>