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75"/>
  </p:notesMasterIdLst>
  <p:sldIdLst>
    <p:sldId id="256" r:id="rId2"/>
    <p:sldId id="332" r:id="rId3"/>
    <p:sldId id="259" r:id="rId4"/>
    <p:sldId id="264" r:id="rId5"/>
    <p:sldId id="265" r:id="rId6"/>
    <p:sldId id="323" r:id="rId7"/>
    <p:sldId id="324" r:id="rId8"/>
    <p:sldId id="326" r:id="rId9"/>
    <p:sldId id="266" r:id="rId10"/>
    <p:sldId id="267" r:id="rId11"/>
    <p:sldId id="260" r:id="rId12"/>
    <p:sldId id="320" r:id="rId13"/>
    <p:sldId id="321" r:id="rId14"/>
    <p:sldId id="322" r:id="rId15"/>
    <p:sldId id="269" r:id="rId16"/>
    <p:sldId id="268" r:id="rId17"/>
    <p:sldId id="325" r:id="rId18"/>
    <p:sldId id="270" r:id="rId19"/>
    <p:sldId id="271" r:id="rId20"/>
    <p:sldId id="272" r:id="rId21"/>
    <p:sldId id="274" r:id="rId22"/>
    <p:sldId id="275" r:id="rId23"/>
    <p:sldId id="277" r:id="rId24"/>
    <p:sldId id="278" r:id="rId25"/>
    <p:sldId id="279" r:id="rId26"/>
    <p:sldId id="280" r:id="rId27"/>
    <p:sldId id="261" r:id="rId28"/>
    <p:sldId id="281" r:id="rId29"/>
    <p:sldId id="282" r:id="rId30"/>
    <p:sldId id="283" r:id="rId31"/>
    <p:sldId id="284" r:id="rId32"/>
    <p:sldId id="285" r:id="rId33"/>
    <p:sldId id="286" r:id="rId34"/>
    <p:sldId id="287" r:id="rId35"/>
    <p:sldId id="288" r:id="rId36"/>
    <p:sldId id="331" r:id="rId37"/>
    <p:sldId id="262" r:id="rId38"/>
    <p:sldId id="289" r:id="rId39"/>
    <p:sldId id="290" r:id="rId40"/>
    <p:sldId id="291" r:id="rId41"/>
    <p:sldId id="292" r:id="rId42"/>
    <p:sldId id="293" r:id="rId43"/>
    <p:sldId id="294" r:id="rId44"/>
    <p:sldId id="295" r:id="rId45"/>
    <p:sldId id="296" r:id="rId46"/>
    <p:sldId id="297" r:id="rId47"/>
    <p:sldId id="327" r:id="rId48"/>
    <p:sldId id="328" r:id="rId49"/>
    <p:sldId id="329" r:id="rId50"/>
    <p:sldId id="298" r:id="rId51"/>
    <p:sldId id="299" r:id="rId52"/>
    <p:sldId id="300" r:id="rId53"/>
    <p:sldId id="301" r:id="rId54"/>
    <p:sldId id="302" r:id="rId55"/>
    <p:sldId id="303" r:id="rId56"/>
    <p:sldId id="304" r:id="rId57"/>
    <p:sldId id="263" r:id="rId58"/>
    <p:sldId id="305" r:id="rId59"/>
    <p:sldId id="306" r:id="rId60"/>
    <p:sldId id="307" r:id="rId61"/>
    <p:sldId id="308" r:id="rId62"/>
    <p:sldId id="309" r:id="rId63"/>
    <p:sldId id="310" r:id="rId64"/>
    <p:sldId id="311" r:id="rId65"/>
    <p:sldId id="312" r:id="rId66"/>
    <p:sldId id="315" r:id="rId67"/>
    <p:sldId id="316" r:id="rId68"/>
    <p:sldId id="330" r:id="rId69"/>
    <p:sldId id="313" r:id="rId70"/>
    <p:sldId id="314" r:id="rId71"/>
    <p:sldId id="317" r:id="rId72"/>
    <p:sldId id="318" r:id="rId73"/>
    <p:sldId id="319"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AB8E46-66C7-4846-BA36-A7D99DE45228}" v="59" dt="2021-07-16T20:27:26.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9270" autoAdjust="0"/>
  </p:normalViewPr>
  <p:slideViewPr>
    <p:cSldViewPr snapToGrid="0">
      <p:cViewPr varScale="1">
        <p:scale>
          <a:sx n="80" d="100"/>
          <a:sy n="80"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Kimberly" userId="ff8ad6cf-2d73-4f8b-976d-198e6df20a90" providerId="ADAL" clId="{BAAB8E46-66C7-4846-BA36-A7D99DE45228}"/>
    <pc:docChg chg="undo custSel addSld delSld modSld">
      <pc:chgData name="Young, Kimberly" userId="ff8ad6cf-2d73-4f8b-976d-198e6df20a90" providerId="ADAL" clId="{BAAB8E46-66C7-4846-BA36-A7D99DE45228}" dt="2021-07-16T20:27:32.917" v="304" actId="26606"/>
      <pc:docMkLst>
        <pc:docMk/>
      </pc:docMkLst>
      <pc:sldChg chg="modSp mod">
        <pc:chgData name="Young, Kimberly" userId="ff8ad6cf-2d73-4f8b-976d-198e6df20a90" providerId="ADAL" clId="{BAAB8E46-66C7-4846-BA36-A7D99DE45228}" dt="2021-07-16T19:22:10.416" v="219" actId="20577"/>
        <pc:sldMkLst>
          <pc:docMk/>
          <pc:sldMk cId="2340884855" sldId="256"/>
        </pc:sldMkLst>
        <pc:spChg chg="mod">
          <ac:chgData name="Young, Kimberly" userId="ff8ad6cf-2d73-4f8b-976d-198e6df20a90" providerId="ADAL" clId="{BAAB8E46-66C7-4846-BA36-A7D99DE45228}" dt="2021-07-09T13:56:11.077" v="78" actId="20577"/>
          <ac:spMkLst>
            <pc:docMk/>
            <pc:sldMk cId="2340884855" sldId="256"/>
            <ac:spMk id="2" creationId="{7F7E3792-66EB-45F0-972C-283179CB9970}"/>
          </ac:spMkLst>
        </pc:spChg>
        <pc:spChg chg="mod">
          <ac:chgData name="Young, Kimberly" userId="ff8ad6cf-2d73-4f8b-976d-198e6df20a90" providerId="ADAL" clId="{BAAB8E46-66C7-4846-BA36-A7D99DE45228}" dt="2021-07-16T19:22:10.416" v="219" actId="20577"/>
          <ac:spMkLst>
            <pc:docMk/>
            <pc:sldMk cId="2340884855" sldId="256"/>
            <ac:spMk id="3" creationId="{59B56D5F-947F-4048-AFC2-D3C3967A690F}"/>
          </ac:spMkLst>
        </pc:spChg>
      </pc:sldChg>
      <pc:sldChg chg="delSp del mod">
        <pc:chgData name="Young, Kimberly" userId="ff8ad6cf-2d73-4f8b-976d-198e6df20a90" providerId="ADAL" clId="{BAAB8E46-66C7-4846-BA36-A7D99DE45228}" dt="2021-07-09T13:56:13.553" v="79" actId="2696"/>
        <pc:sldMkLst>
          <pc:docMk/>
          <pc:sldMk cId="334718208" sldId="257"/>
        </pc:sldMkLst>
        <pc:spChg chg="del">
          <ac:chgData name="Young, Kimberly" userId="ff8ad6cf-2d73-4f8b-976d-198e6df20a90" providerId="ADAL" clId="{BAAB8E46-66C7-4846-BA36-A7D99DE45228}" dt="2021-07-09T13:55:46.816" v="30" actId="21"/>
          <ac:spMkLst>
            <pc:docMk/>
            <pc:sldMk cId="334718208" sldId="257"/>
            <ac:spMk id="9" creationId="{00000000-0000-0000-0000-000000000000}"/>
          </ac:spMkLst>
        </pc:spChg>
        <pc:spChg chg="del">
          <ac:chgData name="Young, Kimberly" userId="ff8ad6cf-2d73-4f8b-976d-198e6df20a90" providerId="ADAL" clId="{BAAB8E46-66C7-4846-BA36-A7D99DE45228}" dt="2021-07-09T13:55:49.011" v="31" actId="21"/>
          <ac:spMkLst>
            <pc:docMk/>
            <pc:sldMk cId="334718208" sldId="257"/>
            <ac:spMk id="10" creationId="{00000000-0000-0000-0000-000000000000}"/>
          </ac:spMkLst>
        </pc:spChg>
        <pc:spChg chg="del">
          <ac:chgData name="Young, Kimberly" userId="ff8ad6cf-2d73-4f8b-976d-198e6df20a90" providerId="ADAL" clId="{BAAB8E46-66C7-4846-BA36-A7D99DE45228}" dt="2021-07-09T13:55:32.442" v="17" actId="21"/>
          <ac:spMkLst>
            <pc:docMk/>
            <pc:sldMk cId="334718208" sldId="257"/>
            <ac:spMk id="19" creationId="{00000000-0000-0000-0000-000000000000}"/>
          </ac:spMkLst>
        </pc:spChg>
        <pc:picChg chg="del">
          <ac:chgData name="Young, Kimberly" userId="ff8ad6cf-2d73-4f8b-976d-198e6df20a90" providerId="ADAL" clId="{BAAB8E46-66C7-4846-BA36-A7D99DE45228}" dt="2021-07-09T13:55:44.097" v="29" actId="21"/>
          <ac:picMkLst>
            <pc:docMk/>
            <pc:sldMk cId="334718208" sldId="257"/>
            <ac:picMk id="4" creationId="{00000000-0000-0000-0000-000000000000}"/>
          </ac:picMkLst>
        </pc:picChg>
        <pc:picChg chg="del">
          <ac:chgData name="Young, Kimberly" userId="ff8ad6cf-2d73-4f8b-976d-198e6df20a90" providerId="ADAL" clId="{BAAB8E46-66C7-4846-BA36-A7D99DE45228}" dt="2021-07-09T13:55:30.223" v="16" actId="21"/>
          <ac:picMkLst>
            <pc:docMk/>
            <pc:sldMk cId="334718208" sldId="257"/>
            <ac:picMk id="16" creationId="{00000000-0000-0000-0000-000000000000}"/>
          </ac:picMkLst>
        </pc:picChg>
      </pc:sldChg>
      <pc:sldChg chg="addSp modSp mod setBg setClrOvrMap">
        <pc:chgData name="Young, Kimberly" userId="ff8ad6cf-2d73-4f8b-976d-198e6df20a90" providerId="ADAL" clId="{BAAB8E46-66C7-4846-BA36-A7D99DE45228}" dt="2021-07-09T13:56:51.029" v="86" actId="26606"/>
        <pc:sldMkLst>
          <pc:docMk/>
          <pc:sldMk cId="1892929180" sldId="259"/>
        </pc:sldMkLst>
        <pc:spChg chg="mod">
          <ac:chgData name="Young, Kimberly" userId="ff8ad6cf-2d73-4f8b-976d-198e6df20a90" providerId="ADAL" clId="{BAAB8E46-66C7-4846-BA36-A7D99DE45228}" dt="2021-07-09T13:56:51.029" v="86" actId="26606"/>
          <ac:spMkLst>
            <pc:docMk/>
            <pc:sldMk cId="1892929180" sldId="259"/>
            <ac:spMk id="2" creationId="{00000000-0000-0000-0000-000000000000}"/>
          </ac:spMkLst>
        </pc:spChg>
        <pc:spChg chg="add">
          <ac:chgData name="Young, Kimberly" userId="ff8ad6cf-2d73-4f8b-976d-198e6df20a90" providerId="ADAL" clId="{BAAB8E46-66C7-4846-BA36-A7D99DE45228}" dt="2021-07-09T13:56:51.029" v="86" actId="26606"/>
          <ac:spMkLst>
            <pc:docMk/>
            <pc:sldMk cId="1892929180" sldId="259"/>
            <ac:spMk id="11" creationId="{09C946AC-2072-4946-A2B8-39F09D0944EE}"/>
          </ac:spMkLst>
        </pc:spChg>
        <pc:spChg chg="add">
          <ac:chgData name="Young, Kimberly" userId="ff8ad6cf-2d73-4f8b-976d-198e6df20a90" providerId="ADAL" clId="{BAAB8E46-66C7-4846-BA36-A7D99DE45228}" dt="2021-07-09T13:56:51.029" v="86" actId="26606"/>
          <ac:spMkLst>
            <pc:docMk/>
            <pc:sldMk cId="1892929180" sldId="259"/>
            <ac:spMk id="15" creationId="{559FD8B5-8CC4-4CFE-BD2A-1216B1F2C3DB}"/>
          </ac:spMkLst>
        </pc:spChg>
        <pc:spChg chg="add">
          <ac:chgData name="Young, Kimberly" userId="ff8ad6cf-2d73-4f8b-976d-198e6df20a90" providerId="ADAL" clId="{BAAB8E46-66C7-4846-BA36-A7D99DE45228}" dt="2021-07-09T13:56:51.029" v="86" actId="26606"/>
          <ac:spMkLst>
            <pc:docMk/>
            <pc:sldMk cId="1892929180" sldId="259"/>
            <ac:spMk id="17" creationId="{9ECF13F4-3D2A-4F2E-9BBD-3038670D21ED}"/>
          </ac:spMkLst>
        </pc:spChg>
        <pc:grpChg chg="add">
          <ac:chgData name="Young, Kimberly" userId="ff8ad6cf-2d73-4f8b-976d-198e6df20a90" providerId="ADAL" clId="{BAAB8E46-66C7-4846-BA36-A7D99DE45228}" dt="2021-07-09T13:56:51.029" v="86" actId="26606"/>
          <ac:grpSpMkLst>
            <pc:docMk/>
            <pc:sldMk cId="1892929180" sldId="259"/>
            <ac:grpSpMk id="19" creationId="{19660E16-DCC0-4B6C-8E84-4C292580059F}"/>
          </ac:grpSpMkLst>
        </pc:grpChg>
        <pc:picChg chg="add">
          <ac:chgData name="Young, Kimberly" userId="ff8ad6cf-2d73-4f8b-976d-198e6df20a90" providerId="ADAL" clId="{BAAB8E46-66C7-4846-BA36-A7D99DE45228}" dt="2021-07-09T13:56:51.029" v="86" actId="26606"/>
          <ac:picMkLst>
            <pc:docMk/>
            <pc:sldMk cId="1892929180" sldId="259"/>
            <ac:picMk id="6" creationId="{ACD79006-500E-444D-ABBF-E1E9DC027456}"/>
          </ac:picMkLst>
        </pc:picChg>
        <pc:picChg chg="add">
          <ac:chgData name="Young, Kimberly" userId="ff8ad6cf-2d73-4f8b-976d-198e6df20a90" providerId="ADAL" clId="{BAAB8E46-66C7-4846-BA36-A7D99DE45228}" dt="2021-07-09T13:56:51.029" v="86" actId="26606"/>
          <ac:picMkLst>
            <pc:docMk/>
            <pc:sldMk cId="1892929180" sldId="259"/>
            <ac:picMk id="9" creationId="{6AF6706C-CF07-43A1-BCC4-CBA5D33820DA}"/>
          </ac:picMkLst>
        </pc:picChg>
        <pc:picChg chg="add">
          <ac:chgData name="Young, Kimberly" userId="ff8ad6cf-2d73-4f8b-976d-198e6df20a90" providerId="ADAL" clId="{BAAB8E46-66C7-4846-BA36-A7D99DE45228}" dt="2021-07-09T13:56:51.029" v="86" actId="26606"/>
          <ac:picMkLst>
            <pc:docMk/>
            <pc:sldMk cId="1892929180" sldId="259"/>
            <ac:picMk id="13" creationId="{A748C8C8-F348-4D00-852A-26DD9EBCC24C}"/>
          </ac:picMkLst>
        </pc:picChg>
      </pc:sldChg>
      <pc:sldChg chg="addSp modSp mod setBg">
        <pc:chgData name="Young, Kimberly" userId="ff8ad6cf-2d73-4f8b-976d-198e6df20a90" providerId="ADAL" clId="{BAAB8E46-66C7-4846-BA36-A7D99DE45228}" dt="2021-07-09T13:58:03.500" v="95" actId="26606"/>
        <pc:sldMkLst>
          <pc:docMk/>
          <pc:sldMk cId="1458954582" sldId="260"/>
        </pc:sldMkLst>
        <pc:spChg chg="mod">
          <ac:chgData name="Young, Kimberly" userId="ff8ad6cf-2d73-4f8b-976d-198e6df20a90" providerId="ADAL" clId="{BAAB8E46-66C7-4846-BA36-A7D99DE45228}" dt="2021-07-09T13:58:03.500" v="95" actId="26606"/>
          <ac:spMkLst>
            <pc:docMk/>
            <pc:sldMk cId="1458954582" sldId="260"/>
            <ac:spMk id="2" creationId="{00000000-0000-0000-0000-000000000000}"/>
          </ac:spMkLst>
        </pc:spChg>
        <pc:spChg chg="add">
          <ac:chgData name="Young, Kimberly" userId="ff8ad6cf-2d73-4f8b-976d-198e6df20a90" providerId="ADAL" clId="{BAAB8E46-66C7-4846-BA36-A7D99DE45228}" dt="2021-07-09T13:58:03.500" v="95" actId="26606"/>
          <ac:spMkLst>
            <pc:docMk/>
            <pc:sldMk cId="1458954582" sldId="260"/>
            <ac:spMk id="9" creationId="{DF43132E-D4DF-4A83-9344-A782D0F5D9F6}"/>
          </ac:spMkLst>
        </pc:spChg>
        <pc:picChg chg="add">
          <ac:chgData name="Young, Kimberly" userId="ff8ad6cf-2d73-4f8b-976d-198e6df20a90" providerId="ADAL" clId="{BAAB8E46-66C7-4846-BA36-A7D99DE45228}" dt="2021-07-09T13:58:03.500" v="95" actId="26606"/>
          <ac:picMkLst>
            <pc:docMk/>
            <pc:sldMk cId="1458954582" sldId="260"/>
            <ac:picMk id="7" creationId="{18BD78ED-75E1-4879-B369-BC61F7C45E22}"/>
          </ac:picMkLst>
        </pc:picChg>
        <pc:cxnChg chg="add">
          <ac:chgData name="Young, Kimberly" userId="ff8ad6cf-2d73-4f8b-976d-198e6df20a90" providerId="ADAL" clId="{BAAB8E46-66C7-4846-BA36-A7D99DE45228}" dt="2021-07-09T13:58:03.500" v="95" actId="26606"/>
          <ac:cxnSpMkLst>
            <pc:docMk/>
            <pc:sldMk cId="1458954582" sldId="260"/>
            <ac:cxnSpMk id="11" creationId="{6AA24BC1-1577-4586-AD7A-417660E37253}"/>
          </ac:cxnSpMkLst>
        </pc:cxnChg>
      </pc:sldChg>
      <pc:sldChg chg="addSp modSp mod setBg setClrOvrMap">
        <pc:chgData name="Young, Kimberly" userId="ff8ad6cf-2d73-4f8b-976d-198e6df20a90" providerId="ADAL" clId="{BAAB8E46-66C7-4846-BA36-A7D99DE45228}" dt="2021-07-09T14:00:26.824" v="123" actId="26606"/>
        <pc:sldMkLst>
          <pc:docMk/>
          <pc:sldMk cId="492032665" sldId="261"/>
        </pc:sldMkLst>
        <pc:spChg chg="mod">
          <ac:chgData name="Young, Kimberly" userId="ff8ad6cf-2d73-4f8b-976d-198e6df20a90" providerId="ADAL" clId="{BAAB8E46-66C7-4846-BA36-A7D99DE45228}" dt="2021-07-09T14:00:26.824" v="123" actId="26606"/>
          <ac:spMkLst>
            <pc:docMk/>
            <pc:sldMk cId="492032665" sldId="261"/>
            <ac:spMk id="2" creationId="{00000000-0000-0000-0000-000000000000}"/>
          </ac:spMkLst>
        </pc:spChg>
        <pc:spChg chg="add">
          <ac:chgData name="Young, Kimberly" userId="ff8ad6cf-2d73-4f8b-976d-198e6df20a90" providerId="ADAL" clId="{BAAB8E46-66C7-4846-BA36-A7D99DE45228}" dt="2021-07-09T14:00:26.824" v="123" actId="26606"/>
          <ac:spMkLst>
            <pc:docMk/>
            <pc:sldMk cId="492032665" sldId="261"/>
            <ac:spMk id="11" creationId="{09C946AC-2072-4946-A2B8-39F09D0944EE}"/>
          </ac:spMkLst>
        </pc:spChg>
        <pc:spChg chg="add">
          <ac:chgData name="Young, Kimberly" userId="ff8ad6cf-2d73-4f8b-976d-198e6df20a90" providerId="ADAL" clId="{BAAB8E46-66C7-4846-BA36-A7D99DE45228}" dt="2021-07-09T14:00:26.824" v="123" actId="26606"/>
          <ac:spMkLst>
            <pc:docMk/>
            <pc:sldMk cId="492032665" sldId="261"/>
            <ac:spMk id="15" creationId="{559FD8B5-8CC4-4CFE-BD2A-1216B1F2C3DB}"/>
          </ac:spMkLst>
        </pc:spChg>
        <pc:spChg chg="add">
          <ac:chgData name="Young, Kimberly" userId="ff8ad6cf-2d73-4f8b-976d-198e6df20a90" providerId="ADAL" clId="{BAAB8E46-66C7-4846-BA36-A7D99DE45228}" dt="2021-07-09T14:00:26.824" v="123" actId="26606"/>
          <ac:spMkLst>
            <pc:docMk/>
            <pc:sldMk cId="492032665" sldId="261"/>
            <ac:spMk id="17" creationId="{9ECF13F4-3D2A-4F2E-9BBD-3038670D21ED}"/>
          </ac:spMkLst>
        </pc:spChg>
        <pc:grpChg chg="add">
          <ac:chgData name="Young, Kimberly" userId="ff8ad6cf-2d73-4f8b-976d-198e6df20a90" providerId="ADAL" clId="{BAAB8E46-66C7-4846-BA36-A7D99DE45228}" dt="2021-07-09T14:00:26.824" v="123" actId="26606"/>
          <ac:grpSpMkLst>
            <pc:docMk/>
            <pc:sldMk cId="492032665" sldId="261"/>
            <ac:grpSpMk id="19" creationId="{19660E16-DCC0-4B6C-8E84-4C292580059F}"/>
          </ac:grpSpMkLst>
        </pc:grpChg>
        <pc:picChg chg="add">
          <ac:chgData name="Young, Kimberly" userId="ff8ad6cf-2d73-4f8b-976d-198e6df20a90" providerId="ADAL" clId="{BAAB8E46-66C7-4846-BA36-A7D99DE45228}" dt="2021-07-09T14:00:26.824" v="123" actId="26606"/>
          <ac:picMkLst>
            <pc:docMk/>
            <pc:sldMk cId="492032665" sldId="261"/>
            <ac:picMk id="6" creationId="{3B740E2E-EAA3-4505-8A34-CB1DC699C01A}"/>
          </ac:picMkLst>
        </pc:picChg>
        <pc:picChg chg="add">
          <ac:chgData name="Young, Kimberly" userId="ff8ad6cf-2d73-4f8b-976d-198e6df20a90" providerId="ADAL" clId="{BAAB8E46-66C7-4846-BA36-A7D99DE45228}" dt="2021-07-09T14:00:26.824" v="123" actId="26606"/>
          <ac:picMkLst>
            <pc:docMk/>
            <pc:sldMk cId="492032665" sldId="261"/>
            <ac:picMk id="9" creationId="{6AF6706C-CF07-43A1-BCC4-CBA5D33820DA}"/>
          </ac:picMkLst>
        </pc:picChg>
        <pc:picChg chg="add">
          <ac:chgData name="Young, Kimberly" userId="ff8ad6cf-2d73-4f8b-976d-198e6df20a90" providerId="ADAL" clId="{BAAB8E46-66C7-4846-BA36-A7D99DE45228}" dt="2021-07-09T14:00:26.824" v="123" actId="26606"/>
          <ac:picMkLst>
            <pc:docMk/>
            <pc:sldMk cId="492032665" sldId="261"/>
            <ac:picMk id="13" creationId="{A748C8C8-F348-4D00-852A-26DD9EBCC24C}"/>
          </ac:picMkLst>
        </pc:picChg>
      </pc:sldChg>
      <pc:sldChg chg="addSp modSp mod setBg">
        <pc:chgData name="Young, Kimberly" userId="ff8ad6cf-2d73-4f8b-976d-198e6df20a90" providerId="ADAL" clId="{BAAB8E46-66C7-4846-BA36-A7D99DE45228}" dt="2021-07-09T14:01:46.828" v="136" actId="26606"/>
        <pc:sldMkLst>
          <pc:docMk/>
          <pc:sldMk cId="3951868671" sldId="262"/>
        </pc:sldMkLst>
        <pc:spChg chg="mod">
          <ac:chgData name="Young, Kimberly" userId="ff8ad6cf-2d73-4f8b-976d-198e6df20a90" providerId="ADAL" clId="{BAAB8E46-66C7-4846-BA36-A7D99DE45228}" dt="2021-07-09T14:01:46.828" v="136" actId="26606"/>
          <ac:spMkLst>
            <pc:docMk/>
            <pc:sldMk cId="3951868671" sldId="262"/>
            <ac:spMk id="2" creationId="{00000000-0000-0000-0000-000000000000}"/>
          </ac:spMkLst>
        </pc:spChg>
        <pc:spChg chg="add">
          <ac:chgData name="Young, Kimberly" userId="ff8ad6cf-2d73-4f8b-976d-198e6df20a90" providerId="ADAL" clId="{BAAB8E46-66C7-4846-BA36-A7D99DE45228}" dt="2021-07-09T14:01:46.828" v="136" actId="26606"/>
          <ac:spMkLst>
            <pc:docMk/>
            <pc:sldMk cId="3951868671" sldId="262"/>
            <ac:spMk id="9" creationId="{DF43132E-D4DF-4A83-9344-A782D0F5D9F6}"/>
          </ac:spMkLst>
        </pc:spChg>
        <pc:picChg chg="add">
          <ac:chgData name="Young, Kimberly" userId="ff8ad6cf-2d73-4f8b-976d-198e6df20a90" providerId="ADAL" clId="{BAAB8E46-66C7-4846-BA36-A7D99DE45228}" dt="2021-07-09T14:01:46.828" v="136" actId="26606"/>
          <ac:picMkLst>
            <pc:docMk/>
            <pc:sldMk cId="3951868671" sldId="262"/>
            <ac:picMk id="7" creationId="{18BD78ED-75E1-4879-B369-BC61F7C45E22}"/>
          </ac:picMkLst>
        </pc:picChg>
        <pc:cxnChg chg="add">
          <ac:chgData name="Young, Kimberly" userId="ff8ad6cf-2d73-4f8b-976d-198e6df20a90" providerId="ADAL" clId="{BAAB8E46-66C7-4846-BA36-A7D99DE45228}" dt="2021-07-09T14:01:46.828" v="136" actId="26606"/>
          <ac:cxnSpMkLst>
            <pc:docMk/>
            <pc:sldMk cId="3951868671" sldId="262"/>
            <ac:cxnSpMk id="11" creationId="{6AA24BC1-1577-4586-AD7A-417660E37253}"/>
          </ac:cxnSpMkLst>
        </pc:cxnChg>
      </pc:sldChg>
      <pc:sldChg chg="addSp modSp mod setBg">
        <pc:chgData name="Young, Kimberly" userId="ff8ad6cf-2d73-4f8b-976d-198e6df20a90" providerId="ADAL" clId="{BAAB8E46-66C7-4846-BA36-A7D99DE45228}" dt="2021-07-09T14:04:06.250" v="166" actId="26606"/>
        <pc:sldMkLst>
          <pc:docMk/>
          <pc:sldMk cId="1143863774" sldId="263"/>
        </pc:sldMkLst>
        <pc:spChg chg="mod">
          <ac:chgData name="Young, Kimberly" userId="ff8ad6cf-2d73-4f8b-976d-198e6df20a90" providerId="ADAL" clId="{BAAB8E46-66C7-4846-BA36-A7D99DE45228}" dt="2021-07-09T14:04:06.250" v="166" actId="26606"/>
          <ac:spMkLst>
            <pc:docMk/>
            <pc:sldMk cId="1143863774" sldId="263"/>
            <ac:spMk id="2" creationId="{00000000-0000-0000-0000-000000000000}"/>
          </ac:spMkLst>
        </pc:spChg>
        <pc:spChg chg="add">
          <ac:chgData name="Young, Kimberly" userId="ff8ad6cf-2d73-4f8b-976d-198e6df20a90" providerId="ADAL" clId="{BAAB8E46-66C7-4846-BA36-A7D99DE45228}" dt="2021-07-09T14:04:06.250" v="166" actId="26606"/>
          <ac:spMkLst>
            <pc:docMk/>
            <pc:sldMk cId="1143863774" sldId="263"/>
            <ac:spMk id="9" creationId="{DF43132E-D4DF-4A83-9344-A782D0F5D9F6}"/>
          </ac:spMkLst>
        </pc:spChg>
        <pc:picChg chg="add">
          <ac:chgData name="Young, Kimberly" userId="ff8ad6cf-2d73-4f8b-976d-198e6df20a90" providerId="ADAL" clId="{BAAB8E46-66C7-4846-BA36-A7D99DE45228}" dt="2021-07-09T14:04:06.250" v="166" actId="26606"/>
          <ac:picMkLst>
            <pc:docMk/>
            <pc:sldMk cId="1143863774" sldId="263"/>
            <ac:picMk id="7" creationId="{18BD78ED-75E1-4879-B369-BC61F7C45E22}"/>
          </ac:picMkLst>
        </pc:picChg>
        <pc:cxnChg chg="add">
          <ac:chgData name="Young, Kimberly" userId="ff8ad6cf-2d73-4f8b-976d-198e6df20a90" providerId="ADAL" clId="{BAAB8E46-66C7-4846-BA36-A7D99DE45228}" dt="2021-07-09T14:04:06.250" v="166" actId="26606"/>
          <ac:cxnSpMkLst>
            <pc:docMk/>
            <pc:sldMk cId="1143863774" sldId="263"/>
            <ac:cxnSpMk id="11" creationId="{6AA24BC1-1577-4586-AD7A-417660E37253}"/>
          </ac:cxnSpMkLst>
        </pc:cxnChg>
      </pc:sldChg>
      <pc:sldChg chg="modSp">
        <pc:chgData name="Young, Kimberly" userId="ff8ad6cf-2d73-4f8b-976d-198e6df20a90" providerId="ADAL" clId="{BAAB8E46-66C7-4846-BA36-A7D99DE45228}" dt="2021-07-09T13:55:41.547" v="18"/>
        <pc:sldMkLst>
          <pc:docMk/>
          <pc:sldMk cId="3867682499" sldId="264"/>
        </pc:sldMkLst>
        <pc:spChg chg="mod">
          <ac:chgData name="Young, Kimberly" userId="ff8ad6cf-2d73-4f8b-976d-198e6df20a90" providerId="ADAL" clId="{BAAB8E46-66C7-4846-BA36-A7D99DE45228}" dt="2021-07-09T13:55:41.547" v="18"/>
          <ac:spMkLst>
            <pc:docMk/>
            <pc:sldMk cId="3867682499" sldId="264"/>
            <ac:spMk id="2" creationId="{00000000-0000-0000-0000-000000000000}"/>
          </ac:spMkLst>
        </pc:spChg>
        <pc:spChg chg="mod">
          <ac:chgData name="Young, Kimberly" userId="ff8ad6cf-2d73-4f8b-976d-198e6df20a90" providerId="ADAL" clId="{BAAB8E46-66C7-4846-BA36-A7D99DE45228}" dt="2021-07-09T13:55:41.547" v="18"/>
          <ac:spMkLst>
            <pc:docMk/>
            <pc:sldMk cId="3867682499" sldId="264"/>
            <ac:spMk id="3" creationId="{00000000-0000-0000-0000-000000000000}"/>
          </ac:spMkLst>
        </pc:spChg>
      </pc:sldChg>
      <pc:sldChg chg="addSp delSp modSp mod setBg">
        <pc:chgData name="Young, Kimberly" userId="ff8ad6cf-2d73-4f8b-976d-198e6df20a90" providerId="ADAL" clId="{BAAB8E46-66C7-4846-BA36-A7D99DE45228}" dt="2021-07-16T19:23:36.914" v="223" actId="26606"/>
        <pc:sldMkLst>
          <pc:docMk/>
          <pc:sldMk cId="1478504828" sldId="265"/>
        </pc:sldMkLst>
        <pc:spChg chg="mod">
          <ac:chgData name="Young, Kimberly" userId="ff8ad6cf-2d73-4f8b-976d-198e6df20a90" providerId="ADAL" clId="{BAAB8E46-66C7-4846-BA36-A7D99DE45228}" dt="2021-07-09T13:57:02.412" v="87" actId="26606"/>
          <ac:spMkLst>
            <pc:docMk/>
            <pc:sldMk cId="1478504828" sldId="265"/>
            <ac:spMk id="2" creationId="{00000000-0000-0000-0000-000000000000}"/>
          </ac:spMkLst>
        </pc:spChg>
        <pc:spChg chg="mod">
          <ac:chgData name="Young, Kimberly" userId="ff8ad6cf-2d73-4f8b-976d-198e6df20a90" providerId="ADAL" clId="{BAAB8E46-66C7-4846-BA36-A7D99DE45228}" dt="2021-07-09T13:57:02.412" v="87" actId="26606"/>
          <ac:spMkLst>
            <pc:docMk/>
            <pc:sldMk cId="1478504828" sldId="265"/>
            <ac:spMk id="3" creationId="{00000000-0000-0000-0000-000000000000}"/>
          </ac:spMkLst>
        </pc:spChg>
        <pc:picChg chg="del mod">
          <ac:chgData name="Young, Kimberly" userId="ff8ad6cf-2d73-4f8b-976d-198e6df20a90" providerId="ADAL" clId="{BAAB8E46-66C7-4846-BA36-A7D99DE45228}" dt="2021-07-16T19:23:32.985" v="220" actId="478"/>
          <ac:picMkLst>
            <pc:docMk/>
            <pc:sldMk cId="1478504828" sldId="265"/>
            <ac:picMk id="4" creationId="{00000000-0000-0000-0000-000000000000}"/>
          </ac:picMkLst>
        </pc:picChg>
        <pc:picChg chg="add mod">
          <ac:chgData name="Young, Kimberly" userId="ff8ad6cf-2d73-4f8b-976d-198e6df20a90" providerId="ADAL" clId="{BAAB8E46-66C7-4846-BA36-A7D99DE45228}" dt="2021-07-16T19:23:36.914" v="223" actId="26606"/>
          <ac:picMkLst>
            <pc:docMk/>
            <pc:sldMk cId="1478504828" sldId="265"/>
            <ac:picMk id="1026" creationId="{F1F0077B-BC7D-4FFF-9BC1-804B874CDDF2}"/>
          </ac:picMkLst>
        </pc:picChg>
      </pc:sldChg>
      <pc:sldChg chg="addSp modSp mod setBg">
        <pc:chgData name="Young, Kimberly" userId="ff8ad6cf-2d73-4f8b-976d-198e6df20a90" providerId="ADAL" clId="{BAAB8E46-66C7-4846-BA36-A7D99DE45228}" dt="2021-07-09T13:57:45.659" v="93" actId="26606"/>
        <pc:sldMkLst>
          <pc:docMk/>
          <pc:sldMk cId="2720136941" sldId="266"/>
        </pc:sldMkLst>
        <pc:spChg chg="mod">
          <ac:chgData name="Young, Kimberly" userId="ff8ad6cf-2d73-4f8b-976d-198e6df20a90" providerId="ADAL" clId="{BAAB8E46-66C7-4846-BA36-A7D99DE45228}" dt="2021-07-09T13:57:45.659" v="93" actId="26606"/>
          <ac:spMkLst>
            <pc:docMk/>
            <pc:sldMk cId="2720136941" sldId="266"/>
            <ac:spMk id="2" creationId="{00000000-0000-0000-0000-000000000000}"/>
          </ac:spMkLst>
        </pc:spChg>
        <pc:spChg chg="mod">
          <ac:chgData name="Young, Kimberly" userId="ff8ad6cf-2d73-4f8b-976d-198e6df20a90" providerId="ADAL" clId="{BAAB8E46-66C7-4846-BA36-A7D99DE45228}" dt="2021-07-09T13:57:45.659" v="93" actId="26606"/>
          <ac:spMkLst>
            <pc:docMk/>
            <pc:sldMk cId="2720136941" sldId="266"/>
            <ac:spMk id="3" creationId="{00000000-0000-0000-0000-000000000000}"/>
          </ac:spMkLst>
        </pc:spChg>
        <pc:spChg chg="add">
          <ac:chgData name="Young, Kimberly" userId="ff8ad6cf-2d73-4f8b-976d-198e6df20a90" providerId="ADAL" clId="{BAAB8E46-66C7-4846-BA36-A7D99DE45228}" dt="2021-07-09T13:57:45.659" v="93" actId="26606"/>
          <ac:spMkLst>
            <pc:docMk/>
            <pc:sldMk cId="2720136941" sldId="266"/>
            <ac:spMk id="8" creationId="{50E53EDA-3B94-4F6B-9E86-D3BB9EBB9616}"/>
          </ac:spMkLst>
        </pc:spChg>
        <pc:cxnChg chg="add">
          <ac:chgData name="Young, Kimberly" userId="ff8ad6cf-2d73-4f8b-976d-198e6df20a90" providerId="ADAL" clId="{BAAB8E46-66C7-4846-BA36-A7D99DE45228}" dt="2021-07-09T13:57:45.659" v="93" actId="26606"/>
          <ac:cxnSpMkLst>
            <pc:docMk/>
            <pc:sldMk cId="2720136941" sldId="266"/>
            <ac:cxnSpMk id="10" creationId="{30EFD79F-7790-479B-B7DB-BD0D8C101DDD}"/>
          </ac:cxnSpMkLst>
        </pc:cxnChg>
      </pc:sldChg>
      <pc:sldChg chg="addSp modSp mod setBg">
        <pc:chgData name="Young, Kimberly" userId="ff8ad6cf-2d73-4f8b-976d-198e6df20a90" providerId="ADAL" clId="{BAAB8E46-66C7-4846-BA36-A7D99DE45228}" dt="2021-07-09T13:57:50.935" v="94" actId="26606"/>
        <pc:sldMkLst>
          <pc:docMk/>
          <pc:sldMk cId="1406059226" sldId="267"/>
        </pc:sldMkLst>
        <pc:spChg chg="mod">
          <ac:chgData name="Young, Kimberly" userId="ff8ad6cf-2d73-4f8b-976d-198e6df20a90" providerId="ADAL" clId="{BAAB8E46-66C7-4846-BA36-A7D99DE45228}" dt="2021-07-09T13:57:50.935" v="94" actId="26606"/>
          <ac:spMkLst>
            <pc:docMk/>
            <pc:sldMk cId="1406059226" sldId="267"/>
            <ac:spMk id="2" creationId="{00000000-0000-0000-0000-000000000000}"/>
          </ac:spMkLst>
        </pc:spChg>
        <pc:spChg chg="mod">
          <ac:chgData name="Young, Kimberly" userId="ff8ad6cf-2d73-4f8b-976d-198e6df20a90" providerId="ADAL" clId="{BAAB8E46-66C7-4846-BA36-A7D99DE45228}" dt="2021-07-09T13:57:50.935" v="94" actId="26606"/>
          <ac:spMkLst>
            <pc:docMk/>
            <pc:sldMk cId="1406059226" sldId="267"/>
            <ac:spMk id="3" creationId="{00000000-0000-0000-0000-000000000000}"/>
          </ac:spMkLst>
        </pc:spChg>
        <pc:spChg chg="add">
          <ac:chgData name="Young, Kimberly" userId="ff8ad6cf-2d73-4f8b-976d-198e6df20a90" providerId="ADAL" clId="{BAAB8E46-66C7-4846-BA36-A7D99DE45228}" dt="2021-07-09T13:57:50.935" v="94" actId="26606"/>
          <ac:spMkLst>
            <pc:docMk/>
            <pc:sldMk cId="1406059226" sldId="267"/>
            <ac:spMk id="8" creationId="{50E53EDA-3B94-4F6B-9E86-D3BB9EBB9616}"/>
          </ac:spMkLst>
        </pc:spChg>
        <pc:cxnChg chg="add">
          <ac:chgData name="Young, Kimberly" userId="ff8ad6cf-2d73-4f8b-976d-198e6df20a90" providerId="ADAL" clId="{BAAB8E46-66C7-4846-BA36-A7D99DE45228}" dt="2021-07-09T13:57:50.935" v="94" actId="26606"/>
          <ac:cxnSpMkLst>
            <pc:docMk/>
            <pc:sldMk cId="1406059226" sldId="267"/>
            <ac:cxnSpMk id="10" creationId="{30EFD79F-7790-479B-B7DB-BD0D8C101DDD}"/>
          </ac:cxnSpMkLst>
        </pc:cxnChg>
      </pc:sldChg>
      <pc:sldChg chg="addSp delSp modSp mod setBg">
        <pc:chgData name="Young, Kimberly" userId="ff8ad6cf-2d73-4f8b-976d-198e6df20a90" providerId="ADAL" clId="{BAAB8E46-66C7-4846-BA36-A7D99DE45228}" dt="2021-07-16T19:29:50.626" v="246" actId="26606"/>
        <pc:sldMkLst>
          <pc:docMk/>
          <pc:sldMk cId="989157965" sldId="268"/>
        </pc:sldMkLst>
        <pc:spChg chg="mod">
          <ac:chgData name="Young, Kimberly" userId="ff8ad6cf-2d73-4f8b-976d-198e6df20a90" providerId="ADAL" clId="{BAAB8E46-66C7-4846-BA36-A7D99DE45228}" dt="2021-07-16T19:29:50.626" v="246" actId="26606"/>
          <ac:spMkLst>
            <pc:docMk/>
            <pc:sldMk cId="989157965" sldId="268"/>
            <ac:spMk id="2" creationId="{00000000-0000-0000-0000-000000000000}"/>
          </ac:spMkLst>
        </pc:spChg>
        <pc:spChg chg="mod ord">
          <ac:chgData name="Young, Kimberly" userId="ff8ad6cf-2d73-4f8b-976d-198e6df20a90" providerId="ADAL" clId="{BAAB8E46-66C7-4846-BA36-A7D99DE45228}" dt="2021-07-16T19:29:50.626" v="246" actId="26606"/>
          <ac:spMkLst>
            <pc:docMk/>
            <pc:sldMk cId="989157965" sldId="268"/>
            <ac:spMk id="3" creationId="{00000000-0000-0000-0000-000000000000}"/>
          </ac:spMkLst>
        </pc:spChg>
        <pc:spChg chg="add del mod">
          <ac:chgData name="Young, Kimberly" userId="ff8ad6cf-2d73-4f8b-976d-198e6df20a90" providerId="ADAL" clId="{BAAB8E46-66C7-4846-BA36-A7D99DE45228}" dt="2021-07-16T19:29:48.296" v="245" actId="21"/>
          <ac:spMkLst>
            <pc:docMk/>
            <pc:sldMk cId="989157965" sldId="268"/>
            <ac:spMk id="6" creationId="{AF2E3E61-32A8-4ACC-B2E9-B52C38446C73}"/>
          </ac:spMkLst>
        </pc:spChg>
        <pc:picChg chg="del mod">
          <ac:chgData name="Young, Kimberly" userId="ff8ad6cf-2d73-4f8b-976d-198e6df20a90" providerId="ADAL" clId="{BAAB8E46-66C7-4846-BA36-A7D99DE45228}" dt="2021-07-16T19:29:40.322" v="243" actId="478"/>
          <ac:picMkLst>
            <pc:docMk/>
            <pc:sldMk cId="989157965" sldId="268"/>
            <ac:picMk id="5" creationId="{00000000-0000-0000-0000-000000000000}"/>
          </ac:picMkLst>
        </pc:picChg>
        <pc:picChg chg="add del">
          <ac:chgData name="Young, Kimberly" userId="ff8ad6cf-2d73-4f8b-976d-198e6df20a90" providerId="ADAL" clId="{BAAB8E46-66C7-4846-BA36-A7D99DE45228}" dt="2021-07-16T19:29:50.626" v="246" actId="26606"/>
          <ac:picMkLst>
            <pc:docMk/>
            <pc:sldMk cId="989157965" sldId="268"/>
            <ac:picMk id="10" creationId="{A53ED3FC-3BE8-4F1F-BEF1-74B1C721718A}"/>
          </ac:picMkLst>
        </pc:picChg>
        <pc:picChg chg="add">
          <ac:chgData name="Young, Kimberly" userId="ff8ad6cf-2d73-4f8b-976d-198e6df20a90" providerId="ADAL" clId="{BAAB8E46-66C7-4846-BA36-A7D99DE45228}" dt="2021-07-16T19:29:50.626" v="246" actId="26606"/>
          <ac:picMkLst>
            <pc:docMk/>
            <pc:sldMk cId="989157965" sldId="268"/>
            <ac:picMk id="71" creationId="{DF6A9299-1D12-47E2-9DD4-03342553C4AA}"/>
          </ac:picMkLst>
        </pc:picChg>
        <pc:picChg chg="add mod">
          <ac:chgData name="Young, Kimberly" userId="ff8ad6cf-2d73-4f8b-976d-198e6df20a90" providerId="ADAL" clId="{BAAB8E46-66C7-4846-BA36-A7D99DE45228}" dt="2021-07-16T19:29:50.626" v="246" actId="26606"/>
          <ac:picMkLst>
            <pc:docMk/>
            <pc:sldMk cId="989157965" sldId="268"/>
            <ac:picMk id="2050" creationId="{CCC9D4FC-08C6-472F-B4DE-23313093DB2A}"/>
          </ac:picMkLst>
        </pc:picChg>
      </pc:sldChg>
      <pc:sldChg chg="modSp mod">
        <pc:chgData name="Young, Kimberly" userId="ff8ad6cf-2d73-4f8b-976d-198e6df20a90" providerId="ADAL" clId="{BAAB8E46-66C7-4846-BA36-A7D99DE45228}" dt="2021-07-16T19:28:09.050" v="242" actId="11530"/>
        <pc:sldMkLst>
          <pc:docMk/>
          <pc:sldMk cId="3098158449" sldId="269"/>
        </pc:sldMkLst>
        <pc:spChg chg="mod">
          <ac:chgData name="Young, Kimberly" userId="ff8ad6cf-2d73-4f8b-976d-198e6df20a90" providerId="ADAL" clId="{BAAB8E46-66C7-4846-BA36-A7D99DE45228}" dt="2021-07-16T19:28:09.050" v="242" actId="11530"/>
          <ac:spMkLst>
            <pc:docMk/>
            <pc:sldMk cId="3098158449" sldId="269"/>
            <ac:spMk id="3" creationId="{00000000-0000-0000-0000-000000000000}"/>
          </ac:spMkLst>
        </pc:spChg>
      </pc:sldChg>
      <pc:sldChg chg="modSp">
        <pc:chgData name="Young, Kimberly" userId="ff8ad6cf-2d73-4f8b-976d-198e6df20a90" providerId="ADAL" clId="{BAAB8E46-66C7-4846-BA36-A7D99DE45228}" dt="2021-07-09T13:55:41.547" v="18"/>
        <pc:sldMkLst>
          <pc:docMk/>
          <pc:sldMk cId="653952128" sldId="270"/>
        </pc:sldMkLst>
        <pc:spChg chg="mod">
          <ac:chgData name="Young, Kimberly" userId="ff8ad6cf-2d73-4f8b-976d-198e6df20a90" providerId="ADAL" clId="{BAAB8E46-66C7-4846-BA36-A7D99DE45228}" dt="2021-07-09T13:55:41.547" v="18"/>
          <ac:spMkLst>
            <pc:docMk/>
            <pc:sldMk cId="653952128" sldId="270"/>
            <ac:spMk id="2" creationId="{00000000-0000-0000-0000-000000000000}"/>
          </ac:spMkLst>
        </pc:spChg>
        <pc:spChg chg="mod">
          <ac:chgData name="Young, Kimberly" userId="ff8ad6cf-2d73-4f8b-976d-198e6df20a90" providerId="ADAL" clId="{BAAB8E46-66C7-4846-BA36-A7D99DE45228}" dt="2021-07-09T13:55:41.547" v="18"/>
          <ac:spMkLst>
            <pc:docMk/>
            <pc:sldMk cId="653952128" sldId="270"/>
            <ac:spMk id="3" creationId="{00000000-0000-0000-0000-000000000000}"/>
          </ac:spMkLst>
        </pc:spChg>
      </pc:sldChg>
      <pc:sldChg chg="addSp modSp mod setBg">
        <pc:chgData name="Young, Kimberly" userId="ff8ad6cf-2d73-4f8b-976d-198e6df20a90" providerId="ADAL" clId="{BAAB8E46-66C7-4846-BA36-A7D99DE45228}" dt="2021-07-16T19:31:56.416" v="250" actId="14826"/>
        <pc:sldMkLst>
          <pc:docMk/>
          <pc:sldMk cId="4253398391" sldId="271"/>
        </pc:sldMkLst>
        <pc:spChg chg="mod">
          <ac:chgData name="Young, Kimberly" userId="ff8ad6cf-2d73-4f8b-976d-198e6df20a90" providerId="ADAL" clId="{BAAB8E46-66C7-4846-BA36-A7D99DE45228}" dt="2021-07-09T13:59:11.555" v="107" actId="26606"/>
          <ac:spMkLst>
            <pc:docMk/>
            <pc:sldMk cId="4253398391" sldId="271"/>
            <ac:spMk id="2" creationId="{00000000-0000-0000-0000-000000000000}"/>
          </ac:spMkLst>
        </pc:spChg>
        <pc:spChg chg="mod">
          <ac:chgData name="Young, Kimberly" userId="ff8ad6cf-2d73-4f8b-976d-198e6df20a90" providerId="ADAL" clId="{BAAB8E46-66C7-4846-BA36-A7D99DE45228}" dt="2021-07-09T13:59:11.555" v="107" actId="26606"/>
          <ac:spMkLst>
            <pc:docMk/>
            <pc:sldMk cId="4253398391" sldId="271"/>
            <ac:spMk id="4" creationId="{00000000-0000-0000-0000-000000000000}"/>
          </ac:spMkLst>
        </pc:spChg>
        <pc:picChg chg="mod">
          <ac:chgData name="Young, Kimberly" userId="ff8ad6cf-2d73-4f8b-976d-198e6df20a90" providerId="ADAL" clId="{BAAB8E46-66C7-4846-BA36-A7D99DE45228}" dt="2021-07-16T19:31:56.416" v="250" actId="14826"/>
          <ac:picMkLst>
            <pc:docMk/>
            <pc:sldMk cId="4253398391" sldId="271"/>
            <ac:picMk id="5" creationId="{00000000-0000-0000-0000-000000000000}"/>
          </ac:picMkLst>
        </pc:picChg>
        <pc:picChg chg="add">
          <ac:chgData name="Young, Kimberly" userId="ff8ad6cf-2d73-4f8b-976d-198e6df20a90" providerId="ADAL" clId="{BAAB8E46-66C7-4846-BA36-A7D99DE45228}" dt="2021-07-09T13:59:11.555" v="107" actId="26606"/>
          <ac:picMkLst>
            <pc:docMk/>
            <pc:sldMk cId="4253398391" sldId="271"/>
            <ac:picMk id="10" creationId="{A53ED3FC-3BE8-4F1F-BEF1-74B1C721718A}"/>
          </ac:picMkLst>
        </pc:picChg>
      </pc:sldChg>
      <pc:sldChg chg="addSp modSp mod setBg">
        <pc:chgData name="Young, Kimberly" userId="ff8ad6cf-2d73-4f8b-976d-198e6df20a90" providerId="ADAL" clId="{BAAB8E46-66C7-4846-BA36-A7D99DE45228}" dt="2021-07-09T13:59:18.585" v="108" actId="26606"/>
        <pc:sldMkLst>
          <pc:docMk/>
          <pc:sldMk cId="3935545926" sldId="272"/>
        </pc:sldMkLst>
        <pc:spChg chg="mod">
          <ac:chgData name="Young, Kimberly" userId="ff8ad6cf-2d73-4f8b-976d-198e6df20a90" providerId="ADAL" clId="{BAAB8E46-66C7-4846-BA36-A7D99DE45228}" dt="2021-07-09T13:59:18.585" v="108" actId="26606"/>
          <ac:spMkLst>
            <pc:docMk/>
            <pc:sldMk cId="3935545926" sldId="272"/>
            <ac:spMk id="2" creationId="{00000000-0000-0000-0000-000000000000}"/>
          </ac:spMkLst>
        </pc:spChg>
        <pc:spChg chg="mod">
          <ac:chgData name="Young, Kimberly" userId="ff8ad6cf-2d73-4f8b-976d-198e6df20a90" providerId="ADAL" clId="{BAAB8E46-66C7-4846-BA36-A7D99DE45228}" dt="2021-07-09T13:59:18.585" v="108" actId="26606"/>
          <ac:spMkLst>
            <pc:docMk/>
            <pc:sldMk cId="3935545926" sldId="272"/>
            <ac:spMk id="3" creationId="{00000000-0000-0000-0000-000000000000}"/>
          </ac:spMkLst>
        </pc:spChg>
        <pc:picChg chg="add">
          <ac:chgData name="Young, Kimberly" userId="ff8ad6cf-2d73-4f8b-976d-198e6df20a90" providerId="ADAL" clId="{BAAB8E46-66C7-4846-BA36-A7D99DE45228}" dt="2021-07-09T13:59:18.585" v="108" actId="26606"/>
          <ac:picMkLst>
            <pc:docMk/>
            <pc:sldMk cId="3935545926" sldId="272"/>
            <ac:picMk id="7" creationId="{879E5B6E-BF2A-4855-B1A5-8F3A66E28F6F}"/>
          </ac:picMkLst>
        </pc:picChg>
      </pc:sldChg>
      <pc:sldChg chg="del">
        <pc:chgData name="Young, Kimberly" userId="ff8ad6cf-2d73-4f8b-976d-198e6df20a90" providerId="ADAL" clId="{BAAB8E46-66C7-4846-BA36-A7D99DE45228}" dt="2021-07-09T13:59:23.414" v="109" actId="2696"/>
        <pc:sldMkLst>
          <pc:docMk/>
          <pc:sldMk cId="4228454621" sldId="273"/>
        </pc:sldMkLst>
      </pc:sldChg>
      <pc:sldChg chg="modSp mod">
        <pc:chgData name="Young, Kimberly" userId="ff8ad6cf-2d73-4f8b-976d-198e6df20a90" providerId="ADAL" clId="{BAAB8E46-66C7-4846-BA36-A7D99DE45228}" dt="2021-07-16T19:32:10.805" v="252" actId="11530"/>
        <pc:sldMkLst>
          <pc:docMk/>
          <pc:sldMk cId="1146442337" sldId="274"/>
        </pc:sldMkLst>
        <pc:spChg chg="mod">
          <ac:chgData name="Young, Kimberly" userId="ff8ad6cf-2d73-4f8b-976d-198e6df20a90" providerId="ADAL" clId="{BAAB8E46-66C7-4846-BA36-A7D99DE45228}" dt="2021-07-16T19:32:10.805" v="252" actId="11530"/>
          <ac:spMkLst>
            <pc:docMk/>
            <pc:sldMk cId="1146442337" sldId="274"/>
            <ac:spMk id="3" creationId="{00000000-0000-0000-0000-000000000000}"/>
          </ac:spMkLst>
        </pc:spChg>
      </pc:sldChg>
      <pc:sldChg chg="addSp delSp modSp mod setBg">
        <pc:chgData name="Young, Kimberly" userId="ff8ad6cf-2d73-4f8b-976d-198e6df20a90" providerId="ADAL" clId="{BAAB8E46-66C7-4846-BA36-A7D99DE45228}" dt="2021-07-16T19:33:13.706" v="259" actId="26606"/>
        <pc:sldMkLst>
          <pc:docMk/>
          <pc:sldMk cId="3207832616" sldId="275"/>
        </pc:sldMkLst>
        <pc:spChg chg="mod">
          <ac:chgData name="Young, Kimberly" userId="ff8ad6cf-2d73-4f8b-976d-198e6df20a90" providerId="ADAL" clId="{BAAB8E46-66C7-4846-BA36-A7D99DE45228}" dt="2021-07-16T19:33:13.706" v="259" actId="26606"/>
          <ac:spMkLst>
            <pc:docMk/>
            <pc:sldMk cId="3207832616" sldId="275"/>
            <ac:spMk id="2" creationId="{00000000-0000-0000-0000-000000000000}"/>
          </ac:spMkLst>
        </pc:spChg>
        <pc:spChg chg="mod">
          <ac:chgData name="Young, Kimberly" userId="ff8ad6cf-2d73-4f8b-976d-198e6df20a90" providerId="ADAL" clId="{BAAB8E46-66C7-4846-BA36-A7D99DE45228}" dt="2021-07-16T19:33:13.706" v="259" actId="26606"/>
          <ac:spMkLst>
            <pc:docMk/>
            <pc:sldMk cId="3207832616" sldId="275"/>
            <ac:spMk id="3" creationId="{00000000-0000-0000-0000-000000000000}"/>
          </ac:spMkLst>
        </pc:spChg>
        <pc:spChg chg="add del mod">
          <ac:chgData name="Young, Kimberly" userId="ff8ad6cf-2d73-4f8b-976d-198e6df20a90" providerId="ADAL" clId="{BAAB8E46-66C7-4846-BA36-A7D99DE45228}" dt="2021-07-16T19:33:05.704" v="255" actId="21"/>
          <ac:spMkLst>
            <pc:docMk/>
            <pc:sldMk cId="3207832616" sldId="275"/>
            <ac:spMk id="6" creationId="{7367CF9A-AFE6-4709-95B1-89C9E8B0DC69}"/>
          </ac:spMkLst>
        </pc:spChg>
        <pc:picChg chg="del mod">
          <ac:chgData name="Young, Kimberly" userId="ff8ad6cf-2d73-4f8b-976d-198e6df20a90" providerId="ADAL" clId="{BAAB8E46-66C7-4846-BA36-A7D99DE45228}" dt="2021-07-16T19:32:58.946" v="253" actId="478"/>
          <ac:picMkLst>
            <pc:docMk/>
            <pc:sldMk cId="3207832616" sldId="275"/>
            <ac:picMk id="5" creationId="{00000000-0000-0000-0000-000000000000}"/>
          </ac:picMkLst>
        </pc:picChg>
        <pc:picChg chg="add del">
          <ac:chgData name="Young, Kimberly" userId="ff8ad6cf-2d73-4f8b-976d-198e6df20a90" providerId="ADAL" clId="{BAAB8E46-66C7-4846-BA36-A7D99DE45228}" dt="2021-07-09T13:59:41.033" v="113" actId="26606"/>
          <ac:picMkLst>
            <pc:docMk/>
            <pc:sldMk cId="3207832616" sldId="275"/>
            <ac:picMk id="10" creationId="{A53ED3FC-3BE8-4F1F-BEF1-74B1C721718A}"/>
          </ac:picMkLst>
        </pc:picChg>
        <pc:picChg chg="add del">
          <ac:chgData name="Young, Kimberly" userId="ff8ad6cf-2d73-4f8b-976d-198e6df20a90" providerId="ADAL" clId="{BAAB8E46-66C7-4846-BA36-A7D99DE45228}" dt="2021-07-16T19:33:13.706" v="259" actId="26606"/>
          <ac:picMkLst>
            <pc:docMk/>
            <pc:sldMk cId="3207832616" sldId="275"/>
            <ac:picMk id="12" creationId="{A53ED3FC-3BE8-4F1F-BEF1-74B1C721718A}"/>
          </ac:picMkLst>
        </pc:picChg>
        <pc:picChg chg="add">
          <ac:chgData name="Young, Kimberly" userId="ff8ad6cf-2d73-4f8b-976d-198e6df20a90" providerId="ADAL" clId="{BAAB8E46-66C7-4846-BA36-A7D99DE45228}" dt="2021-07-16T19:33:13.706" v="259" actId="26606"/>
          <ac:picMkLst>
            <pc:docMk/>
            <pc:sldMk cId="3207832616" sldId="275"/>
            <ac:picMk id="71" creationId="{A53ED3FC-3BE8-4F1F-BEF1-74B1C721718A}"/>
          </ac:picMkLst>
        </pc:picChg>
        <pc:picChg chg="add mod">
          <ac:chgData name="Young, Kimberly" userId="ff8ad6cf-2d73-4f8b-976d-198e6df20a90" providerId="ADAL" clId="{BAAB8E46-66C7-4846-BA36-A7D99DE45228}" dt="2021-07-16T19:33:13.706" v="259" actId="26606"/>
          <ac:picMkLst>
            <pc:docMk/>
            <pc:sldMk cId="3207832616" sldId="275"/>
            <ac:picMk id="3074" creationId="{C9D938A3-F3B0-44FF-AD77-C90E19C84B3B}"/>
          </ac:picMkLst>
        </pc:picChg>
      </pc:sldChg>
      <pc:sldChg chg="modSp del mod">
        <pc:chgData name="Young, Kimberly" userId="ff8ad6cf-2d73-4f8b-976d-198e6df20a90" providerId="ADAL" clId="{BAAB8E46-66C7-4846-BA36-A7D99DE45228}" dt="2021-07-09T13:59:47.093" v="115" actId="2696"/>
        <pc:sldMkLst>
          <pc:docMk/>
          <pc:sldMk cId="2178476969" sldId="276"/>
        </pc:sldMkLst>
        <pc:spChg chg="mod">
          <ac:chgData name="Young, Kimberly" userId="ff8ad6cf-2d73-4f8b-976d-198e6df20a90" providerId="ADAL" clId="{BAAB8E46-66C7-4846-BA36-A7D99DE45228}" dt="2021-07-09T13:55:41.547" v="18"/>
          <ac:spMkLst>
            <pc:docMk/>
            <pc:sldMk cId="2178476969" sldId="276"/>
            <ac:spMk id="2" creationId="{00000000-0000-0000-0000-000000000000}"/>
          </ac:spMkLst>
        </pc:spChg>
        <pc:spChg chg="mod">
          <ac:chgData name="Young, Kimberly" userId="ff8ad6cf-2d73-4f8b-976d-198e6df20a90" providerId="ADAL" clId="{BAAB8E46-66C7-4846-BA36-A7D99DE45228}" dt="2021-07-09T13:55:41.547" v="18"/>
          <ac:spMkLst>
            <pc:docMk/>
            <pc:sldMk cId="2178476969" sldId="276"/>
            <ac:spMk id="4" creationId="{00000000-0000-0000-0000-000000000000}"/>
          </ac:spMkLst>
        </pc:spChg>
        <pc:picChg chg="mod">
          <ac:chgData name="Young, Kimberly" userId="ff8ad6cf-2d73-4f8b-976d-198e6df20a90" providerId="ADAL" clId="{BAAB8E46-66C7-4846-BA36-A7D99DE45228}" dt="2021-07-09T13:55:41.547" v="18"/>
          <ac:picMkLst>
            <pc:docMk/>
            <pc:sldMk cId="2178476969" sldId="276"/>
            <ac:picMk id="5" creationId="{00000000-0000-0000-0000-000000000000}"/>
          </ac:picMkLst>
        </pc:picChg>
      </pc:sldChg>
      <pc:sldChg chg="addSp modSp mod setBg">
        <pc:chgData name="Young, Kimberly" userId="ff8ad6cf-2d73-4f8b-976d-198e6df20a90" providerId="ADAL" clId="{BAAB8E46-66C7-4846-BA36-A7D99DE45228}" dt="2021-07-09T13:59:56.150" v="116" actId="26606"/>
        <pc:sldMkLst>
          <pc:docMk/>
          <pc:sldMk cId="1512698261" sldId="277"/>
        </pc:sldMkLst>
        <pc:spChg chg="mod">
          <ac:chgData name="Young, Kimberly" userId="ff8ad6cf-2d73-4f8b-976d-198e6df20a90" providerId="ADAL" clId="{BAAB8E46-66C7-4846-BA36-A7D99DE45228}" dt="2021-07-09T13:59:56.150" v="116" actId="26606"/>
          <ac:spMkLst>
            <pc:docMk/>
            <pc:sldMk cId="1512698261" sldId="277"/>
            <ac:spMk id="2" creationId="{00000000-0000-0000-0000-000000000000}"/>
          </ac:spMkLst>
        </pc:spChg>
        <pc:spChg chg="mod">
          <ac:chgData name="Young, Kimberly" userId="ff8ad6cf-2d73-4f8b-976d-198e6df20a90" providerId="ADAL" clId="{BAAB8E46-66C7-4846-BA36-A7D99DE45228}" dt="2021-07-09T13:59:56.150" v="116" actId="26606"/>
          <ac:spMkLst>
            <pc:docMk/>
            <pc:sldMk cId="1512698261" sldId="277"/>
            <ac:spMk id="3" creationId="{00000000-0000-0000-0000-000000000000}"/>
          </ac:spMkLst>
        </pc:spChg>
        <pc:picChg chg="add">
          <ac:chgData name="Young, Kimberly" userId="ff8ad6cf-2d73-4f8b-976d-198e6df20a90" providerId="ADAL" clId="{BAAB8E46-66C7-4846-BA36-A7D99DE45228}" dt="2021-07-09T13:59:56.150" v="116" actId="26606"/>
          <ac:picMkLst>
            <pc:docMk/>
            <pc:sldMk cId="1512698261" sldId="277"/>
            <ac:picMk id="7" creationId="{4E34D6B8-BBDD-4107-85D7-382916C6F8D7}"/>
          </ac:picMkLst>
        </pc:picChg>
      </pc:sldChg>
      <pc:sldChg chg="modSp mod">
        <pc:chgData name="Young, Kimberly" userId="ff8ad6cf-2d73-4f8b-976d-198e6df20a90" providerId="ADAL" clId="{BAAB8E46-66C7-4846-BA36-A7D99DE45228}" dt="2021-07-16T19:33:24.736" v="261" actId="11530"/>
        <pc:sldMkLst>
          <pc:docMk/>
          <pc:sldMk cId="240752218" sldId="278"/>
        </pc:sldMkLst>
        <pc:spChg chg="mod">
          <ac:chgData name="Young, Kimberly" userId="ff8ad6cf-2d73-4f8b-976d-198e6df20a90" providerId="ADAL" clId="{BAAB8E46-66C7-4846-BA36-A7D99DE45228}" dt="2021-07-16T19:33:24.736" v="261" actId="11530"/>
          <ac:spMkLst>
            <pc:docMk/>
            <pc:sldMk cId="240752218" sldId="278"/>
            <ac:spMk id="3" creationId="{00000000-0000-0000-0000-000000000000}"/>
          </ac:spMkLst>
        </pc:spChg>
      </pc:sldChg>
      <pc:sldChg chg="addSp delSp modSp mod setBg">
        <pc:chgData name="Young, Kimberly" userId="ff8ad6cf-2d73-4f8b-976d-198e6df20a90" providerId="ADAL" clId="{BAAB8E46-66C7-4846-BA36-A7D99DE45228}" dt="2021-07-16T19:34:09.226" v="268" actId="26606"/>
        <pc:sldMkLst>
          <pc:docMk/>
          <pc:sldMk cId="1230929393" sldId="279"/>
        </pc:sldMkLst>
        <pc:spChg chg="mod">
          <ac:chgData name="Young, Kimberly" userId="ff8ad6cf-2d73-4f8b-976d-198e6df20a90" providerId="ADAL" clId="{BAAB8E46-66C7-4846-BA36-A7D99DE45228}" dt="2021-07-16T19:34:09.226" v="268" actId="26606"/>
          <ac:spMkLst>
            <pc:docMk/>
            <pc:sldMk cId="1230929393" sldId="279"/>
            <ac:spMk id="2" creationId="{00000000-0000-0000-0000-000000000000}"/>
          </ac:spMkLst>
        </pc:spChg>
        <pc:spChg chg="mod">
          <ac:chgData name="Young, Kimberly" userId="ff8ad6cf-2d73-4f8b-976d-198e6df20a90" providerId="ADAL" clId="{BAAB8E46-66C7-4846-BA36-A7D99DE45228}" dt="2021-07-16T19:34:09.226" v="268" actId="26606"/>
          <ac:spMkLst>
            <pc:docMk/>
            <pc:sldMk cId="1230929393" sldId="279"/>
            <ac:spMk id="3" creationId="{00000000-0000-0000-0000-000000000000}"/>
          </ac:spMkLst>
        </pc:spChg>
        <pc:spChg chg="add del mod">
          <ac:chgData name="Young, Kimberly" userId="ff8ad6cf-2d73-4f8b-976d-198e6df20a90" providerId="ADAL" clId="{BAAB8E46-66C7-4846-BA36-A7D99DE45228}" dt="2021-07-16T19:34:02.163" v="264" actId="21"/>
          <ac:spMkLst>
            <pc:docMk/>
            <pc:sldMk cId="1230929393" sldId="279"/>
            <ac:spMk id="6" creationId="{94159190-2BC0-43C6-8787-863044F91FA2}"/>
          </ac:spMkLst>
        </pc:spChg>
        <pc:picChg chg="del mod">
          <ac:chgData name="Young, Kimberly" userId="ff8ad6cf-2d73-4f8b-976d-198e6df20a90" providerId="ADAL" clId="{BAAB8E46-66C7-4846-BA36-A7D99DE45228}" dt="2021-07-16T19:33:57.664" v="262" actId="478"/>
          <ac:picMkLst>
            <pc:docMk/>
            <pc:sldMk cId="1230929393" sldId="279"/>
            <ac:picMk id="5" creationId="{00000000-0000-0000-0000-000000000000}"/>
          </ac:picMkLst>
        </pc:picChg>
        <pc:picChg chg="add del">
          <ac:chgData name="Young, Kimberly" userId="ff8ad6cf-2d73-4f8b-976d-198e6df20a90" providerId="ADAL" clId="{BAAB8E46-66C7-4846-BA36-A7D99DE45228}" dt="2021-07-16T19:34:09.226" v="268" actId="26606"/>
          <ac:picMkLst>
            <pc:docMk/>
            <pc:sldMk cId="1230929393" sldId="279"/>
            <ac:picMk id="10" creationId="{DF6A9299-1D12-47E2-9DD4-03342553C4AA}"/>
          </ac:picMkLst>
        </pc:picChg>
        <pc:picChg chg="add">
          <ac:chgData name="Young, Kimberly" userId="ff8ad6cf-2d73-4f8b-976d-198e6df20a90" providerId="ADAL" clId="{BAAB8E46-66C7-4846-BA36-A7D99DE45228}" dt="2021-07-16T19:34:09.226" v="268" actId="26606"/>
          <ac:picMkLst>
            <pc:docMk/>
            <pc:sldMk cId="1230929393" sldId="279"/>
            <ac:picMk id="71" creationId="{A53ED3FC-3BE8-4F1F-BEF1-74B1C721718A}"/>
          </ac:picMkLst>
        </pc:picChg>
        <pc:picChg chg="add mod">
          <ac:chgData name="Young, Kimberly" userId="ff8ad6cf-2d73-4f8b-976d-198e6df20a90" providerId="ADAL" clId="{BAAB8E46-66C7-4846-BA36-A7D99DE45228}" dt="2021-07-16T19:34:09.226" v="268" actId="26606"/>
          <ac:picMkLst>
            <pc:docMk/>
            <pc:sldMk cId="1230929393" sldId="279"/>
            <ac:picMk id="4098" creationId="{060B7E31-DA3D-4728-9196-FA905AE8BF72}"/>
          </ac:picMkLst>
        </pc:picChg>
      </pc:sldChg>
      <pc:sldChg chg="modSp mod">
        <pc:chgData name="Young, Kimberly" userId="ff8ad6cf-2d73-4f8b-976d-198e6df20a90" providerId="ADAL" clId="{BAAB8E46-66C7-4846-BA36-A7D99DE45228}" dt="2021-07-16T19:34:22.739" v="270" actId="11530"/>
        <pc:sldMkLst>
          <pc:docMk/>
          <pc:sldMk cId="3711600182" sldId="280"/>
        </pc:sldMkLst>
        <pc:spChg chg="mod">
          <ac:chgData name="Young, Kimberly" userId="ff8ad6cf-2d73-4f8b-976d-198e6df20a90" providerId="ADAL" clId="{BAAB8E46-66C7-4846-BA36-A7D99DE45228}" dt="2021-07-09T13:55:41.547" v="18"/>
          <ac:spMkLst>
            <pc:docMk/>
            <pc:sldMk cId="3711600182" sldId="280"/>
            <ac:spMk id="2" creationId="{00000000-0000-0000-0000-000000000000}"/>
          </ac:spMkLst>
        </pc:spChg>
        <pc:spChg chg="mod">
          <ac:chgData name="Young, Kimberly" userId="ff8ad6cf-2d73-4f8b-976d-198e6df20a90" providerId="ADAL" clId="{BAAB8E46-66C7-4846-BA36-A7D99DE45228}" dt="2021-07-16T19:34:22.739" v="270" actId="11530"/>
          <ac:spMkLst>
            <pc:docMk/>
            <pc:sldMk cId="3711600182" sldId="280"/>
            <ac:spMk id="5" creationId="{00000000-0000-0000-0000-000000000000}"/>
          </ac:spMkLst>
        </pc:spChg>
      </pc:sldChg>
      <pc:sldChg chg="addSp modSp mod setBg">
        <pc:chgData name="Young, Kimberly" userId="ff8ad6cf-2d73-4f8b-976d-198e6df20a90" providerId="ADAL" clId="{BAAB8E46-66C7-4846-BA36-A7D99DE45228}" dt="2021-07-09T14:00:32.905" v="124" actId="26606"/>
        <pc:sldMkLst>
          <pc:docMk/>
          <pc:sldMk cId="2081373024" sldId="281"/>
        </pc:sldMkLst>
        <pc:spChg chg="mod">
          <ac:chgData name="Young, Kimberly" userId="ff8ad6cf-2d73-4f8b-976d-198e6df20a90" providerId="ADAL" clId="{BAAB8E46-66C7-4846-BA36-A7D99DE45228}" dt="2021-07-09T14:00:32.905" v="124" actId="26606"/>
          <ac:spMkLst>
            <pc:docMk/>
            <pc:sldMk cId="2081373024" sldId="281"/>
            <ac:spMk id="2" creationId="{00000000-0000-0000-0000-000000000000}"/>
          </ac:spMkLst>
        </pc:spChg>
        <pc:spChg chg="mod">
          <ac:chgData name="Young, Kimberly" userId="ff8ad6cf-2d73-4f8b-976d-198e6df20a90" providerId="ADAL" clId="{BAAB8E46-66C7-4846-BA36-A7D99DE45228}" dt="2021-07-09T14:00:32.905" v="124" actId="26606"/>
          <ac:spMkLst>
            <pc:docMk/>
            <pc:sldMk cId="2081373024" sldId="281"/>
            <ac:spMk id="3" creationId="{00000000-0000-0000-0000-000000000000}"/>
          </ac:spMkLst>
        </pc:spChg>
        <pc:picChg chg="mod">
          <ac:chgData name="Young, Kimberly" userId="ff8ad6cf-2d73-4f8b-976d-198e6df20a90" providerId="ADAL" clId="{BAAB8E46-66C7-4846-BA36-A7D99DE45228}" dt="2021-07-09T14:00:32.905" v="124" actId="26606"/>
          <ac:picMkLst>
            <pc:docMk/>
            <pc:sldMk cId="2081373024" sldId="281"/>
            <ac:picMk id="7" creationId="{00000000-0000-0000-0000-000000000000}"/>
          </ac:picMkLst>
        </pc:picChg>
        <pc:picChg chg="add">
          <ac:chgData name="Young, Kimberly" userId="ff8ad6cf-2d73-4f8b-976d-198e6df20a90" providerId="ADAL" clId="{BAAB8E46-66C7-4846-BA36-A7D99DE45228}" dt="2021-07-09T14:00:32.905" v="124" actId="26606"/>
          <ac:picMkLst>
            <pc:docMk/>
            <pc:sldMk cId="2081373024" sldId="281"/>
            <ac:picMk id="12" creationId="{A53ED3FC-3BE8-4F1F-BEF1-74B1C721718A}"/>
          </ac:picMkLst>
        </pc:picChg>
      </pc:sldChg>
      <pc:sldChg chg="addSp modSp mod setBg">
        <pc:chgData name="Young, Kimberly" userId="ff8ad6cf-2d73-4f8b-976d-198e6df20a90" providerId="ADAL" clId="{BAAB8E46-66C7-4846-BA36-A7D99DE45228}" dt="2021-07-09T14:00:38.034" v="126" actId="27636"/>
        <pc:sldMkLst>
          <pc:docMk/>
          <pc:sldMk cId="558906464" sldId="282"/>
        </pc:sldMkLst>
        <pc:spChg chg="mod">
          <ac:chgData name="Young, Kimberly" userId="ff8ad6cf-2d73-4f8b-976d-198e6df20a90" providerId="ADAL" clId="{BAAB8E46-66C7-4846-BA36-A7D99DE45228}" dt="2021-07-09T14:00:37.985" v="125" actId="26606"/>
          <ac:spMkLst>
            <pc:docMk/>
            <pc:sldMk cId="558906464" sldId="282"/>
            <ac:spMk id="2" creationId="{00000000-0000-0000-0000-000000000000}"/>
          </ac:spMkLst>
        </pc:spChg>
        <pc:spChg chg="mod">
          <ac:chgData name="Young, Kimberly" userId="ff8ad6cf-2d73-4f8b-976d-198e6df20a90" providerId="ADAL" clId="{BAAB8E46-66C7-4846-BA36-A7D99DE45228}" dt="2021-07-09T14:00:38.034" v="126" actId="27636"/>
          <ac:spMkLst>
            <pc:docMk/>
            <pc:sldMk cId="558906464" sldId="282"/>
            <ac:spMk id="3" creationId="{00000000-0000-0000-0000-000000000000}"/>
          </ac:spMkLst>
        </pc:spChg>
        <pc:picChg chg="add">
          <ac:chgData name="Young, Kimberly" userId="ff8ad6cf-2d73-4f8b-976d-198e6df20a90" providerId="ADAL" clId="{BAAB8E46-66C7-4846-BA36-A7D99DE45228}" dt="2021-07-09T14:00:37.985" v="125" actId="26606"/>
          <ac:picMkLst>
            <pc:docMk/>
            <pc:sldMk cId="558906464" sldId="282"/>
            <ac:picMk id="7" creationId="{E9190BD6-F2AA-4DA3-BFB4-4372FCF53840}"/>
          </ac:picMkLst>
        </pc:picChg>
      </pc:sldChg>
      <pc:sldChg chg="modSp mod">
        <pc:chgData name="Young, Kimberly" userId="ff8ad6cf-2d73-4f8b-976d-198e6df20a90" providerId="ADAL" clId="{BAAB8E46-66C7-4846-BA36-A7D99DE45228}" dt="2021-07-09T14:00:49.328" v="128" actId="207"/>
        <pc:sldMkLst>
          <pc:docMk/>
          <pc:sldMk cId="2374673224" sldId="283"/>
        </pc:sldMkLst>
        <pc:spChg chg="mod">
          <ac:chgData name="Young, Kimberly" userId="ff8ad6cf-2d73-4f8b-976d-198e6df20a90" providerId="ADAL" clId="{BAAB8E46-66C7-4846-BA36-A7D99DE45228}" dt="2021-07-09T13:55:41.547" v="18"/>
          <ac:spMkLst>
            <pc:docMk/>
            <pc:sldMk cId="2374673224" sldId="283"/>
            <ac:spMk id="2" creationId="{00000000-0000-0000-0000-000000000000}"/>
          </ac:spMkLst>
        </pc:spChg>
        <pc:spChg chg="mod">
          <ac:chgData name="Young, Kimberly" userId="ff8ad6cf-2d73-4f8b-976d-198e6df20a90" providerId="ADAL" clId="{BAAB8E46-66C7-4846-BA36-A7D99DE45228}" dt="2021-07-09T14:00:49.328" v="128" actId="207"/>
          <ac:spMkLst>
            <pc:docMk/>
            <pc:sldMk cId="2374673224" sldId="283"/>
            <ac:spMk id="3" creationId="{00000000-0000-0000-0000-000000000000}"/>
          </ac:spMkLst>
        </pc:spChg>
        <pc:picChg chg="mod">
          <ac:chgData name="Young, Kimberly" userId="ff8ad6cf-2d73-4f8b-976d-198e6df20a90" providerId="ADAL" clId="{BAAB8E46-66C7-4846-BA36-A7D99DE45228}" dt="2021-07-09T14:00:43.554" v="127" actId="1076"/>
          <ac:picMkLst>
            <pc:docMk/>
            <pc:sldMk cId="2374673224" sldId="283"/>
            <ac:picMk id="5" creationId="{00000000-0000-0000-0000-000000000000}"/>
          </ac:picMkLst>
        </pc:picChg>
      </pc:sldChg>
      <pc:sldChg chg="addSp modSp mod setBg">
        <pc:chgData name="Young, Kimberly" userId="ff8ad6cf-2d73-4f8b-976d-198e6df20a90" providerId="ADAL" clId="{BAAB8E46-66C7-4846-BA36-A7D99DE45228}" dt="2021-07-09T14:00:57.574" v="129" actId="26606"/>
        <pc:sldMkLst>
          <pc:docMk/>
          <pc:sldMk cId="2084812222" sldId="284"/>
        </pc:sldMkLst>
        <pc:spChg chg="mod">
          <ac:chgData name="Young, Kimberly" userId="ff8ad6cf-2d73-4f8b-976d-198e6df20a90" providerId="ADAL" clId="{BAAB8E46-66C7-4846-BA36-A7D99DE45228}" dt="2021-07-09T14:00:57.574" v="129" actId="26606"/>
          <ac:spMkLst>
            <pc:docMk/>
            <pc:sldMk cId="2084812222" sldId="284"/>
            <ac:spMk id="2" creationId="{00000000-0000-0000-0000-000000000000}"/>
          </ac:spMkLst>
        </pc:spChg>
        <pc:spChg chg="mod">
          <ac:chgData name="Young, Kimberly" userId="ff8ad6cf-2d73-4f8b-976d-198e6df20a90" providerId="ADAL" clId="{BAAB8E46-66C7-4846-BA36-A7D99DE45228}" dt="2021-07-09T14:00:57.574" v="129" actId="26606"/>
          <ac:spMkLst>
            <pc:docMk/>
            <pc:sldMk cId="2084812222" sldId="284"/>
            <ac:spMk id="4" creationId="{00000000-0000-0000-0000-000000000000}"/>
          </ac:spMkLst>
        </pc:spChg>
        <pc:picChg chg="mod ord">
          <ac:chgData name="Young, Kimberly" userId="ff8ad6cf-2d73-4f8b-976d-198e6df20a90" providerId="ADAL" clId="{BAAB8E46-66C7-4846-BA36-A7D99DE45228}" dt="2021-07-09T14:00:57.574" v="129" actId="26606"/>
          <ac:picMkLst>
            <pc:docMk/>
            <pc:sldMk cId="2084812222" sldId="284"/>
            <ac:picMk id="5" creationId="{00000000-0000-0000-0000-000000000000}"/>
          </ac:picMkLst>
        </pc:picChg>
        <pc:picChg chg="add">
          <ac:chgData name="Young, Kimberly" userId="ff8ad6cf-2d73-4f8b-976d-198e6df20a90" providerId="ADAL" clId="{BAAB8E46-66C7-4846-BA36-A7D99DE45228}" dt="2021-07-09T14:00:57.574" v="129" actId="26606"/>
          <ac:picMkLst>
            <pc:docMk/>
            <pc:sldMk cId="2084812222" sldId="284"/>
            <ac:picMk id="10" creationId="{A53ED3FC-3BE8-4F1F-BEF1-74B1C721718A}"/>
          </ac:picMkLst>
        </pc:picChg>
      </pc:sldChg>
      <pc:sldChg chg="addSp modSp mod setBg">
        <pc:chgData name="Young, Kimberly" userId="ff8ad6cf-2d73-4f8b-976d-198e6df20a90" providerId="ADAL" clId="{BAAB8E46-66C7-4846-BA36-A7D99DE45228}" dt="2021-07-09T14:01:09.266" v="130" actId="26606"/>
        <pc:sldMkLst>
          <pc:docMk/>
          <pc:sldMk cId="3438348502" sldId="285"/>
        </pc:sldMkLst>
        <pc:spChg chg="mod">
          <ac:chgData name="Young, Kimberly" userId="ff8ad6cf-2d73-4f8b-976d-198e6df20a90" providerId="ADAL" clId="{BAAB8E46-66C7-4846-BA36-A7D99DE45228}" dt="2021-07-09T14:01:09.266" v="130" actId="26606"/>
          <ac:spMkLst>
            <pc:docMk/>
            <pc:sldMk cId="3438348502" sldId="285"/>
            <ac:spMk id="2" creationId="{00000000-0000-0000-0000-000000000000}"/>
          </ac:spMkLst>
        </pc:spChg>
        <pc:spChg chg="mod">
          <ac:chgData name="Young, Kimberly" userId="ff8ad6cf-2d73-4f8b-976d-198e6df20a90" providerId="ADAL" clId="{BAAB8E46-66C7-4846-BA36-A7D99DE45228}" dt="2021-07-09T14:01:09.266" v="130" actId="26606"/>
          <ac:spMkLst>
            <pc:docMk/>
            <pc:sldMk cId="3438348502" sldId="285"/>
            <ac:spMk id="3" creationId="{00000000-0000-0000-0000-000000000000}"/>
          </ac:spMkLst>
        </pc:spChg>
        <pc:picChg chg="add">
          <ac:chgData name="Young, Kimberly" userId="ff8ad6cf-2d73-4f8b-976d-198e6df20a90" providerId="ADAL" clId="{BAAB8E46-66C7-4846-BA36-A7D99DE45228}" dt="2021-07-09T14:01:09.266" v="130" actId="26606"/>
          <ac:picMkLst>
            <pc:docMk/>
            <pc:sldMk cId="3438348502" sldId="285"/>
            <ac:picMk id="7" creationId="{640E8BFB-1FB3-4870-A2CD-961DF5E6DC78}"/>
          </ac:picMkLst>
        </pc:picChg>
      </pc:sldChg>
      <pc:sldChg chg="modSp">
        <pc:chgData name="Young, Kimberly" userId="ff8ad6cf-2d73-4f8b-976d-198e6df20a90" providerId="ADAL" clId="{BAAB8E46-66C7-4846-BA36-A7D99DE45228}" dt="2021-07-09T14:01:18.856" v="131" actId="3062"/>
        <pc:sldMkLst>
          <pc:docMk/>
          <pc:sldMk cId="3607270698" sldId="286"/>
        </pc:sldMkLst>
        <pc:spChg chg="mod">
          <ac:chgData name="Young, Kimberly" userId="ff8ad6cf-2d73-4f8b-976d-198e6df20a90" providerId="ADAL" clId="{BAAB8E46-66C7-4846-BA36-A7D99DE45228}" dt="2021-07-09T13:55:41.547" v="18"/>
          <ac:spMkLst>
            <pc:docMk/>
            <pc:sldMk cId="3607270698" sldId="286"/>
            <ac:spMk id="2" creationId="{00000000-0000-0000-0000-000000000000}"/>
          </ac:spMkLst>
        </pc:spChg>
        <pc:spChg chg="mod">
          <ac:chgData name="Young, Kimberly" userId="ff8ad6cf-2d73-4f8b-976d-198e6df20a90" providerId="ADAL" clId="{BAAB8E46-66C7-4846-BA36-A7D99DE45228}" dt="2021-07-09T14:01:18.856" v="131" actId="3062"/>
          <ac:spMkLst>
            <pc:docMk/>
            <pc:sldMk cId="3607270698" sldId="286"/>
            <ac:spMk id="3" creationId="{00000000-0000-0000-0000-000000000000}"/>
          </ac:spMkLst>
        </pc:spChg>
      </pc:sldChg>
      <pc:sldChg chg="modSp mod">
        <pc:chgData name="Young, Kimberly" userId="ff8ad6cf-2d73-4f8b-976d-198e6df20a90" providerId="ADAL" clId="{BAAB8E46-66C7-4846-BA36-A7D99DE45228}" dt="2021-07-09T14:01:27.620" v="132" actId="1076"/>
        <pc:sldMkLst>
          <pc:docMk/>
          <pc:sldMk cId="486328543" sldId="287"/>
        </pc:sldMkLst>
        <pc:spChg chg="mod">
          <ac:chgData name="Young, Kimberly" userId="ff8ad6cf-2d73-4f8b-976d-198e6df20a90" providerId="ADAL" clId="{BAAB8E46-66C7-4846-BA36-A7D99DE45228}" dt="2021-07-09T13:55:41.547" v="18"/>
          <ac:spMkLst>
            <pc:docMk/>
            <pc:sldMk cId="486328543" sldId="287"/>
            <ac:spMk id="2" creationId="{00000000-0000-0000-0000-000000000000}"/>
          </ac:spMkLst>
        </pc:spChg>
        <pc:picChg chg="mod">
          <ac:chgData name="Young, Kimberly" userId="ff8ad6cf-2d73-4f8b-976d-198e6df20a90" providerId="ADAL" clId="{BAAB8E46-66C7-4846-BA36-A7D99DE45228}" dt="2021-07-09T14:01:27.620" v="132" actId="1076"/>
          <ac:picMkLst>
            <pc:docMk/>
            <pc:sldMk cId="486328543" sldId="287"/>
            <ac:picMk id="5" creationId="{00000000-0000-0000-0000-000000000000}"/>
          </ac:picMkLst>
        </pc:picChg>
      </pc:sldChg>
      <pc:sldChg chg="addSp modSp mod setBg">
        <pc:chgData name="Young, Kimberly" userId="ff8ad6cf-2d73-4f8b-976d-198e6df20a90" providerId="ADAL" clId="{BAAB8E46-66C7-4846-BA36-A7D99DE45228}" dt="2021-07-09T14:01:38.069" v="134" actId="20577"/>
        <pc:sldMkLst>
          <pc:docMk/>
          <pc:sldMk cId="271499854" sldId="288"/>
        </pc:sldMkLst>
        <pc:spChg chg="mod">
          <ac:chgData name="Young, Kimberly" userId="ff8ad6cf-2d73-4f8b-976d-198e6df20a90" providerId="ADAL" clId="{BAAB8E46-66C7-4846-BA36-A7D99DE45228}" dt="2021-07-09T14:01:33.813" v="133" actId="26606"/>
          <ac:spMkLst>
            <pc:docMk/>
            <pc:sldMk cId="271499854" sldId="288"/>
            <ac:spMk id="2" creationId="{00000000-0000-0000-0000-000000000000}"/>
          </ac:spMkLst>
        </pc:spChg>
        <pc:spChg chg="mod">
          <ac:chgData name="Young, Kimberly" userId="ff8ad6cf-2d73-4f8b-976d-198e6df20a90" providerId="ADAL" clId="{BAAB8E46-66C7-4846-BA36-A7D99DE45228}" dt="2021-07-09T14:01:38.069" v="134" actId="20577"/>
          <ac:spMkLst>
            <pc:docMk/>
            <pc:sldMk cId="271499854" sldId="288"/>
            <ac:spMk id="3" creationId="{00000000-0000-0000-0000-000000000000}"/>
          </ac:spMkLst>
        </pc:spChg>
        <pc:picChg chg="add">
          <ac:chgData name="Young, Kimberly" userId="ff8ad6cf-2d73-4f8b-976d-198e6df20a90" providerId="ADAL" clId="{BAAB8E46-66C7-4846-BA36-A7D99DE45228}" dt="2021-07-09T14:01:33.813" v="133" actId="26606"/>
          <ac:picMkLst>
            <pc:docMk/>
            <pc:sldMk cId="271499854" sldId="288"/>
            <ac:picMk id="7" creationId="{2B85FB85-9DD5-4030-AD42-A3ECD3A0FC2F}"/>
          </ac:picMkLst>
        </pc:picChg>
      </pc:sldChg>
      <pc:sldChg chg="modSp mod">
        <pc:chgData name="Young, Kimberly" userId="ff8ad6cf-2d73-4f8b-976d-198e6df20a90" providerId="ADAL" clId="{BAAB8E46-66C7-4846-BA36-A7D99DE45228}" dt="2021-07-09T14:01:54.345" v="138" actId="3062"/>
        <pc:sldMkLst>
          <pc:docMk/>
          <pc:sldMk cId="1797095699" sldId="289"/>
        </pc:sldMkLst>
        <pc:spChg chg="mod">
          <ac:chgData name="Young, Kimberly" userId="ff8ad6cf-2d73-4f8b-976d-198e6df20a90" providerId="ADAL" clId="{BAAB8E46-66C7-4846-BA36-A7D99DE45228}" dt="2021-07-09T14:01:54.345" v="138" actId="3062"/>
          <ac:spMkLst>
            <pc:docMk/>
            <pc:sldMk cId="1797095699" sldId="289"/>
            <ac:spMk id="3" creationId="{00000000-0000-0000-0000-000000000000}"/>
          </ac:spMkLst>
        </pc:spChg>
      </pc:sldChg>
      <pc:sldChg chg="addSp delSp modSp mod setBg">
        <pc:chgData name="Young, Kimberly" userId="ff8ad6cf-2d73-4f8b-976d-198e6df20a90" providerId="ADAL" clId="{BAAB8E46-66C7-4846-BA36-A7D99DE45228}" dt="2021-07-16T19:35:17.013" v="273" actId="26606"/>
        <pc:sldMkLst>
          <pc:docMk/>
          <pc:sldMk cId="1164066289" sldId="290"/>
        </pc:sldMkLst>
        <pc:spChg chg="mod">
          <ac:chgData name="Young, Kimberly" userId="ff8ad6cf-2d73-4f8b-976d-198e6df20a90" providerId="ADAL" clId="{BAAB8E46-66C7-4846-BA36-A7D99DE45228}" dt="2021-07-16T19:35:17.013" v="273" actId="26606"/>
          <ac:spMkLst>
            <pc:docMk/>
            <pc:sldMk cId="1164066289" sldId="290"/>
            <ac:spMk id="2" creationId="{00000000-0000-0000-0000-000000000000}"/>
          </ac:spMkLst>
        </pc:spChg>
        <pc:spChg chg="mod ord">
          <ac:chgData name="Young, Kimberly" userId="ff8ad6cf-2d73-4f8b-976d-198e6df20a90" providerId="ADAL" clId="{BAAB8E46-66C7-4846-BA36-A7D99DE45228}" dt="2021-07-16T19:35:17.013" v="273" actId="26606"/>
          <ac:spMkLst>
            <pc:docMk/>
            <pc:sldMk cId="1164066289" sldId="290"/>
            <ac:spMk id="3" creationId="{00000000-0000-0000-0000-000000000000}"/>
          </ac:spMkLst>
        </pc:spChg>
        <pc:picChg chg="del mod">
          <ac:chgData name="Young, Kimberly" userId="ff8ad6cf-2d73-4f8b-976d-198e6df20a90" providerId="ADAL" clId="{BAAB8E46-66C7-4846-BA36-A7D99DE45228}" dt="2021-07-16T19:35:13.202" v="271" actId="478"/>
          <ac:picMkLst>
            <pc:docMk/>
            <pc:sldMk cId="1164066289" sldId="290"/>
            <ac:picMk id="4" creationId="{00000000-0000-0000-0000-000000000000}"/>
          </ac:picMkLst>
        </pc:picChg>
        <pc:picChg chg="add del">
          <ac:chgData name="Young, Kimberly" userId="ff8ad6cf-2d73-4f8b-976d-198e6df20a90" providerId="ADAL" clId="{BAAB8E46-66C7-4846-BA36-A7D99DE45228}" dt="2021-07-16T19:35:17.013" v="273" actId="26606"/>
          <ac:picMkLst>
            <pc:docMk/>
            <pc:sldMk cId="1164066289" sldId="290"/>
            <ac:picMk id="9" creationId="{DF6A9299-1D12-47E2-9DD4-03342553C4AA}"/>
          </ac:picMkLst>
        </pc:picChg>
        <pc:picChg chg="add">
          <ac:chgData name="Young, Kimberly" userId="ff8ad6cf-2d73-4f8b-976d-198e6df20a90" providerId="ADAL" clId="{BAAB8E46-66C7-4846-BA36-A7D99DE45228}" dt="2021-07-16T19:35:17.013" v="273" actId="26606"/>
          <ac:picMkLst>
            <pc:docMk/>
            <pc:sldMk cId="1164066289" sldId="290"/>
            <ac:picMk id="71" creationId="{DF6A9299-1D12-47E2-9DD4-03342553C4AA}"/>
          </ac:picMkLst>
        </pc:picChg>
        <pc:picChg chg="add mod">
          <ac:chgData name="Young, Kimberly" userId="ff8ad6cf-2d73-4f8b-976d-198e6df20a90" providerId="ADAL" clId="{BAAB8E46-66C7-4846-BA36-A7D99DE45228}" dt="2021-07-16T19:35:17.013" v="273" actId="26606"/>
          <ac:picMkLst>
            <pc:docMk/>
            <pc:sldMk cId="1164066289" sldId="290"/>
            <ac:picMk id="5122" creationId="{D724F2D0-FFA8-41C0-B2CD-D40CDD4B2130}"/>
          </ac:picMkLst>
        </pc:picChg>
      </pc:sldChg>
      <pc:sldChg chg="addSp modSp mod setBg">
        <pc:chgData name="Young, Kimberly" userId="ff8ad6cf-2d73-4f8b-976d-198e6df20a90" providerId="ADAL" clId="{BAAB8E46-66C7-4846-BA36-A7D99DE45228}" dt="2021-07-09T14:02:08.797" v="140" actId="26606"/>
        <pc:sldMkLst>
          <pc:docMk/>
          <pc:sldMk cId="3500311196" sldId="291"/>
        </pc:sldMkLst>
        <pc:spChg chg="mod">
          <ac:chgData name="Young, Kimberly" userId="ff8ad6cf-2d73-4f8b-976d-198e6df20a90" providerId="ADAL" clId="{BAAB8E46-66C7-4846-BA36-A7D99DE45228}" dt="2021-07-09T14:02:08.797" v="140" actId="26606"/>
          <ac:spMkLst>
            <pc:docMk/>
            <pc:sldMk cId="3500311196" sldId="291"/>
            <ac:spMk id="2" creationId="{00000000-0000-0000-0000-000000000000}"/>
          </ac:spMkLst>
        </pc:spChg>
        <pc:spChg chg="mod">
          <ac:chgData name="Young, Kimberly" userId="ff8ad6cf-2d73-4f8b-976d-198e6df20a90" providerId="ADAL" clId="{BAAB8E46-66C7-4846-BA36-A7D99DE45228}" dt="2021-07-09T14:02:08.797" v="140" actId="26606"/>
          <ac:spMkLst>
            <pc:docMk/>
            <pc:sldMk cId="3500311196" sldId="291"/>
            <ac:spMk id="3" creationId="{00000000-0000-0000-0000-000000000000}"/>
          </ac:spMkLst>
        </pc:spChg>
        <pc:picChg chg="mod">
          <ac:chgData name="Young, Kimberly" userId="ff8ad6cf-2d73-4f8b-976d-198e6df20a90" providerId="ADAL" clId="{BAAB8E46-66C7-4846-BA36-A7D99DE45228}" dt="2021-07-09T14:02:08.797" v="140" actId="26606"/>
          <ac:picMkLst>
            <pc:docMk/>
            <pc:sldMk cId="3500311196" sldId="291"/>
            <ac:picMk id="5" creationId="{00000000-0000-0000-0000-000000000000}"/>
          </ac:picMkLst>
        </pc:picChg>
        <pc:picChg chg="add">
          <ac:chgData name="Young, Kimberly" userId="ff8ad6cf-2d73-4f8b-976d-198e6df20a90" providerId="ADAL" clId="{BAAB8E46-66C7-4846-BA36-A7D99DE45228}" dt="2021-07-09T14:02:08.797" v="140" actId="26606"/>
          <ac:picMkLst>
            <pc:docMk/>
            <pc:sldMk cId="3500311196" sldId="291"/>
            <ac:picMk id="10" creationId="{A53ED3FC-3BE8-4F1F-BEF1-74B1C721718A}"/>
          </ac:picMkLst>
        </pc:picChg>
      </pc:sldChg>
      <pc:sldChg chg="modSp mod">
        <pc:chgData name="Young, Kimberly" userId="ff8ad6cf-2d73-4f8b-976d-198e6df20a90" providerId="ADAL" clId="{BAAB8E46-66C7-4846-BA36-A7D99DE45228}" dt="2021-07-16T19:35:30.614" v="275" actId="11530"/>
        <pc:sldMkLst>
          <pc:docMk/>
          <pc:sldMk cId="3459994857" sldId="292"/>
        </pc:sldMkLst>
        <pc:spChg chg="mod">
          <ac:chgData name="Young, Kimberly" userId="ff8ad6cf-2d73-4f8b-976d-198e6df20a90" providerId="ADAL" clId="{BAAB8E46-66C7-4846-BA36-A7D99DE45228}" dt="2021-07-09T13:55:41.547" v="18"/>
          <ac:spMkLst>
            <pc:docMk/>
            <pc:sldMk cId="3459994857" sldId="292"/>
            <ac:spMk id="2" creationId="{00000000-0000-0000-0000-000000000000}"/>
          </ac:spMkLst>
        </pc:spChg>
        <pc:spChg chg="mod">
          <ac:chgData name="Young, Kimberly" userId="ff8ad6cf-2d73-4f8b-976d-198e6df20a90" providerId="ADAL" clId="{BAAB8E46-66C7-4846-BA36-A7D99DE45228}" dt="2021-07-16T19:35:30.614" v="275" actId="11530"/>
          <ac:spMkLst>
            <pc:docMk/>
            <pc:sldMk cId="3459994857" sldId="292"/>
            <ac:spMk id="5" creationId="{00000000-0000-0000-0000-000000000000}"/>
          </ac:spMkLst>
        </pc:spChg>
      </pc:sldChg>
      <pc:sldChg chg="modSp mod">
        <pc:chgData name="Young, Kimberly" userId="ff8ad6cf-2d73-4f8b-976d-198e6df20a90" providerId="ADAL" clId="{BAAB8E46-66C7-4846-BA36-A7D99DE45228}" dt="2021-07-09T14:02:26.713" v="145" actId="1076"/>
        <pc:sldMkLst>
          <pc:docMk/>
          <pc:sldMk cId="3039111850" sldId="293"/>
        </pc:sldMkLst>
        <pc:spChg chg="mod">
          <ac:chgData name="Young, Kimberly" userId="ff8ad6cf-2d73-4f8b-976d-198e6df20a90" providerId="ADAL" clId="{BAAB8E46-66C7-4846-BA36-A7D99DE45228}" dt="2021-07-09T13:55:41.547" v="18"/>
          <ac:spMkLst>
            <pc:docMk/>
            <pc:sldMk cId="3039111850" sldId="293"/>
            <ac:spMk id="2" creationId="{00000000-0000-0000-0000-000000000000}"/>
          </ac:spMkLst>
        </pc:spChg>
        <pc:spChg chg="mod">
          <ac:chgData name="Young, Kimberly" userId="ff8ad6cf-2d73-4f8b-976d-198e6df20a90" providerId="ADAL" clId="{BAAB8E46-66C7-4846-BA36-A7D99DE45228}" dt="2021-07-09T14:02:26.713" v="145" actId="1076"/>
          <ac:spMkLst>
            <pc:docMk/>
            <pc:sldMk cId="3039111850" sldId="293"/>
            <ac:spMk id="5" creationId="{00000000-0000-0000-0000-000000000000}"/>
          </ac:spMkLst>
        </pc:spChg>
      </pc:sldChg>
      <pc:sldChg chg="modSp mod">
        <pc:chgData name="Young, Kimberly" userId="ff8ad6cf-2d73-4f8b-976d-198e6df20a90" providerId="ADAL" clId="{BAAB8E46-66C7-4846-BA36-A7D99DE45228}" dt="2021-07-16T19:35:43.252" v="277" actId="11530"/>
        <pc:sldMkLst>
          <pc:docMk/>
          <pc:sldMk cId="3839240708" sldId="294"/>
        </pc:sldMkLst>
        <pc:spChg chg="mod">
          <ac:chgData name="Young, Kimberly" userId="ff8ad6cf-2d73-4f8b-976d-198e6df20a90" providerId="ADAL" clId="{BAAB8E46-66C7-4846-BA36-A7D99DE45228}" dt="2021-07-16T19:35:43.252" v="277" actId="11530"/>
          <ac:spMkLst>
            <pc:docMk/>
            <pc:sldMk cId="3839240708" sldId="294"/>
            <ac:spMk id="3" creationId="{00000000-0000-0000-0000-000000000000}"/>
          </ac:spMkLst>
        </pc:spChg>
      </pc:sldChg>
      <pc:sldChg chg="modSp mod setBg">
        <pc:chgData name="Young, Kimberly" userId="ff8ad6cf-2d73-4f8b-976d-198e6df20a90" providerId="ADAL" clId="{BAAB8E46-66C7-4846-BA36-A7D99DE45228}" dt="2021-07-09T14:02:42.964" v="148" actId="26606"/>
        <pc:sldMkLst>
          <pc:docMk/>
          <pc:sldMk cId="2699160727" sldId="295"/>
        </pc:sldMkLst>
        <pc:spChg chg="mod">
          <ac:chgData name="Young, Kimberly" userId="ff8ad6cf-2d73-4f8b-976d-198e6df20a90" providerId="ADAL" clId="{BAAB8E46-66C7-4846-BA36-A7D99DE45228}" dt="2021-07-09T14:02:42.964" v="148" actId="26606"/>
          <ac:spMkLst>
            <pc:docMk/>
            <pc:sldMk cId="2699160727" sldId="295"/>
            <ac:spMk id="2" creationId="{00000000-0000-0000-0000-000000000000}"/>
          </ac:spMkLst>
        </pc:spChg>
        <pc:spChg chg="mod">
          <ac:chgData name="Young, Kimberly" userId="ff8ad6cf-2d73-4f8b-976d-198e6df20a90" providerId="ADAL" clId="{BAAB8E46-66C7-4846-BA36-A7D99DE45228}" dt="2021-07-09T14:02:42.964" v="148" actId="26606"/>
          <ac:spMkLst>
            <pc:docMk/>
            <pc:sldMk cId="2699160727" sldId="295"/>
            <ac:spMk id="3" creationId="{00000000-0000-0000-0000-000000000000}"/>
          </ac:spMkLst>
        </pc:spChg>
        <pc:picChg chg="mod">
          <ac:chgData name="Young, Kimberly" userId="ff8ad6cf-2d73-4f8b-976d-198e6df20a90" providerId="ADAL" clId="{BAAB8E46-66C7-4846-BA36-A7D99DE45228}" dt="2021-07-09T14:02:42.964" v="148" actId="26606"/>
          <ac:picMkLst>
            <pc:docMk/>
            <pc:sldMk cId="2699160727" sldId="295"/>
            <ac:picMk id="5" creationId="{00000000-0000-0000-0000-000000000000}"/>
          </ac:picMkLst>
        </pc:picChg>
      </pc:sldChg>
      <pc:sldChg chg="addSp modSp mod setBg">
        <pc:chgData name="Young, Kimberly" userId="ff8ad6cf-2d73-4f8b-976d-198e6df20a90" providerId="ADAL" clId="{BAAB8E46-66C7-4846-BA36-A7D99DE45228}" dt="2021-07-09T14:02:46.857" v="149" actId="26606"/>
        <pc:sldMkLst>
          <pc:docMk/>
          <pc:sldMk cId="2320610058" sldId="296"/>
        </pc:sldMkLst>
        <pc:spChg chg="mod">
          <ac:chgData name="Young, Kimberly" userId="ff8ad6cf-2d73-4f8b-976d-198e6df20a90" providerId="ADAL" clId="{BAAB8E46-66C7-4846-BA36-A7D99DE45228}" dt="2021-07-09T14:02:46.857" v="149" actId="26606"/>
          <ac:spMkLst>
            <pc:docMk/>
            <pc:sldMk cId="2320610058" sldId="296"/>
            <ac:spMk id="2" creationId="{00000000-0000-0000-0000-000000000000}"/>
          </ac:spMkLst>
        </pc:spChg>
        <pc:spChg chg="mod">
          <ac:chgData name="Young, Kimberly" userId="ff8ad6cf-2d73-4f8b-976d-198e6df20a90" providerId="ADAL" clId="{BAAB8E46-66C7-4846-BA36-A7D99DE45228}" dt="2021-07-09T14:02:46.857" v="149" actId="26606"/>
          <ac:spMkLst>
            <pc:docMk/>
            <pc:sldMk cId="2320610058" sldId="296"/>
            <ac:spMk id="3" creationId="{00000000-0000-0000-0000-000000000000}"/>
          </ac:spMkLst>
        </pc:spChg>
        <pc:picChg chg="mod">
          <ac:chgData name="Young, Kimberly" userId="ff8ad6cf-2d73-4f8b-976d-198e6df20a90" providerId="ADAL" clId="{BAAB8E46-66C7-4846-BA36-A7D99DE45228}" dt="2021-07-09T14:02:46.857" v="149" actId="26606"/>
          <ac:picMkLst>
            <pc:docMk/>
            <pc:sldMk cId="2320610058" sldId="296"/>
            <ac:picMk id="5" creationId="{00000000-0000-0000-0000-000000000000}"/>
          </ac:picMkLst>
        </pc:picChg>
        <pc:picChg chg="add">
          <ac:chgData name="Young, Kimberly" userId="ff8ad6cf-2d73-4f8b-976d-198e6df20a90" providerId="ADAL" clId="{BAAB8E46-66C7-4846-BA36-A7D99DE45228}" dt="2021-07-09T14:02:46.857" v="149" actId="26606"/>
          <ac:picMkLst>
            <pc:docMk/>
            <pc:sldMk cId="2320610058" sldId="296"/>
            <ac:picMk id="10" creationId="{A53ED3FC-3BE8-4F1F-BEF1-74B1C721718A}"/>
          </ac:picMkLst>
        </pc:picChg>
      </pc:sldChg>
      <pc:sldChg chg="modSp">
        <pc:chgData name="Young, Kimberly" userId="ff8ad6cf-2d73-4f8b-976d-198e6df20a90" providerId="ADAL" clId="{BAAB8E46-66C7-4846-BA36-A7D99DE45228}" dt="2021-07-09T13:55:41.547" v="18"/>
        <pc:sldMkLst>
          <pc:docMk/>
          <pc:sldMk cId="173555670" sldId="297"/>
        </pc:sldMkLst>
        <pc:spChg chg="mod">
          <ac:chgData name="Young, Kimberly" userId="ff8ad6cf-2d73-4f8b-976d-198e6df20a90" providerId="ADAL" clId="{BAAB8E46-66C7-4846-BA36-A7D99DE45228}" dt="2021-07-09T13:55:41.547" v="18"/>
          <ac:spMkLst>
            <pc:docMk/>
            <pc:sldMk cId="173555670" sldId="297"/>
            <ac:spMk id="2" creationId="{00000000-0000-0000-0000-000000000000}"/>
          </ac:spMkLst>
        </pc:spChg>
        <pc:spChg chg="mod">
          <ac:chgData name="Young, Kimberly" userId="ff8ad6cf-2d73-4f8b-976d-198e6df20a90" providerId="ADAL" clId="{BAAB8E46-66C7-4846-BA36-A7D99DE45228}" dt="2021-07-09T13:55:41.547" v="18"/>
          <ac:spMkLst>
            <pc:docMk/>
            <pc:sldMk cId="173555670" sldId="297"/>
            <ac:spMk id="3" creationId="{00000000-0000-0000-0000-000000000000}"/>
          </ac:spMkLst>
        </pc:spChg>
      </pc:sldChg>
      <pc:sldChg chg="modSp mod">
        <pc:chgData name="Young, Kimberly" userId="ff8ad6cf-2d73-4f8b-976d-198e6df20a90" providerId="ADAL" clId="{BAAB8E46-66C7-4846-BA36-A7D99DE45228}" dt="2021-07-16T19:36:09.651" v="281" actId="11530"/>
        <pc:sldMkLst>
          <pc:docMk/>
          <pc:sldMk cId="4199836542" sldId="298"/>
        </pc:sldMkLst>
        <pc:spChg chg="mod">
          <ac:chgData name="Young, Kimberly" userId="ff8ad6cf-2d73-4f8b-976d-198e6df20a90" providerId="ADAL" clId="{BAAB8E46-66C7-4846-BA36-A7D99DE45228}" dt="2021-07-16T19:36:09.651" v="281" actId="11530"/>
          <ac:spMkLst>
            <pc:docMk/>
            <pc:sldMk cId="4199836542" sldId="298"/>
            <ac:spMk id="3" creationId="{00000000-0000-0000-0000-000000000000}"/>
          </ac:spMkLst>
        </pc:spChg>
      </pc:sldChg>
      <pc:sldChg chg="addSp modSp mod setBg">
        <pc:chgData name="Young, Kimberly" userId="ff8ad6cf-2d73-4f8b-976d-198e6df20a90" providerId="ADAL" clId="{BAAB8E46-66C7-4846-BA36-A7D99DE45228}" dt="2021-07-09T14:03:23.081" v="156" actId="26606"/>
        <pc:sldMkLst>
          <pc:docMk/>
          <pc:sldMk cId="2350938247" sldId="299"/>
        </pc:sldMkLst>
        <pc:spChg chg="mod">
          <ac:chgData name="Young, Kimberly" userId="ff8ad6cf-2d73-4f8b-976d-198e6df20a90" providerId="ADAL" clId="{BAAB8E46-66C7-4846-BA36-A7D99DE45228}" dt="2021-07-09T14:03:23.081" v="156" actId="26606"/>
          <ac:spMkLst>
            <pc:docMk/>
            <pc:sldMk cId="2350938247" sldId="299"/>
            <ac:spMk id="2" creationId="{00000000-0000-0000-0000-000000000000}"/>
          </ac:spMkLst>
        </pc:spChg>
        <pc:spChg chg="mod">
          <ac:chgData name="Young, Kimberly" userId="ff8ad6cf-2d73-4f8b-976d-198e6df20a90" providerId="ADAL" clId="{BAAB8E46-66C7-4846-BA36-A7D99DE45228}" dt="2021-07-09T14:03:23.081" v="156" actId="26606"/>
          <ac:spMkLst>
            <pc:docMk/>
            <pc:sldMk cId="2350938247" sldId="299"/>
            <ac:spMk id="3" creationId="{00000000-0000-0000-0000-000000000000}"/>
          </ac:spMkLst>
        </pc:spChg>
        <pc:picChg chg="mod">
          <ac:chgData name="Young, Kimberly" userId="ff8ad6cf-2d73-4f8b-976d-198e6df20a90" providerId="ADAL" clId="{BAAB8E46-66C7-4846-BA36-A7D99DE45228}" dt="2021-07-09T14:03:23.081" v="156" actId="26606"/>
          <ac:picMkLst>
            <pc:docMk/>
            <pc:sldMk cId="2350938247" sldId="299"/>
            <ac:picMk id="5" creationId="{00000000-0000-0000-0000-000000000000}"/>
          </ac:picMkLst>
        </pc:picChg>
        <pc:picChg chg="add">
          <ac:chgData name="Young, Kimberly" userId="ff8ad6cf-2d73-4f8b-976d-198e6df20a90" providerId="ADAL" clId="{BAAB8E46-66C7-4846-BA36-A7D99DE45228}" dt="2021-07-09T14:03:23.081" v="156" actId="26606"/>
          <ac:picMkLst>
            <pc:docMk/>
            <pc:sldMk cId="2350938247" sldId="299"/>
            <ac:picMk id="10" creationId="{DF6A9299-1D12-47E2-9DD4-03342553C4AA}"/>
          </ac:picMkLst>
        </pc:picChg>
      </pc:sldChg>
      <pc:sldChg chg="modSp">
        <pc:chgData name="Young, Kimberly" userId="ff8ad6cf-2d73-4f8b-976d-198e6df20a90" providerId="ADAL" clId="{BAAB8E46-66C7-4846-BA36-A7D99DE45228}" dt="2021-07-09T13:55:41.547" v="18"/>
        <pc:sldMkLst>
          <pc:docMk/>
          <pc:sldMk cId="1662232045" sldId="300"/>
        </pc:sldMkLst>
        <pc:spChg chg="mod">
          <ac:chgData name="Young, Kimberly" userId="ff8ad6cf-2d73-4f8b-976d-198e6df20a90" providerId="ADAL" clId="{BAAB8E46-66C7-4846-BA36-A7D99DE45228}" dt="2021-07-09T13:55:41.547" v="18"/>
          <ac:spMkLst>
            <pc:docMk/>
            <pc:sldMk cId="1662232045" sldId="300"/>
            <ac:spMk id="2" creationId="{00000000-0000-0000-0000-000000000000}"/>
          </ac:spMkLst>
        </pc:spChg>
        <pc:spChg chg="mod">
          <ac:chgData name="Young, Kimberly" userId="ff8ad6cf-2d73-4f8b-976d-198e6df20a90" providerId="ADAL" clId="{BAAB8E46-66C7-4846-BA36-A7D99DE45228}" dt="2021-07-09T13:55:41.547" v="18"/>
          <ac:spMkLst>
            <pc:docMk/>
            <pc:sldMk cId="1662232045" sldId="300"/>
            <ac:spMk id="3" creationId="{00000000-0000-0000-0000-000000000000}"/>
          </ac:spMkLst>
        </pc:spChg>
      </pc:sldChg>
      <pc:sldChg chg="addSp modSp mod setBg">
        <pc:chgData name="Young, Kimberly" userId="ff8ad6cf-2d73-4f8b-976d-198e6df20a90" providerId="ADAL" clId="{BAAB8E46-66C7-4846-BA36-A7D99DE45228}" dt="2021-07-09T14:03:28.627" v="157" actId="26606"/>
        <pc:sldMkLst>
          <pc:docMk/>
          <pc:sldMk cId="349538471" sldId="301"/>
        </pc:sldMkLst>
        <pc:spChg chg="mod">
          <ac:chgData name="Young, Kimberly" userId="ff8ad6cf-2d73-4f8b-976d-198e6df20a90" providerId="ADAL" clId="{BAAB8E46-66C7-4846-BA36-A7D99DE45228}" dt="2021-07-09T14:03:28.627" v="157" actId="26606"/>
          <ac:spMkLst>
            <pc:docMk/>
            <pc:sldMk cId="349538471" sldId="301"/>
            <ac:spMk id="2" creationId="{00000000-0000-0000-0000-000000000000}"/>
          </ac:spMkLst>
        </pc:spChg>
        <pc:spChg chg="mod">
          <ac:chgData name="Young, Kimberly" userId="ff8ad6cf-2d73-4f8b-976d-198e6df20a90" providerId="ADAL" clId="{BAAB8E46-66C7-4846-BA36-A7D99DE45228}" dt="2021-07-09T14:03:28.627" v="157" actId="26606"/>
          <ac:spMkLst>
            <pc:docMk/>
            <pc:sldMk cId="349538471" sldId="301"/>
            <ac:spMk id="3" creationId="{00000000-0000-0000-0000-000000000000}"/>
          </ac:spMkLst>
        </pc:spChg>
        <pc:picChg chg="mod">
          <ac:chgData name="Young, Kimberly" userId="ff8ad6cf-2d73-4f8b-976d-198e6df20a90" providerId="ADAL" clId="{BAAB8E46-66C7-4846-BA36-A7D99DE45228}" dt="2021-07-09T14:03:28.627" v="157" actId="26606"/>
          <ac:picMkLst>
            <pc:docMk/>
            <pc:sldMk cId="349538471" sldId="301"/>
            <ac:picMk id="5" creationId="{00000000-0000-0000-0000-000000000000}"/>
          </ac:picMkLst>
        </pc:picChg>
        <pc:picChg chg="add">
          <ac:chgData name="Young, Kimberly" userId="ff8ad6cf-2d73-4f8b-976d-198e6df20a90" providerId="ADAL" clId="{BAAB8E46-66C7-4846-BA36-A7D99DE45228}" dt="2021-07-09T14:03:28.627" v="157" actId="26606"/>
          <ac:picMkLst>
            <pc:docMk/>
            <pc:sldMk cId="349538471" sldId="301"/>
            <ac:picMk id="10" creationId="{DF6A9299-1D12-47E2-9DD4-03342553C4AA}"/>
          </ac:picMkLst>
        </pc:picChg>
      </pc:sldChg>
      <pc:sldChg chg="addSp modSp mod setBg">
        <pc:chgData name="Young, Kimberly" userId="ff8ad6cf-2d73-4f8b-976d-198e6df20a90" providerId="ADAL" clId="{BAAB8E46-66C7-4846-BA36-A7D99DE45228}" dt="2021-07-09T14:03:36.044" v="158" actId="26606"/>
        <pc:sldMkLst>
          <pc:docMk/>
          <pc:sldMk cId="2508832900" sldId="302"/>
        </pc:sldMkLst>
        <pc:spChg chg="mod">
          <ac:chgData name="Young, Kimberly" userId="ff8ad6cf-2d73-4f8b-976d-198e6df20a90" providerId="ADAL" clId="{BAAB8E46-66C7-4846-BA36-A7D99DE45228}" dt="2021-07-09T14:03:36.044" v="158" actId="26606"/>
          <ac:spMkLst>
            <pc:docMk/>
            <pc:sldMk cId="2508832900" sldId="302"/>
            <ac:spMk id="2" creationId="{00000000-0000-0000-0000-000000000000}"/>
          </ac:spMkLst>
        </pc:spChg>
        <pc:spChg chg="mod">
          <ac:chgData name="Young, Kimberly" userId="ff8ad6cf-2d73-4f8b-976d-198e6df20a90" providerId="ADAL" clId="{BAAB8E46-66C7-4846-BA36-A7D99DE45228}" dt="2021-07-09T14:03:36.044" v="158" actId="26606"/>
          <ac:spMkLst>
            <pc:docMk/>
            <pc:sldMk cId="2508832900" sldId="302"/>
            <ac:spMk id="4" creationId="{00000000-0000-0000-0000-000000000000}"/>
          </ac:spMkLst>
        </pc:spChg>
        <pc:picChg chg="mod ord">
          <ac:chgData name="Young, Kimberly" userId="ff8ad6cf-2d73-4f8b-976d-198e6df20a90" providerId="ADAL" clId="{BAAB8E46-66C7-4846-BA36-A7D99DE45228}" dt="2021-07-09T14:03:36.044" v="158" actId="26606"/>
          <ac:picMkLst>
            <pc:docMk/>
            <pc:sldMk cId="2508832900" sldId="302"/>
            <ac:picMk id="5" creationId="{00000000-0000-0000-0000-000000000000}"/>
          </ac:picMkLst>
        </pc:picChg>
        <pc:picChg chg="add">
          <ac:chgData name="Young, Kimberly" userId="ff8ad6cf-2d73-4f8b-976d-198e6df20a90" providerId="ADAL" clId="{BAAB8E46-66C7-4846-BA36-A7D99DE45228}" dt="2021-07-09T14:03:36.044" v="158" actId="26606"/>
          <ac:picMkLst>
            <pc:docMk/>
            <pc:sldMk cId="2508832900" sldId="302"/>
            <ac:picMk id="10" creationId="{A53ED3FC-3BE8-4F1F-BEF1-74B1C721718A}"/>
          </ac:picMkLst>
        </pc:picChg>
      </pc:sldChg>
      <pc:sldChg chg="modSp mod">
        <pc:chgData name="Young, Kimberly" userId="ff8ad6cf-2d73-4f8b-976d-198e6df20a90" providerId="ADAL" clId="{BAAB8E46-66C7-4846-BA36-A7D99DE45228}" dt="2021-07-16T19:36:25.987" v="283" actId="11530"/>
        <pc:sldMkLst>
          <pc:docMk/>
          <pc:sldMk cId="419449988" sldId="303"/>
        </pc:sldMkLst>
        <pc:spChg chg="mod">
          <ac:chgData name="Young, Kimberly" userId="ff8ad6cf-2d73-4f8b-976d-198e6df20a90" providerId="ADAL" clId="{BAAB8E46-66C7-4846-BA36-A7D99DE45228}" dt="2021-07-09T13:55:41.547" v="18"/>
          <ac:spMkLst>
            <pc:docMk/>
            <pc:sldMk cId="419449988" sldId="303"/>
            <ac:spMk id="2" creationId="{00000000-0000-0000-0000-000000000000}"/>
          </ac:spMkLst>
        </pc:spChg>
        <pc:spChg chg="mod">
          <ac:chgData name="Young, Kimberly" userId="ff8ad6cf-2d73-4f8b-976d-198e6df20a90" providerId="ADAL" clId="{BAAB8E46-66C7-4846-BA36-A7D99DE45228}" dt="2021-07-16T19:36:25.987" v="283" actId="11530"/>
          <ac:spMkLst>
            <pc:docMk/>
            <pc:sldMk cId="419449988" sldId="303"/>
            <ac:spMk id="5" creationId="{00000000-0000-0000-0000-000000000000}"/>
          </ac:spMkLst>
        </pc:spChg>
      </pc:sldChg>
      <pc:sldChg chg="addSp delSp modSp mod setBg">
        <pc:chgData name="Young, Kimberly" userId="ff8ad6cf-2d73-4f8b-976d-198e6df20a90" providerId="ADAL" clId="{BAAB8E46-66C7-4846-BA36-A7D99DE45228}" dt="2021-07-16T19:37:04.820" v="288" actId="1076"/>
        <pc:sldMkLst>
          <pc:docMk/>
          <pc:sldMk cId="1056703468" sldId="304"/>
        </pc:sldMkLst>
        <pc:spChg chg="mod">
          <ac:chgData name="Young, Kimberly" userId="ff8ad6cf-2d73-4f8b-976d-198e6df20a90" providerId="ADAL" clId="{BAAB8E46-66C7-4846-BA36-A7D99DE45228}" dt="2021-07-09T14:04:00.561" v="165" actId="1076"/>
          <ac:spMkLst>
            <pc:docMk/>
            <pc:sldMk cId="1056703468" sldId="304"/>
            <ac:spMk id="2" creationId="{00000000-0000-0000-0000-000000000000}"/>
          </ac:spMkLst>
        </pc:spChg>
        <pc:spChg chg="mod">
          <ac:chgData name="Young, Kimberly" userId="ff8ad6cf-2d73-4f8b-976d-198e6df20a90" providerId="ADAL" clId="{BAAB8E46-66C7-4846-BA36-A7D99DE45228}" dt="2021-07-09T14:03:58.758" v="164" actId="1076"/>
          <ac:spMkLst>
            <pc:docMk/>
            <pc:sldMk cId="1056703468" sldId="304"/>
            <ac:spMk id="3" creationId="{00000000-0000-0000-0000-000000000000}"/>
          </ac:spMkLst>
        </pc:spChg>
        <pc:spChg chg="add del mod">
          <ac:chgData name="Young, Kimberly" userId="ff8ad6cf-2d73-4f8b-976d-198e6df20a90" providerId="ADAL" clId="{BAAB8E46-66C7-4846-BA36-A7D99DE45228}" dt="2021-07-16T19:36:58.827" v="286" actId="21"/>
          <ac:spMkLst>
            <pc:docMk/>
            <pc:sldMk cId="1056703468" sldId="304"/>
            <ac:spMk id="7" creationId="{2AED223C-CE15-406F-91C8-1458A4B4B0F5}"/>
          </ac:spMkLst>
        </pc:spChg>
        <pc:picChg chg="del mod">
          <ac:chgData name="Young, Kimberly" userId="ff8ad6cf-2d73-4f8b-976d-198e6df20a90" providerId="ADAL" clId="{BAAB8E46-66C7-4846-BA36-A7D99DE45228}" dt="2021-07-16T19:36:53.725" v="284" actId="478"/>
          <ac:picMkLst>
            <pc:docMk/>
            <pc:sldMk cId="1056703468" sldId="304"/>
            <ac:picMk id="6" creationId="{00000000-0000-0000-0000-000000000000}"/>
          </ac:picMkLst>
        </pc:picChg>
        <pc:picChg chg="add del">
          <ac:chgData name="Young, Kimberly" userId="ff8ad6cf-2d73-4f8b-976d-198e6df20a90" providerId="ADAL" clId="{BAAB8E46-66C7-4846-BA36-A7D99DE45228}" dt="2021-07-09T14:03:56.180" v="162" actId="26606"/>
          <ac:picMkLst>
            <pc:docMk/>
            <pc:sldMk cId="1056703468" sldId="304"/>
            <ac:picMk id="11" creationId="{A53ED3FC-3BE8-4F1F-BEF1-74B1C721718A}"/>
          </ac:picMkLst>
        </pc:picChg>
        <pc:picChg chg="add">
          <ac:chgData name="Young, Kimberly" userId="ff8ad6cf-2d73-4f8b-976d-198e6df20a90" providerId="ADAL" clId="{BAAB8E46-66C7-4846-BA36-A7D99DE45228}" dt="2021-07-09T14:03:56.209" v="163" actId="26606"/>
          <ac:picMkLst>
            <pc:docMk/>
            <pc:sldMk cId="1056703468" sldId="304"/>
            <ac:picMk id="13" creationId="{A53ED3FC-3BE8-4F1F-BEF1-74B1C721718A}"/>
          </ac:picMkLst>
        </pc:picChg>
        <pc:picChg chg="add mod">
          <ac:chgData name="Young, Kimberly" userId="ff8ad6cf-2d73-4f8b-976d-198e6df20a90" providerId="ADAL" clId="{BAAB8E46-66C7-4846-BA36-A7D99DE45228}" dt="2021-07-16T19:37:04.820" v="288" actId="1076"/>
          <ac:picMkLst>
            <pc:docMk/>
            <pc:sldMk cId="1056703468" sldId="304"/>
            <ac:picMk id="6146" creationId="{99176034-FA2B-43F1-9F90-F3A4138BACB0}"/>
          </ac:picMkLst>
        </pc:picChg>
      </pc:sldChg>
      <pc:sldChg chg="modSp mod">
        <pc:chgData name="Young, Kimberly" userId="ff8ad6cf-2d73-4f8b-976d-198e6df20a90" providerId="ADAL" clId="{BAAB8E46-66C7-4846-BA36-A7D99DE45228}" dt="2021-07-16T19:37:12.941" v="290" actId="11530"/>
        <pc:sldMkLst>
          <pc:docMk/>
          <pc:sldMk cId="1772430427" sldId="305"/>
        </pc:sldMkLst>
        <pc:spChg chg="mod">
          <ac:chgData name="Young, Kimberly" userId="ff8ad6cf-2d73-4f8b-976d-198e6df20a90" providerId="ADAL" clId="{BAAB8E46-66C7-4846-BA36-A7D99DE45228}" dt="2021-07-16T19:37:12.941" v="290" actId="11530"/>
          <ac:spMkLst>
            <pc:docMk/>
            <pc:sldMk cId="1772430427" sldId="305"/>
            <ac:spMk id="3" creationId="{00000000-0000-0000-0000-000000000000}"/>
          </ac:spMkLst>
        </pc:spChg>
      </pc:sldChg>
      <pc:sldChg chg="addSp modSp mod setBg">
        <pc:chgData name="Young, Kimberly" userId="ff8ad6cf-2d73-4f8b-976d-198e6df20a90" providerId="ADAL" clId="{BAAB8E46-66C7-4846-BA36-A7D99DE45228}" dt="2021-07-09T14:04:18.901" v="169" actId="26606"/>
        <pc:sldMkLst>
          <pc:docMk/>
          <pc:sldMk cId="2415187026" sldId="306"/>
        </pc:sldMkLst>
        <pc:spChg chg="mod">
          <ac:chgData name="Young, Kimberly" userId="ff8ad6cf-2d73-4f8b-976d-198e6df20a90" providerId="ADAL" clId="{BAAB8E46-66C7-4846-BA36-A7D99DE45228}" dt="2021-07-09T14:04:18.901" v="169" actId="26606"/>
          <ac:spMkLst>
            <pc:docMk/>
            <pc:sldMk cId="2415187026" sldId="306"/>
            <ac:spMk id="2" creationId="{00000000-0000-0000-0000-000000000000}"/>
          </ac:spMkLst>
        </pc:spChg>
        <pc:spChg chg="mod">
          <ac:chgData name="Young, Kimberly" userId="ff8ad6cf-2d73-4f8b-976d-198e6df20a90" providerId="ADAL" clId="{BAAB8E46-66C7-4846-BA36-A7D99DE45228}" dt="2021-07-09T14:04:18.901" v="169" actId="26606"/>
          <ac:spMkLst>
            <pc:docMk/>
            <pc:sldMk cId="2415187026" sldId="306"/>
            <ac:spMk id="3" creationId="{00000000-0000-0000-0000-000000000000}"/>
          </ac:spMkLst>
        </pc:spChg>
        <pc:spChg chg="add">
          <ac:chgData name="Young, Kimberly" userId="ff8ad6cf-2d73-4f8b-976d-198e6df20a90" providerId="ADAL" clId="{BAAB8E46-66C7-4846-BA36-A7D99DE45228}" dt="2021-07-09T14:04:18.901" v="169" actId="26606"/>
          <ac:spMkLst>
            <pc:docMk/>
            <pc:sldMk cId="2415187026" sldId="306"/>
            <ac:spMk id="8" creationId="{50E53EDA-3B94-4F6B-9E86-D3BB9EBB9616}"/>
          </ac:spMkLst>
        </pc:spChg>
        <pc:cxnChg chg="add">
          <ac:chgData name="Young, Kimberly" userId="ff8ad6cf-2d73-4f8b-976d-198e6df20a90" providerId="ADAL" clId="{BAAB8E46-66C7-4846-BA36-A7D99DE45228}" dt="2021-07-09T14:04:18.901" v="169" actId="26606"/>
          <ac:cxnSpMkLst>
            <pc:docMk/>
            <pc:sldMk cId="2415187026" sldId="306"/>
            <ac:cxnSpMk id="10" creationId="{30EFD79F-7790-479B-B7DB-BD0D8C101DDD}"/>
          </ac:cxnSpMkLst>
        </pc:cxnChg>
      </pc:sldChg>
      <pc:sldChg chg="addSp modSp mod setBg">
        <pc:chgData name="Young, Kimberly" userId="ff8ad6cf-2d73-4f8b-976d-198e6df20a90" providerId="ADAL" clId="{BAAB8E46-66C7-4846-BA36-A7D99DE45228}" dt="2021-07-09T14:04:23.695" v="170" actId="26606"/>
        <pc:sldMkLst>
          <pc:docMk/>
          <pc:sldMk cId="292798158" sldId="307"/>
        </pc:sldMkLst>
        <pc:spChg chg="mod">
          <ac:chgData name="Young, Kimberly" userId="ff8ad6cf-2d73-4f8b-976d-198e6df20a90" providerId="ADAL" clId="{BAAB8E46-66C7-4846-BA36-A7D99DE45228}" dt="2021-07-09T14:04:23.695" v="170" actId="26606"/>
          <ac:spMkLst>
            <pc:docMk/>
            <pc:sldMk cId="292798158" sldId="307"/>
            <ac:spMk id="2" creationId="{00000000-0000-0000-0000-000000000000}"/>
          </ac:spMkLst>
        </pc:spChg>
        <pc:spChg chg="mod">
          <ac:chgData name="Young, Kimberly" userId="ff8ad6cf-2d73-4f8b-976d-198e6df20a90" providerId="ADAL" clId="{BAAB8E46-66C7-4846-BA36-A7D99DE45228}" dt="2021-07-09T14:04:23.695" v="170" actId="26606"/>
          <ac:spMkLst>
            <pc:docMk/>
            <pc:sldMk cId="292798158" sldId="307"/>
            <ac:spMk id="3" creationId="{00000000-0000-0000-0000-000000000000}"/>
          </ac:spMkLst>
        </pc:spChg>
        <pc:picChg chg="mod">
          <ac:chgData name="Young, Kimberly" userId="ff8ad6cf-2d73-4f8b-976d-198e6df20a90" providerId="ADAL" clId="{BAAB8E46-66C7-4846-BA36-A7D99DE45228}" dt="2021-07-09T14:04:23.695" v="170" actId="26606"/>
          <ac:picMkLst>
            <pc:docMk/>
            <pc:sldMk cId="292798158" sldId="307"/>
            <ac:picMk id="5" creationId="{00000000-0000-0000-0000-000000000000}"/>
          </ac:picMkLst>
        </pc:picChg>
        <pc:picChg chg="add">
          <ac:chgData name="Young, Kimberly" userId="ff8ad6cf-2d73-4f8b-976d-198e6df20a90" providerId="ADAL" clId="{BAAB8E46-66C7-4846-BA36-A7D99DE45228}" dt="2021-07-09T14:04:23.695" v="170" actId="26606"/>
          <ac:picMkLst>
            <pc:docMk/>
            <pc:sldMk cId="292798158" sldId="307"/>
            <ac:picMk id="10" creationId="{DF6A9299-1D12-47E2-9DD4-03342553C4AA}"/>
          </ac:picMkLst>
        </pc:picChg>
      </pc:sldChg>
      <pc:sldChg chg="addSp delSp modSp mod">
        <pc:chgData name="Young, Kimberly" userId="ff8ad6cf-2d73-4f8b-976d-198e6df20a90" providerId="ADAL" clId="{BAAB8E46-66C7-4846-BA36-A7D99DE45228}" dt="2021-07-09T14:06:11.152" v="179" actId="1076"/>
        <pc:sldMkLst>
          <pc:docMk/>
          <pc:sldMk cId="2646622954" sldId="308"/>
        </pc:sldMkLst>
        <pc:spChg chg="mod">
          <ac:chgData name="Young, Kimberly" userId="ff8ad6cf-2d73-4f8b-976d-198e6df20a90" providerId="ADAL" clId="{BAAB8E46-66C7-4846-BA36-A7D99DE45228}" dt="2021-07-09T13:55:41.547" v="18"/>
          <ac:spMkLst>
            <pc:docMk/>
            <pc:sldMk cId="2646622954" sldId="308"/>
            <ac:spMk id="2" creationId="{00000000-0000-0000-0000-000000000000}"/>
          </ac:spMkLst>
        </pc:spChg>
        <pc:spChg chg="add del">
          <ac:chgData name="Young, Kimberly" userId="ff8ad6cf-2d73-4f8b-976d-198e6df20a90" providerId="ADAL" clId="{BAAB8E46-66C7-4846-BA36-A7D99DE45228}" dt="2021-07-09T14:05:53.395" v="172"/>
          <ac:spMkLst>
            <pc:docMk/>
            <pc:sldMk cId="2646622954" sldId="308"/>
            <ac:spMk id="4" creationId="{6830D935-1971-4F15-AF07-9EF693371D51}"/>
          </ac:spMkLst>
        </pc:spChg>
        <pc:spChg chg="add del mod">
          <ac:chgData name="Young, Kimberly" userId="ff8ad6cf-2d73-4f8b-976d-198e6df20a90" providerId="ADAL" clId="{BAAB8E46-66C7-4846-BA36-A7D99DE45228}" dt="2021-07-09T14:06:09.547" v="178" actId="21"/>
          <ac:spMkLst>
            <pc:docMk/>
            <pc:sldMk cId="2646622954" sldId="308"/>
            <ac:spMk id="10" creationId="{037C72A1-C5A9-4AEE-AEE3-1A43783FC095}"/>
          </ac:spMkLst>
        </pc:spChg>
        <pc:picChg chg="del">
          <ac:chgData name="Young, Kimberly" userId="ff8ad6cf-2d73-4f8b-976d-198e6df20a90" providerId="ADAL" clId="{BAAB8E46-66C7-4846-BA36-A7D99DE45228}" dt="2021-07-09T14:06:04.341" v="176" actId="21"/>
          <ac:picMkLst>
            <pc:docMk/>
            <pc:sldMk cId="2646622954" sldId="308"/>
            <ac:picMk id="6" creationId="{00000000-0000-0000-0000-000000000000}"/>
          </ac:picMkLst>
        </pc:picChg>
        <pc:picChg chg="del">
          <ac:chgData name="Young, Kimberly" userId="ff8ad6cf-2d73-4f8b-976d-198e6df20a90" providerId="ADAL" clId="{BAAB8E46-66C7-4846-BA36-A7D99DE45228}" dt="2021-07-09T14:05:59.262" v="174" actId="21"/>
          <ac:picMkLst>
            <pc:docMk/>
            <pc:sldMk cId="2646622954" sldId="308"/>
            <ac:picMk id="7" creationId="{00000000-0000-0000-0000-000000000000}"/>
          </ac:picMkLst>
        </pc:picChg>
        <pc:picChg chg="add mod">
          <ac:chgData name="Young, Kimberly" userId="ff8ad6cf-2d73-4f8b-976d-198e6df20a90" providerId="ADAL" clId="{BAAB8E46-66C7-4846-BA36-A7D99DE45228}" dt="2021-07-09T14:06:11.152" v="179" actId="1076"/>
          <ac:picMkLst>
            <pc:docMk/>
            <pc:sldMk cId="2646622954" sldId="308"/>
            <ac:picMk id="8" creationId="{A17674D6-6A0A-4421-BDEB-FABDD74E2499}"/>
          </ac:picMkLst>
        </pc:picChg>
      </pc:sldChg>
      <pc:sldChg chg="modSp mod">
        <pc:chgData name="Young, Kimberly" userId="ff8ad6cf-2d73-4f8b-976d-198e6df20a90" providerId="ADAL" clId="{BAAB8E46-66C7-4846-BA36-A7D99DE45228}" dt="2021-07-16T19:37:28.856" v="292" actId="11530"/>
        <pc:sldMkLst>
          <pc:docMk/>
          <pc:sldMk cId="2486253850" sldId="309"/>
        </pc:sldMkLst>
        <pc:spChg chg="mod">
          <ac:chgData name="Young, Kimberly" userId="ff8ad6cf-2d73-4f8b-976d-198e6df20a90" providerId="ADAL" clId="{BAAB8E46-66C7-4846-BA36-A7D99DE45228}" dt="2021-07-16T19:37:28.856" v="292" actId="11530"/>
          <ac:spMkLst>
            <pc:docMk/>
            <pc:sldMk cId="2486253850" sldId="309"/>
            <ac:spMk id="3" creationId="{00000000-0000-0000-0000-000000000000}"/>
          </ac:spMkLst>
        </pc:spChg>
      </pc:sldChg>
      <pc:sldChg chg="modSp mod">
        <pc:chgData name="Young, Kimberly" userId="ff8ad6cf-2d73-4f8b-976d-198e6df20a90" providerId="ADAL" clId="{BAAB8E46-66C7-4846-BA36-A7D99DE45228}" dt="2021-07-16T19:37:37.390" v="294" actId="11530"/>
        <pc:sldMkLst>
          <pc:docMk/>
          <pc:sldMk cId="972318667" sldId="310"/>
        </pc:sldMkLst>
        <pc:spChg chg="mod">
          <ac:chgData name="Young, Kimberly" userId="ff8ad6cf-2d73-4f8b-976d-198e6df20a90" providerId="ADAL" clId="{BAAB8E46-66C7-4846-BA36-A7D99DE45228}" dt="2021-07-09T13:55:41.547" v="18"/>
          <ac:spMkLst>
            <pc:docMk/>
            <pc:sldMk cId="972318667" sldId="310"/>
            <ac:spMk id="2" creationId="{00000000-0000-0000-0000-000000000000}"/>
          </ac:spMkLst>
        </pc:spChg>
        <pc:spChg chg="mod">
          <ac:chgData name="Young, Kimberly" userId="ff8ad6cf-2d73-4f8b-976d-198e6df20a90" providerId="ADAL" clId="{BAAB8E46-66C7-4846-BA36-A7D99DE45228}" dt="2021-07-16T19:37:37.390" v="294" actId="11530"/>
          <ac:spMkLst>
            <pc:docMk/>
            <pc:sldMk cId="972318667" sldId="310"/>
            <ac:spMk id="5" creationId="{00000000-0000-0000-0000-000000000000}"/>
          </ac:spMkLst>
        </pc:spChg>
      </pc:sldChg>
      <pc:sldChg chg="addSp delSp modSp mod setBg">
        <pc:chgData name="Young, Kimberly" userId="ff8ad6cf-2d73-4f8b-976d-198e6df20a90" providerId="ADAL" clId="{BAAB8E46-66C7-4846-BA36-A7D99DE45228}" dt="2021-07-16T19:38:27.651" v="300" actId="26606"/>
        <pc:sldMkLst>
          <pc:docMk/>
          <pc:sldMk cId="3282752056" sldId="311"/>
        </pc:sldMkLst>
        <pc:spChg chg="mod">
          <ac:chgData name="Young, Kimberly" userId="ff8ad6cf-2d73-4f8b-976d-198e6df20a90" providerId="ADAL" clId="{BAAB8E46-66C7-4846-BA36-A7D99DE45228}" dt="2021-07-16T19:38:27.651" v="299" actId="26606"/>
          <ac:spMkLst>
            <pc:docMk/>
            <pc:sldMk cId="3282752056" sldId="311"/>
            <ac:spMk id="2" creationId="{00000000-0000-0000-0000-000000000000}"/>
          </ac:spMkLst>
        </pc:spChg>
        <pc:spChg chg="mod ord">
          <ac:chgData name="Young, Kimberly" userId="ff8ad6cf-2d73-4f8b-976d-198e6df20a90" providerId="ADAL" clId="{BAAB8E46-66C7-4846-BA36-A7D99DE45228}" dt="2021-07-16T19:38:27.651" v="299" actId="26606"/>
          <ac:spMkLst>
            <pc:docMk/>
            <pc:sldMk cId="3282752056" sldId="311"/>
            <ac:spMk id="3" creationId="{00000000-0000-0000-0000-000000000000}"/>
          </ac:spMkLst>
        </pc:spChg>
        <pc:spChg chg="add del mod">
          <ac:chgData name="Young, Kimberly" userId="ff8ad6cf-2d73-4f8b-976d-198e6df20a90" providerId="ADAL" clId="{BAAB8E46-66C7-4846-BA36-A7D99DE45228}" dt="2021-07-16T19:38:21.818" v="297" actId="21"/>
          <ac:spMkLst>
            <pc:docMk/>
            <pc:sldMk cId="3282752056" sldId="311"/>
            <ac:spMk id="6" creationId="{994CF683-68AC-466F-B147-1A9169529B65}"/>
          </ac:spMkLst>
        </pc:spChg>
        <pc:picChg chg="del mod">
          <ac:chgData name="Young, Kimberly" userId="ff8ad6cf-2d73-4f8b-976d-198e6df20a90" providerId="ADAL" clId="{BAAB8E46-66C7-4846-BA36-A7D99DE45228}" dt="2021-07-16T19:38:17.417" v="295" actId="478"/>
          <ac:picMkLst>
            <pc:docMk/>
            <pc:sldMk cId="3282752056" sldId="311"/>
            <ac:picMk id="5" creationId="{00000000-0000-0000-0000-000000000000}"/>
          </ac:picMkLst>
        </pc:picChg>
        <pc:picChg chg="add del">
          <ac:chgData name="Young, Kimberly" userId="ff8ad6cf-2d73-4f8b-976d-198e6df20a90" providerId="ADAL" clId="{BAAB8E46-66C7-4846-BA36-A7D99DE45228}" dt="2021-07-16T19:38:27.651" v="300" actId="26606"/>
          <ac:picMkLst>
            <pc:docMk/>
            <pc:sldMk cId="3282752056" sldId="311"/>
            <ac:picMk id="10" creationId="{DF6A9299-1D12-47E2-9DD4-03342553C4AA}"/>
          </ac:picMkLst>
        </pc:picChg>
        <pc:picChg chg="add del">
          <ac:chgData name="Young, Kimberly" userId="ff8ad6cf-2d73-4f8b-976d-198e6df20a90" providerId="ADAL" clId="{BAAB8E46-66C7-4846-BA36-A7D99DE45228}" dt="2021-07-16T19:38:27.651" v="299" actId="26606"/>
          <ac:picMkLst>
            <pc:docMk/>
            <pc:sldMk cId="3282752056" sldId="311"/>
            <ac:picMk id="71" creationId="{DF6A9299-1D12-47E2-9DD4-03342553C4AA}"/>
          </ac:picMkLst>
        </pc:picChg>
        <pc:picChg chg="add mod">
          <ac:chgData name="Young, Kimberly" userId="ff8ad6cf-2d73-4f8b-976d-198e6df20a90" providerId="ADAL" clId="{BAAB8E46-66C7-4846-BA36-A7D99DE45228}" dt="2021-07-16T19:38:27.651" v="300" actId="26606"/>
          <ac:picMkLst>
            <pc:docMk/>
            <pc:sldMk cId="3282752056" sldId="311"/>
            <ac:picMk id="7170" creationId="{C803C166-EE7F-4D50-9BC2-E8C50AA29BAF}"/>
          </ac:picMkLst>
        </pc:picChg>
        <pc:picChg chg="add">
          <ac:chgData name="Young, Kimberly" userId="ff8ad6cf-2d73-4f8b-976d-198e6df20a90" providerId="ADAL" clId="{BAAB8E46-66C7-4846-BA36-A7D99DE45228}" dt="2021-07-16T19:38:27.651" v="300" actId="26606"/>
          <ac:picMkLst>
            <pc:docMk/>
            <pc:sldMk cId="3282752056" sldId="311"/>
            <ac:picMk id="7172" creationId="{DF6A9299-1D12-47E2-9DD4-03342553C4AA}"/>
          </ac:picMkLst>
        </pc:picChg>
      </pc:sldChg>
      <pc:sldChg chg="modSp mod">
        <pc:chgData name="Young, Kimberly" userId="ff8ad6cf-2d73-4f8b-976d-198e6df20a90" providerId="ADAL" clId="{BAAB8E46-66C7-4846-BA36-A7D99DE45228}" dt="2021-07-09T14:06:36.109" v="186" actId="1076"/>
        <pc:sldMkLst>
          <pc:docMk/>
          <pc:sldMk cId="306672054" sldId="312"/>
        </pc:sldMkLst>
        <pc:spChg chg="mod">
          <ac:chgData name="Young, Kimberly" userId="ff8ad6cf-2d73-4f8b-976d-198e6df20a90" providerId="ADAL" clId="{BAAB8E46-66C7-4846-BA36-A7D99DE45228}" dt="2021-07-09T13:55:41.547" v="18"/>
          <ac:spMkLst>
            <pc:docMk/>
            <pc:sldMk cId="306672054" sldId="312"/>
            <ac:spMk id="2" creationId="{00000000-0000-0000-0000-000000000000}"/>
          </ac:spMkLst>
        </pc:spChg>
        <pc:spChg chg="mod">
          <ac:chgData name="Young, Kimberly" userId="ff8ad6cf-2d73-4f8b-976d-198e6df20a90" providerId="ADAL" clId="{BAAB8E46-66C7-4846-BA36-A7D99DE45228}" dt="2021-07-09T14:06:36.109" v="186" actId="1076"/>
          <ac:spMkLst>
            <pc:docMk/>
            <pc:sldMk cId="306672054" sldId="312"/>
            <ac:spMk id="4" creationId="{00000000-0000-0000-0000-000000000000}"/>
          </ac:spMkLst>
        </pc:spChg>
        <pc:picChg chg="mod">
          <ac:chgData name="Young, Kimberly" userId="ff8ad6cf-2d73-4f8b-976d-198e6df20a90" providerId="ADAL" clId="{BAAB8E46-66C7-4846-BA36-A7D99DE45228}" dt="2021-07-09T13:55:41.547" v="18"/>
          <ac:picMkLst>
            <pc:docMk/>
            <pc:sldMk cId="306672054" sldId="312"/>
            <ac:picMk id="5" creationId="{00000000-0000-0000-0000-000000000000}"/>
          </ac:picMkLst>
        </pc:picChg>
      </pc:sldChg>
      <pc:sldChg chg="addSp modSp mod setBg setClrOvrMap">
        <pc:chgData name="Young, Kimberly" userId="ff8ad6cf-2d73-4f8b-976d-198e6df20a90" providerId="ADAL" clId="{BAAB8E46-66C7-4846-BA36-A7D99DE45228}" dt="2021-07-09T14:06:58.786" v="192" actId="26606"/>
        <pc:sldMkLst>
          <pc:docMk/>
          <pc:sldMk cId="1257626808" sldId="313"/>
        </pc:sldMkLst>
        <pc:spChg chg="mod">
          <ac:chgData name="Young, Kimberly" userId="ff8ad6cf-2d73-4f8b-976d-198e6df20a90" providerId="ADAL" clId="{BAAB8E46-66C7-4846-BA36-A7D99DE45228}" dt="2021-07-09T14:06:58.786" v="192" actId="26606"/>
          <ac:spMkLst>
            <pc:docMk/>
            <pc:sldMk cId="1257626808" sldId="313"/>
            <ac:spMk id="2" creationId="{00000000-0000-0000-0000-000000000000}"/>
          </ac:spMkLst>
        </pc:spChg>
        <pc:spChg chg="add">
          <ac:chgData name="Young, Kimberly" userId="ff8ad6cf-2d73-4f8b-976d-198e6df20a90" providerId="ADAL" clId="{BAAB8E46-66C7-4846-BA36-A7D99DE45228}" dt="2021-07-09T14:06:58.786" v="192" actId="26606"/>
          <ac:spMkLst>
            <pc:docMk/>
            <pc:sldMk cId="1257626808" sldId="313"/>
            <ac:spMk id="9" creationId="{1BE7BD64-C268-4BE6-8D67-F5DD171F0154}"/>
          </ac:spMkLst>
        </pc:spChg>
        <pc:spChg chg="add">
          <ac:chgData name="Young, Kimberly" userId="ff8ad6cf-2d73-4f8b-976d-198e6df20a90" providerId="ADAL" clId="{BAAB8E46-66C7-4846-BA36-A7D99DE45228}" dt="2021-07-09T14:06:58.786" v="192" actId="26606"/>
          <ac:spMkLst>
            <pc:docMk/>
            <pc:sldMk cId="1257626808" sldId="313"/>
            <ac:spMk id="17" creationId="{57E6F9A8-1B4B-4FEF-942A-15CA97ECE0BA}"/>
          </ac:spMkLst>
        </pc:spChg>
        <pc:picChg chg="add">
          <ac:chgData name="Young, Kimberly" userId="ff8ad6cf-2d73-4f8b-976d-198e6df20a90" providerId="ADAL" clId="{BAAB8E46-66C7-4846-BA36-A7D99DE45228}" dt="2021-07-09T14:06:58.786" v="192" actId="26606"/>
          <ac:picMkLst>
            <pc:docMk/>
            <pc:sldMk cId="1257626808" sldId="313"/>
            <ac:picMk id="7" creationId="{18BD78ED-75E1-4879-B369-BC61F7C45E22}"/>
          </ac:picMkLst>
        </pc:picChg>
        <pc:picChg chg="add">
          <ac:chgData name="Young, Kimberly" userId="ff8ad6cf-2d73-4f8b-976d-198e6df20a90" providerId="ADAL" clId="{BAAB8E46-66C7-4846-BA36-A7D99DE45228}" dt="2021-07-09T14:06:58.786" v="192" actId="26606"/>
          <ac:picMkLst>
            <pc:docMk/>
            <pc:sldMk cId="1257626808" sldId="313"/>
            <ac:picMk id="11" creationId="{7D6C6E9A-567D-4054-B920-2E1BAF6D2426}"/>
          </ac:picMkLst>
        </pc:picChg>
        <pc:picChg chg="add">
          <ac:chgData name="Young, Kimberly" userId="ff8ad6cf-2d73-4f8b-976d-198e6df20a90" providerId="ADAL" clId="{BAAB8E46-66C7-4846-BA36-A7D99DE45228}" dt="2021-07-09T14:06:58.786" v="192" actId="26606"/>
          <ac:picMkLst>
            <pc:docMk/>
            <pc:sldMk cId="1257626808" sldId="313"/>
            <ac:picMk id="13" creationId="{94164FB2-EFB1-4531-A8F4-DD77A03E2CCB}"/>
          </ac:picMkLst>
        </pc:picChg>
        <pc:picChg chg="add">
          <ac:chgData name="Young, Kimberly" userId="ff8ad6cf-2d73-4f8b-976d-198e6df20a90" providerId="ADAL" clId="{BAAB8E46-66C7-4846-BA36-A7D99DE45228}" dt="2021-07-09T14:06:58.786" v="192" actId="26606"/>
          <ac:picMkLst>
            <pc:docMk/>
            <pc:sldMk cId="1257626808" sldId="313"/>
            <ac:picMk id="15" creationId="{0E6BC652-4BE1-478A-BFA7-47149E82F2F1}"/>
          </ac:picMkLst>
        </pc:picChg>
      </pc:sldChg>
      <pc:sldChg chg="modSp mod">
        <pc:chgData name="Young, Kimberly" userId="ff8ad6cf-2d73-4f8b-976d-198e6df20a90" providerId="ADAL" clId="{BAAB8E46-66C7-4846-BA36-A7D99DE45228}" dt="2021-07-16T19:38:42.271" v="302" actId="11530"/>
        <pc:sldMkLst>
          <pc:docMk/>
          <pc:sldMk cId="3814051686" sldId="315"/>
        </pc:sldMkLst>
        <pc:spChg chg="mod">
          <ac:chgData name="Young, Kimberly" userId="ff8ad6cf-2d73-4f8b-976d-198e6df20a90" providerId="ADAL" clId="{BAAB8E46-66C7-4846-BA36-A7D99DE45228}" dt="2021-07-16T19:38:42.271" v="302" actId="11530"/>
          <ac:spMkLst>
            <pc:docMk/>
            <pc:sldMk cId="3814051686" sldId="315"/>
            <ac:spMk id="3" creationId="{00000000-0000-0000-0000-000000000000}"/>
          </ac:spMkLst>
        </pc:spChg>
      </pc:sldChg>
      <pc:sldChg chg="addSp modSp mod setBg">
        <pc:chgData name="Young, Kimberly" userId="ff8ad6cf-2d73-4f8b-976d-198e6df20a90" providerId="ADAL" clId="{BAAB8E46-66C7-4846-BA36-A7D99DE45228}" dt="2021-07-09T14:06:50.901" v="189" actId="26606"/>
        <pc:sldMkLst>
          <pc:docMk/>
          <pc:sldMk cId="238007122" sldId="316"/>
        </pc:sldMkLst>
        <pc:spChg chg="mod">
          <ac:chgData name="Young, Kimberly" userId="ff8ad6cf-2d73-4f8b-976d-198e6df20a90" providerId="ADAL" clId="{BAAB8E46-66C7-4846-BA36-A7D99DE45228}" dt="2021-07-09T14:06:50.901" v="189" actId="26606"/>
          <ac:spMkLst>
            <pc:docMk/>
            <pc:sldMk cId="238007122" sldId="316"/>
            <ac:spMk id="2" creationId="{00000000-0000-0000-0000-000000000000}"/>
          </ac:spMkLst>
        </pc:spChg>
        <pc:spChg chg="mod">
          <ac:chgData name="Young, Kimberly" userId="ff8ad6cf-2d73-4f8b-976d-198e6df20a90" providerId="ADAL" clId="{BAAB8E46-66C7-4846-BA36-A7D99DE45228}" dt="2021-07-09T14:06:50.901" v="189" actId="26606"/>
          <ac:spMkLst>
            <pc:docMk/>
            <pc:sldMk cId="238007122" sldId="316"/>
            <ac:spMk id="3" creationId="{00000000-0000-0000-0000-000000000000}"/>
          </ac:spMkLst>
        </pc:spChg>
        <pc:picChg chg="mod">
          <ac:chgData name="Young, Kimberly" userId="ff8ad6cf-2d73-4f8b-976d-198e6df20a90" providerId="ADAL" clId="{BAAB8E46-66C7-4846-BA36-A7D99DE45228}" dt="2021-07-09T14:06:50.901" v="189" actId="26606"/>
          <ac:picMkLst>
            <pc:docMk/>
            <pc:sldMk cId="238007122" sldId="316"/>
            <ac:picMk id="5" creationId="{00000000-0000-0000-0000-000000000000}"/>
          </ac:picMkLst>
        </pc:picChg>
        <pc:picChg chg="add">
          <ac:chgData name="Young, Kimberly" userId="ff8ad6cf-2d73-4f8b-976d-198e6df20a90" providerId="ADAL" clId="{BAAB8E46-66C7-4846-BA36-A7D99DE45228}" dt="2021-07-09T14:06:50.901" v="189" actId="26606"/>
          <ac:picMkLst>
            <pc:docMk/>
            <pc:sldMk cId="238007122" sldId="316"/>
            <ac:picMk id="10" creationId="{A53ED3FC-3BE8-4F1F-BEF1-74B1C721718A}"/>
          </ac:picMkLst>
        </pc:picChg>
      </pc:sldChg>
      <pc:sldChg chg="addSp delSp modSp mod setBg">
        <pc:chgData name="Young, Kimberly" userId="ff8ad6cf-2d73-4f8b-976d-198e6df20a90" providerId="ADAL" clId="{BAAB8E46-66C7-4846-BA36-A7D99DE45228}" dt="2021-07-09T14:07:51.392" v="202" actId="1076"/>
        <pc:sldMkLst>
          <pc:docMk/>
          <pc:sldMk cId="2018206218" sldId="317"/>
        </pc:sldMkLst>
        <pc:spChg chg="mod">
          <ac:chgData name="Young, Kimberly" userId="ff8ad6cf-2d73-4f8b-976d-198e6df20a90" providerId="ADAL" clId="{BAAB8E46-66C7-4846-BA36-A7D99DE45228}" dt="2021-07-09T14:07:49.368" v="201" actId="26606"/>
          <ac:spMkLst>
            <pc:docMk/>
            <pc:sldMk cId="2018206218" sldId="317"/>
            <ac:spMk id="2" creationId="{00000000-0000-0000-0000-000000000000}"/>
          </ac:spMkLst>
        </pc:spChg>
        <pc:spChg chg="mod">
          <ac:chgData name="Young, Kimberly" userId="ff8ad6cf-2d73-4f8b-976d-198e6df20a90" providerId="ADAL" clId="{BAAB8E46-66C7-4846-BA36-A7D99DE45228}" dt="2021-07-09T14:07:49.368" v="201" actId="26606"/>
          <ac:spMkLst>
            <pc:docMk/>
            <pc:sldMk cId="2018206218" sldId="317"/>
            <ac:spMk id="3" creationId="{00000000-0000-0000-0000-000000000000}"/>
          </ac:spMkLst>
        </pc:spChg>
        <pc:spChg chg="ord">
          <ac:chgData name="Young, Kimberly" userId="ff8ad6cf-2d73-4f8b-976d-198e6df20a90" providerId="ADAL" clId="{BAAB8E46-66C7-4846-BA36-A7D99DE45228}" dt="2021-07-09T14:07:49.368" v="201" actId="26606"/>
          <ac:spMkLst>
            <pc:docMk/>
            <pc:sldMk cId="2018206218" sldId="317"/>
            <ac:spMk id="5" creationId="{00000000-0000-0000-0000-000000000000}"/>
          </ac:spMkLst>
        </pc:spChg>
        <pc:spChg chg="add del mod">
          <ac:chgData name="Young, Kimberly" userId="ff8ad6cf-2d73-4f8b-976d-198e6df20a90" providerId="ADAL" clId="{BAAB8E46-66C7-4846-BA36-A7D99DE45228}" dt="2021-07-09T14:07:11.640" v="195" actId="21"/>
          <ac:spMkLst>
            <pc:docMk/>
            <pc:sldMk cId="2018206218" sldId="317"/>
            <ac:spMk id="7" creationId="{E9A9ABA1-C625-4938-9CFA-3477A5B48723}"/>
          </ac:spMkLst>
        </pc:spChg>
        <pc:picChg chg="del mod">
          <ac:chgData name="Young, Kimberly" userId="ff8ad6cf-2d73-4f8b-976d-198e6df20a90" providerId="ADAL" clId="{BAAB8E46-66C7-4846-BA36-A7D99DE45228}" dt="2021-07-09T14:07:08.861" v="194" actId="21"/>
          <ac:picMkLst>
            <pc:docMk/>
            <pc:sldMk cId="2018206218" sldId="317"/>
            <ac:picMk id="6" creationId="{00000000-0000-0000-0000-000000000000}"/>
          </ac:picMkLst>
        </pc:picChg>
        <pc:picChg chg="add">
          <ac:chgData name="Young, Kimberly" userId="ff8ad6cf-2d73-4f8b-976d-198e6df20a90" providerId="ADAL" clId="{BAAB8E46-66C7-4846-BA36-A7D99DE45228}" dt="2021-07-09T14:07:49.368" v="201" actId="26606"/>
          <ac:picMkLst>
            <pc:docMk/>
            <pc:sldMk cId="2018206218" sldId="317"/>
            <ac:picMk id="71" creationId="{A53ED3FC-3BE8-4F1F-BEF1-74B1C721718A}"/>
          </ac:picMkLst>
        </pc:picChg>
        <pc:picChg chg="add mod">
          <ac:chgData name="Young, Kimberly" userId="ff8ad6cf-2d73-4f8b-976d-198e6df20a90" providerId="ADAL" clId="{BAAB8E46-66C7-4846-BA36-A7D99DE45228}" dt="2021-07-09T14:07:51.392" v="202" actId="1076"/>
          <ac:picMkLst>
            <pc:docMk/>
            <pc:sldMk cId="2018206218" sldId="317"/>
            <ac:picMk id="2050" creationId="{03D2B432-A8EF-4697-8649-D13CABAC85BD}"/>
          </ac:picMkLst>
        </pc:picChg>
      </pc:sldChg>
      <pc:sldChg chg="addSp delSp modSp mod setBg setClrOvrMap">
        <pc:chgData name="Young, Kimberly" userId="ff8ad6cf-2d73-4f8b-976d-198e6df20a90" providerId="ADAL" clId="{BAAB8E46-66C7-4846-BA36-A7D99DE45228}" dt="2021-07-09T14:08:09.568" v="204" actId="12100"/>
        <pc:sldMkLst>
          <pc:docMk/>
          <pc:sldMk cId="609699175" sldId="318"/>
        </pc:sldMkLst>
        <pc:spChg chg="mod">
          <ac:chgData name="Young, Kimberly" userId="ff8ad6cf-2d73-4f8b-976d-198e6df20a90" providerId="ADAL" clId="{BAAB8E46-66C7-4846-BA36-A7D99DE45228}" dt="2021-07-09T14:07:57.791" v="203" actId="26606"/>
          <ac:spMkLst>
            <pc:docMk/>
            <pc:sldMk cId="609699175" sldId="318"/>
            <ac:spMk id="2" creationId="{00000000-0000-0000-0000-000000000000}"/>
          </ac:spMkLst>
        </pc:spChg>
        <pc:spChg chg="del">
          <ac:chgData name="Young, Kimberly" userId="ff8ad6cf-2d73-4f8b-976d-198e6df20a90" providerId="ADAL" clId="{BAAB8E46-66C7-4846-BA36-A7D99DE45228}" dt="2021-07-09T14:07:57.791" v="203" actId="26606"/>
          <ac:spMkLst>
            <pc:docMk/>
            <pc:sldMk cId="609699175" sldId="318"/>
            <ac:spMk id="3" creationId="{00000000-0000-0000-0000-000000000000}"/>
          </ac:spMkLst>
        </pc:spChg>
        <pc:spChg chg="add">
          <ac:chgData name="Young, Kimberly" userId="ff8ad6cf-2d73-4f8b-976d-198e6df20a90" providerId="ADAL" clId="{BAAB8E46-66C7-4846-BA36-A7D99DE45228}" dt="2021-07-09T14:07:57.791" v="203" actId="26606"/>
          <ac:spMkLst>
            <pc:docMk/>
            <pc:sldMk cId="609699175" sldId="318"/>
            <ac:spMk id="9" creationId="{75F65CD9-825D-44BD-8681-D42D260D4C63}"/>
          </ac:spMkLst>
        </pc:spChg>
        <pc:spChg chg="add">
          <ac:chgData name="Young, Kimberly" userId="ff8ad6cf-2d73-4f8b-976d-198e6df20a90" providerId="ADAL" clId="{BAAB8E46-66C7-4846-BA36-A7D99DE45228}" dt="2021-07-09T14:07:57.791" v="203" actId="26606"/>
          <ac:spMkLst>
            <pc:docMk/>
            <pc:sldMk cId="609699175" sldId="318"/>
            <ac:spMk id="11" creationId="{B2F64C47-BE0B-4DA4-A62F-C6922DD2082F}"/>
          </ac:spMkLst>
        </pc:spChg>
        <pc:graphicFrameChg chg="add mod">
          <ac:chgData name="Young, Kimberly" userId="ff8ad6cf-2d73-4f8b-976d-198e6df20a90" providerId="ADAL" clId="{BAAB8E46-66C7-4846-BA36-A7D99DE45228}" dt="2021-07-09T14:08:09.568" v="204" actId="12100"/>
          <ac:graphicFrameMkLst>
            <pc:docMk/>
            <pc:sldMk cId="609699175" sldId="318"/>
            <ac:graphicFrameMk id="5" creationId="{D1984B70-96BC-4A56-9D0F-40239777E03F}"/>
          </ac:graphicFrameMkLst>
        </pc:graphicFrameChg>
      </pc:sldChg>
      <pc:sldChg chg="addSp delSp modSp mod setBg setClrOvrMap">
        <pc:chgData name="Young, Kimberly" userId="ff8ad6cf-2d73-4f8b-976d-198e6df20a90" providerId="ADAL" clId="{BAAB8E46-66C7-4846-BA36-A7D99DE45228}" dt="2021-07-16T20:27:32.917" v="304" actId="26606"/>
        <pc:sldMkLst>
          <pc:docMk/>
          <pc:sldMk cId="2557680320" sldId="319"/>
        </pc:sldMkLst>
        <pc:spChg chg="mod ord">
          <ac:chgData name="Young, Kimberly" userId="ff8ad6cf-2d73-4f8b-976d-198e6df20a90" providerId="ADAL" clId="{BAAB8E46-66C7-4846-BA36-A7D99DE45228}" dt="2021-07-16T20:27:32.917" v="304" actId="26606"/>
          <ac:spMkLst>
            <pc:docMk/>
            <pc:sldMk cId="2557680320" sldId="319"/>
            <ac:spMk id="3" creationId="{00000000-0000-0000-0000-000000000000}"/>
          </ac:spMkLst>
        </pc:spChg>
        <pc:spChg chg="add del">
          <ac:chgData name="Young, Kimberly" userId="ff8ad6cf-2d73-4f8b-976d-198e6df20a90" providerId="ADAL" clId="{BAAB8E46-66C7-4846-BA36-A7D99DE45228}" dt="2021-07-16T20:27:32.917" v="304" actId="26606"/>
          <ac:spMkLst>
            <pc:docMk/>
            <pc:sldMk cId="2557680320" sldId="319"/>
            <ac:spMk id="10" creationId="{09C946AC-2072-4946-A2B8-39F09D0944EE}"/>
          </ac:spMkLst>
        </pc:spChg>
        <pc:spChg chg="add del">
          <ac:chgData name="Young, Kimberly" userId="ff8ad6cf-2d73-4f8b-976d-198e6df20a90" providerId="ADAL" clId="{BAAB8E46-66C7-4846-BA36-A7D99DE45228}" dt="2021-07-16T20:27:32.917" v="304" actId="26606"/>
          <ac:spMkLst>
            <pc:docMk/>
            <pc:sldMk cId="2557680320" sldId="319"/>
            <ac:spMk id="14" creationId="{559FD8B5-8CC4-4CFE-BD2A-1216B1F2C3DB}"/>
          </ac:spMkLst>
        </pc:spChg>
        <pc:spChg chg="add del">
          <ac:chgData name="Young, Kimberly" userId="ff8ad6cf-2d73-4f8b-976d-198e6df20a90" providerId="ADAL" clId="{BAAB8E46-66C7-4846-BA36-A7D99DE45228}" dt="2021-07-16T20:27:32.917" v="304" actId="26606"/>
          <ac:spMkLst>
            <pc:docMk/>
            <pc:sldMk cId="2557680320" sldId="319"/>
            <ac:spMk id="16" creationId="{9ECF13F4-3D2A-4F2E-9BBD-3038670D21ED}"/>
          </ac:spMkLst>
        </pc:spChg>
        <pc:spChg chg="add">
          <ac:chgData name="Young, Kimberly" userId="ff8ad6cf-2d73-4f8b-976d-198e6df20a90" providerId="ADAL" clId="{BAAB8E46-66C7-4846-BA36-A7D99DE45228}" dt="2021-07-16T20:27:32.917" v="304" actId="26606"/>
          <ac:spMkLst>
            <pc:docMk/>
            <pc:sldMk cId="2557680320" sldId="319"/>
            <ac:spMk id="105" creationId="{F4A20210-FA90-4B6D-8D2E-1B90054E097A}"/>
          </ac:spMkLst>
        </pc:spChg>
        <pc:spChg chg="add">
          <ac:chgData name="Young, Kimberly" userId="ff8ad6cf-2d73-4f8b-976d-198e6df20a90" providerId="ADAL" clId="{BAAB8E46-66C7-4846-BA36-A7D99DE45228}" dt="2021-07-16T20:27:32.917" v="304" actId="26606"/>
          <ac:spMkLst>
            <pc:docMk/>
            <pc:sldMk cId="2557680320" sldId="319"/>
            <ac:spMk id="107" creationId="{39213B44-68B7-47E7-B506-5C79FCF80924}"/>
          </ac:spMkLst>
        </pc:spChg>
        <pc:grpChg chg="add del">
          <ac:chgData name="Young, Kimberly" userId="ff8ad6cf-2d73-4f8b-976d-198e6df20a90" providerId="ADAL" clId="{BAAB8E46-66C7-4846-BA36-A7D99DE45228}" dt="2021-07-16T20:27:32.917" v="304" actId="26606"/>
          <ac:grpSpMkLst>
            <pc:docMk/>
            <pc:sldMk cId="2557680320" sldId="319"/>
            <ac:grpSpMk id="18" creationId="{19660E16-DCC0-4B6C-8E84-4C292580059F}"/>
          </ac:grpSpMkLst>
        </pc:grpChg>
        <pc:grpChg chg="add">
          <ac:chgData name="Young, Kimberly" userId="ff8ad6cf-2d73-4f8b-976d-198e6df20a90" providerId="ADAL" clId="{BAAB8E46-66C7-4846-BA36-A7D99DE45228}" dt="2021-07-16T20:27:32.917" v="304" actId="26606"/>
          <ac:grpSpMkLst>
            <pc:docMk/>
            <pc:sldMk cId="2557680320" sldId="319"/>
            <ac:grpSpMk id="109" creationId="{39084D60-65A6-45F8-8C17-3529E43F1C39}"/>
          </ac:grpSpMkLst>
        </pc:grpChg>
        <pc:picChg chg="mod ord">
          <ac:chgData name="Young, Kimberly" userId="ff8ad6cf-2d73-4f8b-976d-198e6df20a90" providerId="ADAL" clId="{BAAB8E46-66C7-4846-BA36-A7D99DE45228}" dt="2021-07-16T20:27:32.917" v="304" actId="26606"/>
          <ac:picMkLst>
            <pc:docMk/>
            <pc:sldMk cId="2557680320" sldId="319"/>
            <ac:picMk id="2" creationId="{00000000-0000-0000-0000-000000000000}"/>
          </ac:picMkLst>
        </pc:picChg>
        <pc:picChg chg="add del">
          <ac:chgData name="Young, Kimberly" userId="ff8ad6cf-2d73-4f8b-976d-198e6df20a90" providerId="ADAL" clId="{BAAB8E46-66C7-4846-BA36-A7D99DE45228}" dt="2021-07-16T20:27:32.917" v="304" actId="26606"/>
          <ac:picMkLst>
            <pc:docMk/>
            <pc:sldMk cId="2557680320" sldId="319"/>
            <ac:picMk id="8" creationId="{6AF6706C-CF07-43A1-BCC4-CBA5D33820DA}"/>
          </ac:picMkLst>
        </pc:picChg>
        <pc:picChg chg="add del">
          <ac:chgData name="Young, Kimberly" userId="ff8ad6cf-2d73-4f8b-976d-198e6df20a90" providerId="ADAL" clId="{BAAB8E46-66C7-4846-BA36-A7D99DE45228}" dt="2021-07-16T20:27:32.917" v="304" actId="26606"/>
          <ac:picMkLst>
            <pc:docMk/>
            <pc:sldMk cId="2557680320" sldId="319"/>
            <ac:picMk id="12" creationId="{A748C8C8-F348-4D00-852A-26DD9EBCC24C}"/>
          </ac:picMkLst>
        </pc:picChg>
        <pc:picChg chg="add">
          <ac:chgData name="Young, Kimberly" userId="ff8ad6cf-2d73-4f8b-976d-198e6df20a90" providerId="ADAL" clId="{BAAB8E46-66C7-4846-BA36-A7D99DE45228}" dt="2021-07-16T20:27:32.917" v="304" actId="26606"/>
          <ac:picMkLst>
            <pc:docMk/>
            <pc:sldMk cId="2557680320" sldId="319"/>
            <ac:picMk id="101" creationId="{CBECFFDC-94DB-4DA3-94FE-22FEDDA8FA30}"/>
          </ac:picMkLst>
        </pc:picChg>
        <pc:picChg chg="add">
          <ac:chgData name="Young, Kimberly" userId="ff8ad6cf-2d73-4f8b-976d-198e6df20a90" providerId="ADAL" clId="{BAAB8E46-66C7-4846-BA36-A7D99DE45228}" dt="2021-07-16T20:27:32.917" v="304" actId="26606"/>
          <ac:picMkLst>
            <pc:docMk/>
            <pc:sldMk cId="2557680320" sldId="319"/>
            <ac:picMk id="103" creationId="{545F67A4-7428-47F3-AE14-8CA43D976E11}"/>
          </ac:picMkLst>
        </pc:picChg>
      </pc:sldChg>
      <pc:sldChg chg="modSp mod">
        <pc:chgData name="Young, Kimberly" userId="ff8ad6cf-2d73-4f8b-976d-198e6df20a90" providerId="ADAL" clId="{BAAB8E46-66C7-4846-BA36-A7D99DE45228}" dt="2021-07-16T19:27:45.214" v="240" actId="11530"/>
        <pc:sldMkLst>
          <pc:docMk/>
          <pc:sldMk cId="2699610543" sldId="320"/>
        </pc:sldMkLst>
        <pc:spChg chg="mod">
          <ac:chgData name="Young, Kimberly" userId="ff8ad6cf-2d73-4f8b-976d-198e6df20a90" providerId="ADAL" clId="{BAAB8E46-66C7-4846-BA36-A7D99DE45228}" dt="2021-07-16T19:27:45.214" v="240" actId="11530"/>
          <ac:spMkLst>
            <pc:docMk/>
            <pc:sldMk cId="2699610543" sldId="320"/>
            <ac:spMk id="3" creationId="{00000000-0000-0000-0000-000000000000}"/>
          </ac:spMkLst>
        </pc:spChg>
      </pc:sldChg>
      <pc:sldChg chg="addSp modSp mod setBg">
        <pc:chgData name="Young, Kimberly" userId="ff8ad6cf-2d73-4f8b-976d-198e6df20a90" providerId="ADAL" clId="{BAAB8E46-66C7-4846-BA36-A7D99DE45228}" dt="2021-07-09T13:58:35.180" v="100" actId="27636"/>
        <pc:sldMkLst>
          <pc:docMk/>
          <pc:sldMk cId="2596430235" sldId="321"/>
        </pc:sldMkLst>
        <pc:spChg chg="mod">
          <ac:chgData name="Young, Kimberly" userId="ff8ad6cf-2d73-4f8b-976d-198e6df20a90" providerId="ADAL" clId="{BAAB8E46-66C7-4846-BA36-A7D99DE45228}" dt="2021-07-09T13:58:35.135" v="99" actId="26606"/>
          <ac:spMkLst>
            <pc:docMk/>
            <pc:sldMk cId="2596430235" sldId="321"/>
            <ac:spMk id="2" creationId="{00000000-0000-0000-0000-000000000000}"/>
          </ac:spMkLst>
        </pc:spChg>
        <pc:spChg chg="mod">
          <ac:chgData name="Young, Kimberly" userId="ff8ad6cf-2d73-4f8b-976d-198e6df20a90" providerId="ADAL" clId="{BAAB8E46-66C7-4846-BA36-A7D99DE45228}" dt="2021-07-09T13:58:35.180" v="100" actId="27636"/>
          <ac:spMkLst>
            <pc:docMk/>
            <pc:sldMk cId="2596430235" sldId="321"/>
            <ac:spMk id="3" creationId="{00000000-0000-0000-0000-000000000000}"/>
          </ac:spMkLst>
        </pc:spChg>
        <pc:picChg chg="add">
          <ac:chgData name="Young, Kimberly" userId="ff8ad6cf-2d73-4f8b-976d-198e6df20a90" providerId="ADAL" clId="{BAAB8E46-66C7-4846-BA36-A7D99DE45228}" dt="2021-07-09T13:58:35.135" v="99" actId="26606"/>
          <ac:picMkLst>
            <pc:docMk/>
            <pc:sldMk cId="2596430235" sldId="321"/>
            <ac:picMk id="7" creationId="{1A02F50A-CF52-4EA5-A736-441F1853889F}"/>
          </ac:picMkLst>
        </pc:picChg>
      </pc:sldChg>
      <pc:sldChg chg="addSp modSp mod setBg">
        <pc:chgData name="Young, Kimberly" userId="ff8ad6cf-2d73-4f8b-976d-198e6df20a90" providerId="ADAL" clId="{BAAB8E46-66C7-4846-BA36-A7D99DE45228}" dt="2021-07-09T13:58:39.689" v="101" actId="26606"/>
        <pc:sldMkLst>
          <pc:docMk/>
          <pc:sldMk cId="3700102900" sldId="322"/>
        </pc:sldMkLst>
        <pc:spChg chg="mod">
          <ac:chgData name="Young, Kimberly" userId="ff8ad6cf-2d73-4f8b-976d-198e6df20a90" providerId="ADAL" clId="{BAAB8E46-66C7-4846-BA36-A7D99DE45228}" dt="2021-07-09T13:58:39.689" v="101" actId="26606"/>
          <ac:spMkLst>
            <pc:docMk/>
            <pc:sldMk cId="3700102900" sldId="322"/>
            <ac:spMk id="2" creationId="{00000000-0000-0000-0000-000000000000}"/>
          </ac:spMkLst>
        </pc:spChg>
        <pc:spChg chg="mod">
          <ac:chgData name="Young, Kimberly" userId="ff8ad6cf-2d73-4f8b-976d-198e6df20a90" providerId="ADAL" clId="{BAAB8E46-66C7-4846-BA36-A7D99DE45228}" dt="2021-07-09T13:58:39.689" v="101" actId="26606"/>
          <ac:spMkLst>
            <pc:docMk/>
            <pc:sldMk cId="3700102900" sldId="322"/>
            <ac:spMk id="3" creationId="{00000000-0000-0000-0000-000000000000}"/>
          </ac:spMkLst>
        </pc:spChg>
        <pc:grpChg chg="add">
          <ac:chgData name="Young, Kimberly" userId="ff8ad6cf-2d73-4f8b-976d-198e6df20a90" providerId="ADAL" clId="{BAAB8E46-66C7-4846-BA36-A7D99DE45228}" dt="2021-07-09T13:58:39.689" v="101" actId="26606"/>
          <ac:grpSpMkLst>
            <pc:docMk/>
            <pc:sldMk cId="3700102900" sldId="322"/>
            <ac:grpSpMk id="14" creationId="{590820A0-B14B-4F1C-8DDA-174AC2B14715}"/>
          </ac:grpSpMkLst>
        </pc:grpChg>
        <pc:grpChg chg="add">
          <ac:chgData name="Young, Kimberly" userId="ff8ad6cf-2d73-4f8b-976d-198e6df20a90" providerId="ADAL" clId="{BAAB8E46-66C7-4846-BA36-A7D99DE45228}" dt="2021-07-09T13:58:39.689" v="101" actId="26606"/>
          <ac:grpSpMkLst>
            <pc:docMk/>
            <pc:sldMk cId="3700102900" sldId="322"/>
            <ac:grpSpMk id="96" creationId="{3B02E948-8CD2-4C3C-9E5D-262DAC3C9651}"/>
          </ac:grpSpMkLst>
        </pc:grpChg>
        <pc:grpChg chg="add">
          <ac:chgData name="Young, Kimberly" userId="ff8ad6cf-2d73-4f8b-976d-198e6df20a90" providerId="ADAL" clId="{BAAB8E46-66C7-4846-BA36-A7D99DE45228}" dt="2021-07-09T13:58:39.689" v="101" actId="26606"/>
          <ac:grpSpMkLst>
            <pc:docMk/>
            <pc:sldMk cId="3700102900" sldId="322"/>
            <ac:grpSpMk id="178" creationId="{D3F906D0-CE7C-484D-8C11-5011F768A5D7}"/>
          </ac:grpSpMkLst>
        </pc:grpChg>
        <pc:picChg chg="mod ord">
          <ac:chgData name="Young, Kimberly" userId="ff8ad6cf-2d73-4f8b-976d-198e6df20a90" providerId="ADAL" clId="{BAAB8E46-66C7-4846-BA36-A7D99DE45228}" dt="2021-07-09T13:58:39.689" v="101" actId="26606"/>
          <ac:picMkLst>
            <pc:docMk/>
            <pc:sldMk cId="3700102900" sldId="322"/>
            <ac:picMk id="5" creationId="{00000000-0000-0000-0000-000000000000}"/>
          </ac:picMkLst>
        </pc:picChg>
        <pc:picChg chg="mod">
          <ac:chgData name="Young, Kimberly" userId="ff8ad6cf-2d73-4f8b-976d-198e6df20a90" providerId="ADAL" clId="{BAAB8E46-66C7-4846-BA36-A7D99DE45228}" dt="2021-07-09T13:58:39.689" v="101" actId="26606"/>
          <ac:picMkLst>
            <pc:docMk/>
            <pc:sldMk cId="3700102900" sldId="322"/>
            <ac:picMk id="6" creationId="{00000000-0000-0000-0000-000000000000}"/>
          </ac:picMkLst>
        </pc:picChg>
        <pc:picChg chg="mod">
          <ac:chgData name="Young, Kimberly" userId="ff8ad6cf-2d73-4f8b-976d-198e6df20a90" providerId="ADAL" clId="{BAAB8E46-66C7-4846-BA36-A7D99DE45228}" dt="2021-07-09T13:58:39.689" v="101" actId="26606"/>
          <ac:picMkLst>
            <pc:docMk/>
            <pc:sldMk cId="3700102900" sldId="322"/>
            <ac:picMk id="7" creationId="{00000000-0000-0000-0000-000000000000}"/>
          </ac:picMkLst>
        </pc:picChg>
        <pc:picChg chg="add">
          <ac:chgData name="Young, Kimberly" userId="ff8ad6cf-2d73-4f8b-976d-198e6df20a90" providerId="ADAL" clId="{BAAB8E46-66C7-4846-BA36-A7D99DE45228}" dt="2021-07-09T13:58:39.689" v="101" actId="26606"/>
          <ac:picMkLst>
            <pc:docMk/>
            <pc:sldMk cId="3700102900" sldId="322"/>
            <ac:picMk id="12" creationId="{2F313CC0-032F-40D3-BA89-242470E97385}"/>
          </ac:picMkLst>
        </pc:picChg>
      </pc:sldChg>
      <pc:sldChg chg="modSp mod">
        <pc:chgData name="Young, Kimberly" userId="ff8ad6cf-2d73-4f8b-976d-198e6df20a90" providerId="ADAL" clId="{BAAB8E46-66C7-4846-BA36-A7D99DE45228}" dt="2021-07-16T19:24:35.495" v="230" actId="1076"/>
        <pc:sldMkLst>
          <pc:docMk/>
          <pc:sldMk cId="2500830755" sldId="323"/>
        </pc:sldMkLst>
        <pc:spChg chg="mod">
          <ac:chgData name="Young, Kimberly" userId="ff8ad6cf-2d73-4f8b-976d-198e6df20a90" providerId="ADAL" clId="{BAAB8E46-66C7-4846-BA36-A7D99DE45228}" dt="2021-07-09T13:55:41.547" v="18"/>
          <ac:spMkLst>
            <pc:docMk/>
            <pc:sldMk cId="2500830755" sldId="323"/>
            <ac:spMk id="2" creationId="{00000000-0000-0000-0000-000000000000}"/>
          </ac:spMkLst>
        </pc:spChg>
        <pc:spChg chg="mod">
          <ac:chgData name="Young, Kimberly" userId="ff8ad6cf-2d73-4f8b-976d-198e6df20a90" providerId="ADAL" clId="{BAAB8E46-66C7-4846-BA36-A7D99DE45228}" dt="2021-07-16T19:24:29.187" v="228" actId="27636"/>
          <ac:spMkLst>
            <pc:docMk/>
            <pc:sldMk cId="2500830755" sldId="323"/>
            <ac:spMk id="3" creationId="{00000000-0000-0000-0000-000000000000}"/>
          </ac:spMkLst>
        </pc:spChg>
        <pc:spChg chg="mod">
          <ac:chgData name="Young, Kimberly" userId="ff8ad6cf-2d73-4f8b-976d-198e6df20a90" providerId="ADAL" clId="{BAAB8E46-66C7-4846-BA36-A7D99DE45228}" dt="2021-07-16T19:24:35.495" v="230" actId="1076"/>
          <ac:spMkLst>
            <pc:docMk/>
            <pc:sldMk cId="2500830755" sldId="323"/>
            <ac:spMk id="6" creationId="{00000000-0000-0000-0000-000000000000}"/>
          </ac:spMkLst>
        </pc:spChg>
      </pc:sldChg>
      <pc:sldChg chg="addSp delSp modSp mod setBg">
        <pc:chgData name="Young, Kimberly" userId="ff8ad6cf-2d73-4f8b-976d-198e6df20a90" providerId="ADAL" clId="{BAAB8E46-66C7-4846-BA36-A7D99DE45228}" dt="2021-07-16T19:27:19.962" v="238" actId="26606"/>
        <pc:sldMkLst>
          <pc:docMk/>
          <pc:sldMk cId="3158448963" sldId="324"/>
        </pc:sldMkLst>
        <pc:spChg chg="mod">
          <ac:chgData name="Young, Kimberly" userId="ff8ad6cf-2d73-4f8b-976d-198e6df20a90" providerId="ADAL" clId="{BAAB8E46-66C7-4846-BA36-A7D99DE45228}" dt="2021-07-16T19:27:19.962" v="238" actId="26606"/>
          <ac:spMkLst>
            <pc:docMk/>
            <pc:sldMk cId="3158448963" sldId="324"/>
            <ac:spMk id="2" creationId="{00000000-0000-0000-0000-000000000000}"/>
          </ac:spMkLst>
        </pc:spChg>
        <pc:spChg chg="mod ord">
          <ac:chgData name="Young, Kimberly" userId="ff8ad6cf-2d73-4f8b-976d-198e6df20a90" providerId="ADAL" clId="{BAAB8E46-66C7-4846-BA36-A7D99DE45228}" dt="2021-07-16T19:27:19.962" v="238" actId="26606"/>
          <ac:spMkLst>
            <pc:docMk/>
            <pc:sldMk cId="3158448963" sldId="324"/>
            <ac:spMk id="4" creationId="{00000000-0000-0000-0000-000000000000}"/>
          </ac:spMkLst>
        </pc:spChg>
        <pc:spChg chg="add del mod">
          <ac:chgData name="Young, Kimberly" userId="ff8ad6cf-2d73-4f8b-976d-198e6df20a90" providerId="ADAL" clId="{BAAB8E46-66C7-4846-BA36-A7D99DE45228}" dt="2021-07-16T19:27:15.948" v="237" actId="21"/>
          <ac:spMkLst>
            <pc:docMk/>
            <pc:sldMk cId="3158448963" sldId="324"/>
            <ac:spMk id="8" creationId="{E3E78E22-DC27-4DC9-B6D2-AC18B2FB2721}"/>
          </ac:spMkLst>
        </pc:spChg>
        <pc:picChg chg="add mod">
          <ac:chgData name="Young, Kimberly" userId="ff8ad6cf-2d73-4f8b-976d-198e6df20a90" providerId="ADAL" clId="{BAAB8E46-66C7-4846-BA36-A7D99DE45228}" dt="2021-07-16T19:27:19.962" v="238" actId="26606"/>
          <ac:picMkLst>
            <pc:docMk/>
            <pc:sldMk cId="3158448963" sldId="324"/>
            <ac:picMk id="5" creationId="{691AB68C-E7BC-45E8-ADF1-686A0E5B55AE}"/>
          </ac:picMkLst>
        </pc:picChg>
        <pc:picChg chg="del mod ord">
          <ac:chgData name="Young, Kimberly" userId="ff8ad6cf-2d73-4f8b-976d-198e6df20a90" providerId="ADAL" clId="{BAAB8E46-66C7-4846-BA36-A7D99DE45228}" dt="2021-07-16T19:27:03.378" v="233" actId="21"/>
          <ac:picMkLst>
            <pc:docMk/>
            <pc:sldMk cId="3158448963" sldId="324"/>
            <ac:picMk id="6" creationId="{00000000-0000-0000-0000-000000000000}"/>
          </ac:picMkLst>
        </pc:picChg>
        <pc:picChg chg="add del">
          <ac:chgData name="Young, Kimberly" userId="ff8ad6cf-2d73-4f8b-976d-198e6df20a90" providerId="ADAL" clId="{BAAB8E46-66C7-4846-BA36-A7D99DE45228}" dt="2021-07-16T19:27:19.962" v="238" actId="26606"/>
          <ac:picMkLst>
            <pc:docMk/>
            <pc:sldMk cId="3158448963" sldId="324"/>
            <ac:picMk id="11" creationId="{A53ED3FC-3BE8-4F1F-BEF1-74B1C721718A}"/>
          </ac:picMkLst>
        </pc:picChg>
        <pc:picChg chg="add">
          <ac:chgData name="Young, Kimberly" userId="ff8ad6cf-2d73-4f8b-976d-198e6df20a90" providerId="ADAL" clId="{BAAB8E46-66C7-4846-BA36-A7D99DE45228}" dt="2021-07-16T19:27:19.962" v="238" actId="26606"/>
          <ac:picMkLst>
            <pc:docMk/>
            <pc:sldMk cId="3158448963" sldId="324"/>
            <ac:picMk id="16" creationId="{DF6A9299-1D12-47E2-9DD4-03342553C4AA}"/>
          </ac:picMkLst>
        </pc:picChg>
      </pc:sldChg>
      <pc:sldChg chg="addSp delSp modSp mod setBg">
        <pc:chgData name="Young, Kimberly" userId="ff8ad6cf-2d73-4f8b-976d-198e6df20a90" providerId="ADAL" clId="{BAAB8E46-66C7-4846-BA36-A7D99DE45228}" dt="2021-07-16T19:30:01.908" v="249" actId="27614"/>
        <pc:sldMkLst>
          <pc:docMk/>
          <pc:sldMk cId="3348656138" sldId="325"/>
        </pc:sldMkLst>
        <pc:spChg chg="mod">
          <ac:chgData name="Young, Kimberly" userId="ff8ad6cf-2d73-4f8b-976d-198e6df20a90" providerId="ADAL" clId="{BAAB8E46-66C7-4846-BA36-A7D99DE45228}" dt="2021-07-16T19:29:59.452" v="247" actId="26606"/>
          <ac:spMkLst>
            <pc:docMk/>
            <pc:sldMk cId="3348656138" sldId="325"/>
            <ac:spMk id="2" creationId="{00000000-0000-0000-0000-000000000000}"/>
          </ac:spMkLst>
        </pc:spChg>
        <pc:spChg chg="mod">
          <ac:chgData name="Young, Kimberly" userId="ff8ad6cf-2d73-4f8b-976d-198e6df20a90" providerId="ADAL" clId="{BAAB8E46-66C7-4846-BA36-A7D99DE45228}" dt="2021-07-16T19:29:59.467" v="248" actId="27636"/>
          <ac:spMkLst>
            <pc:docMk/>
            <pc:sldMk cId="3348656138" sldId="325"/>
            <ac:spMk id="4" creationId="{00000000-0000-0000-0000-000000000000}"/>
          </ac:spMkLst>
        </pc:spChg>
        <pc:picChg chg="mod ord">
          <ac:chgData name="Young, Kimberly" userId="ff8ad6cf-2d73-4f8b-976d-198e6df20a90" providerId="ADAL" clId="{BAAB8E46-66C7-4846-BA36-A7D99DE45228}" dt="2021-07-16T19:30:01.908" v="249" actId="27614"/>
          <ac:picMkLst>
            <pc:docMk/>
            <pc:sldMk cId="3348656138" sldId="325"/>
            <ac:picMk id="5" creationId="{00000000-0000-0000-0000-000000000000}"/>
          </ac:picMkLst>
        </pc:picChg>
        <pc:picChg chg="add del">
          <ac:chgData name="Young, Kimberly" userId="ff8ad6cf-2d73-4f8b-976d-198e6df20a90" providerId="ADAL" clId="{BAAB8E46-66C7-4846-BA36-A7D99DE45228}" dt="2021-07-16T19:29:59.452" v="247" actId="26606"/>
          <ac:picMkLst>
            <pc:docMk/>
            <pc:sldMk cId="3348656138" sldId="325"/>
            <ac:picMk id="10" creationId="{A53ED3FC-3BE8-4F1F-BEF1-74B1C721718A}"/>
          </ac:picMkLst>
        </pc:picChg>
        <pc:picChg chg="add">
          <ac:chgData name="Young, Kimberly" userId="ff8ad6cf-2d73-4f8b-976d-198e6df20a90" providerId="ADAL" clId="{BAAB8E46-66C7-4846-BA36-A7D99DE45228}" dt="2021-07-16T19:29:59.452" v="247" actId="26606"/>
          <ac:picMkLst>
            <pc:docMk/>
            <pc:sldMk cId="3348656138" sldId="325"/>
            <ac:picMk id="15" creationId="{A53ED3FC-3BE8-4F1F-BEF1-74B1C721718A}"/>
          </ac:picMkLst>
        </pc:picChg>
      </pc:sldChg>
      <pc:sldChg chg="addSp modSp mod setBg">
        <pc:chgData name="Young, Kimberly" userId="ff8ad6cf-2d73-4f8b-976d-198e6df20a90" providerId="ADAL" clId="{BAAB8E46-66C7-4846-BA36-A7D99DE45228}" dt="2021-07-09T13:57:40.665" v="92" actId="26606"/>
        <pc:sldMkLst>
          <pc:docMk/>
          <pc:sldMk cId="1037733452" sldId="326"/>
        </pc:sldMkLst>
        <pc:spChg chg="mod">
          <ac:chgData name="Young, Kimberly" userId="ff8ad6cf-2d73-4f8b-976d-198e6df20a90" providerId="ADAL" clId="{BAAB8E46-66C7-4846-BA36-A7D99DE45228}" dt="2021-07-09T13:57:40.665" v="92" actId="26606"/>
          <ac:spMkLst>
            <pc:docMk/>
            <pc:sldMk cId="1037733452" sldId="326"/>
            <ac:spMk id="2" creationId="{00000000-0000-0000-0000-000000000000}"/>
          </ac:spMkLst>
        </pc:spChg>
        <pc:spChg chg="mod">
          <ac:chgData name="Young, Kimberly" userId="ff8ad6cf-2d73-4f8b-976d-198e6df20a90" providerId="ADAL" clId="{BAAB8E46-66C7-4846-BA36-A7D99DE45228}" dt="2021-07-09T13:57:40.665" v="92" actId="26606"/>
          <ac:spMkLst>
            <pc:docMk/>
            <pc:sldMk cId="1037733452" sldId="326"/>
            <ac:spMk id="3" creationId="{00000000-0000-0000-0000-000000000000}"/>
          </ac:spMkLst>
        </pc:spChg>
        <pc:picChg chg="mod">
          <ac:chgData name="Young, Kimberly" userId="ff8ad6cf-2d73-4f8b-976d-198e6df20a90" providerId="ADAL" clId="{BAAB8E46-66C7-4846-BA36-A7D99DE45228}" dt="2021-07-09T13:57:40.665" v="92" actId="26606"/>
          <ac:picMkLst>
            <pc:docMk/>
            <pc:sldMk cId="1037733452" sldId="326"/>
            <ac:picMk id="5" creationId="{00000000-0000-0000-0000-000000000000}"/>
          </ac:picMkLst>
        </pc:picChg>
        <pc:picChg chg="add">
          <ac:chgData name="Young, Kimberly" userId="ff8ad6cf-2d73-4f8b-976d-198e6df20a90" providerId="ADAL" clId="{BAAB8E46-66C7-4846-BA36-A7D99DE45228}" dt="2021-07-09T13:57:40.665" v="92" actId="26606"/>
          <ac:picMkLst>
            <pc:docMk/>
            <pc:sldMk cId="1037733452" sldId="326"/>
            <ac:picMk id="10" creationId="{A53ED3FC-3BE8-4F1F-BEF1-74B1C721718A}"/>
          </ac:picMkLst>
        </pc:picChg>
      </pc:sldChg>
      <pc:sldChg chg="modSp mod">
        <pc:chgData name="Young, Kimberly" userId="ff8ad6cf-2d73-4f8b-976d-198e6df20a90" providerId="ADAL" clId="{BAAB8E46-66C7-4846-BA36-A7D99DE45228}" dt="2021-07-16T19:35:58.360" v="279" actId="11530"/>
        <pc:sldMkLst>
          <pc:docMk/>
          <pc:sldMk cId="2085390346" sldId="327"/>
        </pc:sldMkLst>
        <pc:spChg chg="mod">
          <ac:chgData name="Young, Kimberly" userId="ff8ad6cf-2d73-4f8b-976d-198e6df20a90" providerId="ADAL" clId="{BAAB8E46-66C7-4846-BA36-A7D99DE45228}" dt="2021-07-16T19:35:58.360" v="279" actId="11530"/>
          <ac:spMkLst>
            <pc:docMk/>
            <pc:sldMk cId="2085390346" sldId="327"/>
            <ac:spMk id="3" creationId="{00000000-0000-0000-0000-000000000000}"/>
          </ac:spMkLst>
        </pc:spChg>
      </pc:sldChg>
      <pc:sldChg chg="modSp mod setBg">
        <pc:chgData name="Young, Kimberly" userId="ff8ad6cf-2d73-4f8b-976d-198e6df20a90" providerId="ADAL" clId="{BAAB8E46-66C7-4846-BA36-A7D99DE45228}" dt="2021-07-09T14:03:02.522" v="152" actId="26606"/>
        <pc:sldMkLst>
          <pc:docMk/>
          <pc:sldMk cId="3704799248" sldId="328"/>
        </pc:sldMkLst>
        <pc:spChg chg="mod">
          <ac:chgData name="Young, Kimberly" userId="ff8ad6cf-2d73-4f8b-976d-198e6df20a90" providerId="ADAL" clId="{BAAB8E46-66C7-4846-BA36-A7D99DE45228}" dt="2021-07-09T14:03:02.522" v="152" actId="26606"/>
          <ac:spMkLst>
            <pc:docMk/>
            <pc:sldMk cId="3704799248" sldId="328"/>
            <ac:spMk id="2" creationId="{00000000-0000-0000-0000-000000000000}"/>
          </ac:spMkLst>
        </pc:spChg>
        <pc:spChg chg="mod">
          <ac:chgData name="Young, Kimberly" userId="ff8ad6cf-2d73-4f8b-976d-198e6df20a90" providerId="ADAL" clId="{BAAB8E46-66C7-4846-BA36-A7D99DE45228}" dt="2021-07-09T14:03:02.522" v="152" actId="26606"/>
          <ac:spMkLst>
            <pc:docMk/>
            <pc:sldMk cId="3704799248" sldId="328"/>
            <ac:spMk id="3" creationId="{00000000-0000-0000-0000-000000000000}"/>
          </ac:spMkLst>
        </pc:spChg>
        <pc:picChg chg="mod">
          <ac:chgData name="Young, Kimberly" userId="ff8ad6cf-2d73-4f8b-976d-198e6df20a90" providerId="ADAL" clId="{BAAB8E46-66C7-4846-BA36-A7D99DE45228}" dt="2021-07-09T14:03:02.522" v="152" actId="26606"/>
          <ac:picMkLst>
            <pc:docMk/>
            <pc:sldMk cId="3704799248" sldId="328"/>
            <ac:picMk id="5" creationId="{00000000-0000-0000-0000-000000000000}"/>
          </ac:picMkLst>
        </pc:picChg>
      </pc:sldChg>
      <pc:sldChg chg="addSp modSp mod setBg">
        <pc:chgData name="Young, Kimberly" userId="ff8ad6cf-2d73-4f8b-976d-198e6df20a90" providerId="ADAL" clId="{BAAB8E46-66C7-4846-BA36-A7D99DE45228}" dt="2021-07-09T14:03:07.791" v="153" actId="26606"/>
        <pc:sldMkLst>
          <pc:docMk/>
          <pc:sldMk cId="1530472402" sldId="329"/>
        </pc:sldMkLst>
        <pc:spChg chg="mod">
          <ac:chgData name="Young, Kimberly" userId="ff8ad6cf-2d73-4f8b-976d-198e6df20a90" providerId="ADAL" clId="{BAAB8E46-66C7-4846-BA36-A7D99DE45228}" dt="2021-07-09T14:03:07.791" v="153" actId="26606"/>
          <ac:spMkLst>
            <pc:docMk/>
            <pc:sldMk cId="1530472402" sldId="329"/>
            <ac:spMk id="2" creationId="{00000000-0000-0000-0000-000000000000}"/>
          </ac:spMkLst>
        </pc:spChg>
        <pc:spChg chg="mod">
          <ac:chgData name="Young, Kimberly" userId="ff8ad6cf-2d73-4f8b-976d-198e6df20a90" providerId="ADAL" clId="{BAAB8E46-66C7-4846-BA36-A7D99DE45228}" dt="2021-07-09T14:03:07.791" v="153" actId="26606"/>
          <ac:spMkLst>
            <pc:docMk/>
            <pc:sldMk cId="1530472402" sldId="329"/>
            <ac:spMk id="3" creationId="{00000000-0000-0000-0000-000000000000}"/>
          </ac:spMkLst>
        </pc:spChg>
        <pc:picChg chg="add">
          <ac:chgData name="Young, Kimberly" userId="ff8ad6cf-2d73-4f8b-976d-198e6df20a90" providerId="ADAL" clId="{BAAB8E46-66C7-4846-BA36-A7D99DE45228}" dt="2021-07-09T14:03:07.791" v="153" actId="26606"/>
          <ac:picMkLst>
            <pc:docMk/>
            <pc:sldMk cId="1530472402" sldId="329"/>
            <ac:picMk id="7" creationId="{7D0A4BF7-2459-4B14-B18F-C06C4F432A49}"/>
          </ac:picMkLst>
        </pc:picChg>
      </pc:sldChg>
      <pc:sldChg chg="addSp modSp mod setBg">
        <pc:chgData name="Young, Kimberly" userId="ff8ad6cf-2d73-4f8b-976d-198e6df20a90" providerId="ADAL" clId="{BAAB8E46-66C7-4846-BA36-A7D99DE45228}" dt="2021-07-09T14:06:54.887" v="191" actId="27636"/>
        <pc:sldMkLst>
          <pc:docMk/>
          <pc:sldMk cId="2935352918" sldId="330"/>
        </pc:sldMkLst>
        <pc:spChg chg="mod">
          <ac:chgData name="Young, Kimberly" userId="ff8ad6cf-2d73-4f8b-976d-198e6df20a90" providerId="ADAL" clId="{BAAB8E46-66C7-4846-BA36-A7D99DE45228}" dt="2021-07-09T14:06:54.871" v="190" actId="26606"/>
          <ac:spMkLst>
            <pc:docMk/>
            <pc:sldMk cId="2935352918" sldId="330"/>
            <ac:spMk id="2" creationId="{00000000-0000-0000-0000-000000000000}"/>
          </ac:spMkLst>
        </pc:spChg>
        <pc:spChg chg="mod">
          <ac:chgData name="Young, Kimberly" userId="ff8ad6cf-2d73-4f8b-976d-198e6df20a90" providerId="ADAL" clId="{BAAB8E46-66C7-4846-BA36-A7D99DE45228}" dt="2021-07-09T14:06:54.887" v="191" actId="27636"/>
          <ac:spMkLst>
            <pc:docMk/>
            <pc:sldMk cId="2935352918" sldId="330"/>
            <ac:spMk id="4" creationId="{00000000-0000-0000-0000-000000000000}"/>
          </ac:spMkLst>
        </pc:spChg>
        <pc:picChg chg="mod ord">
          <ac:chgData name="Young, Kimberly" userId="ff8ad6cf-2d73-4f8b-976d-198e6df20a90" providerId="ADAL" clId="{BAAB8E46-66C7-4846-BA36-A7D99DE45228}" dt="2021-07-09T14:06:54.871" v="190" actId="26606"/>
          <ac:picMkLst>
            <pc:docMk/>
            <pc:sldMk cId="2935352918" sldId="330"/>
            <ac:picMk id="5" creationId="{00000000-0000-0000-0000-000000000000}"/>
          </ac:picMkLst>
        </pc:picChg>
        <pc:picChg chg="add">
          <ac:chgData name="Young, Kimberly" userId="ff8ad6cf-2d73-4f8b-976d-198e6df20a90" providerId="ADAL" clId="{BAAB8E46-66C7-4846-BA36-A7D99DE45228}" dt="2021-07-09T14:06:54.871" v="190" actId="26606"/>
          <ac:picMkLst>
            <pc:docMk/>
            <pc:sldMk cId="2935352918" sldId="330"/>
            <ac:picMk id="10" creationId="{A53ED3FC-3BE8-4F1F-BEF1-74B1C721718A}"/>
          </ac:picMkLst>
        </pc:picChg>
      </pc:sldChg>
      <pc:sldChg chg="addSp modSp mod setBg">
        <pc:chgData name="Young, Kimberly" userId="ff8ad6cf-2d73-4f8b-976d-198e6df20a90" providerId="ADAL" clId="{BAAB8E46-66C7-4846-BA36-A7D99DE45228}" dt="2021-07-09T14:01:42.357" v="135" actId="26606"/>
        <pc:sldMkLst>
          <pc:docMk/>
          <pc:sldMk cId="1346847780" sldId="331"/>
        </pc:sldMkLst>
        <pc:spChg chg="mod">
          <ac:chgData name="Young, Kimberly" userId="ff8ad6cf-2d73-4f8b-976d-198e6df20a90" providerId="ADAL" clId="{BAAB8E46-66C7-4846-BA36-A7D99DE45228}" dt="2021-07-09T14:01:42.357" v="135" actId="26606"/>
          <ac:spMkLst>
            <pc:docMk/>
            <pc:sldMk cId="1346847780" sldId="331"/>
            <ac:spMk id="2" creationId="{00000000-0000-0000-0000-000000000000}"/>
          </ac:spMkLst>
        </pc:spChg>
        <pc:spChg chg="mod ord">
          <ac:chgData name="Young, Kimberly" userId="ff8ad6cf-2d73-4f8b-976d-198e6df20a90" providerId="ADAL" clId="{BAAB8E46-66C7-4846-BA36-A7D99DE45228}" dt="2021-07-09T14:01:42.357" v="135" actId="26606"/>
          <ac:spMkLst>
            <pc:docMk/>
            <pc:sldMk cId="1346847780" sldId="331"/>
            <ac:spMk id="3" creationId="{00000000-0000-0000-0000-000000000000}"/>
          </ac:spMkLst>
        </pc:spChg>
        <pc:picChg chg="mod">
          <ac:chgData name="Young, Kimberly" userId="ff8ad6cf-2d73-4f8b-976d-198e6df20a90" providerId="ADAL" clId="{BAAB8E46-66C7-4846-BA36-A7D99DE45228}" dt="2021-07-09T14:01:42.357" v="135" actId="26606"/>
          <ac:picMkLst>
            <pc:docMk/>
            <pc:sldMk cId="1346847780" sldId="331"/>
            <ac:picMk id="5" creationId="{00000000-0000-0000-0000-000000000000}"/>
          </ac:picMkLst>
        </pc:picChg>
        <pc:picChg chg="add">
          <ac:chgData name="Young, Kimberly" userId="ff8ad6cf-2d73-4f8b-976d-198e6df20a90" providerId="ADAL" clId="{BAAB8E46-66C7-4846-BA36-A7D99DE45228}" dt="2021-07-09T14:01:42.357" v="135" actId="26606"/>
          <ac:picMkLst>
            <pc:docMk/>
            <pc:sldMk cId="1346847780" sldId="331"/>
            <ac:picMk id="10" creationId="{DF6A9299-1D12-47E2-9DD4-03342553C4AA}"/>
          </ac:picMkLst>
        </pc:picChg>
      </pc:sldChg>
      <pc:sldChg chg="modSp mod">
        <pc:chgData name="Young, Kimberly" userId="ff8ad6cf-2d73-4f8b-976d-198e6df20a90" providerId="ADAL" clId="{BAAB8E46-66C7-4846-BA36-A7D99DE45228}" dt="2021-07-09T13:56:42.656" v="85" actId="3062"/>
        <pc:sldMkLst>
          <pc:docMk/>
          <pc:sldMk cId="520715022" sldId="332"/>
        </pc:sldMkLst>
        <pc:spChg chg="mod">
          <ac:chgData name="Young, Kimberly" userId="ff8ad6cf-2d73-4f8b-976d-198e6df20a90" providerId="ADAL" clId="{BAAB8E46-66C7-4846-BA36-A7D99DE45228}" dt="2021-07-09T13:56:42.656" v="85" actId="3062"/>
          <ac:spMkLst>
            <pc:docMk/>
            <pc:sldMk cId="520715022" sldId="332"/>
            <ac:spMk id="2" creationId="{00000000-0000-0000-0000-000000000000}"/>
          </ac:spMkLst>
        </pc:spChg>
        <pc:spChg chg="mod">
          <ac:chgData name="Young, Kimberly" userId="ff8ad6cf-2d73-4f8b-976d-198e6df20a90" providerId="ADAL" clId="{BAAB8E46-66C7-4846-BA36-A7D99DE45228}" dt="2021-07-09T13:56:29.819" v="83" actId="13822"/>
          <ac:spMkLst>
            <pc:docMk/>
            <pc:sldMk cId="520715022" sldId="332"/>
            <ac:spMk id="4" creationId="{00000000-0000-0000-0000-000000000000}"/>
          </ac:spMkLst>
        </pc:spChg>
        <pc:spChg chg="mod">
          <ac:chgData name="Young, Kimberly" userId="ff8ad6cf-2d73-4f8b-976d-198e6df20a90" providerId="ADAL" clId="{BAAB8E46-66C7-4846-BA36-A7D99DE45228}" dt="2021-07-09T13:56:27.254" v="82" actId="13822"/>
          <ac:spMkLst>
            <pc:docMk/>
            <pc:sldMk cId="520715022" sldId="332"/>
            <ac:spMk id="5" creationId="{00000000-0000-0000-0000-000000000000}"/>
          </ac:spMkLst>
        </pc:spChg>
        <pc:spChg chg="mod">
          <ac:chgData name="Young, Kimberly" userId="ff8ad6cf-2d73-4f8b-976d-198e6df20a90" providerId="ADAL" clId="{BAAB8E46-66C7-4846-BA36-A7D99DE45228}" dt="2021-07-09T13:56:24.297" v="81" actId="13822"/>
          <ac:spMkLst>
            <pc:docMk/>
            <pc:sldMk cId="520715022" sldId="332"/>
            <ac:spMk id="8" creationId="{00000000-0000-0000-0000-000000000000}"/>
          </ac:spMkLst>
        </pc:spChg>
      </pc:sldChg>
      <pc:sldChg chg="modSp new del mod">
        <pc:chgData name="Young, Kimberly" userId="ff8ad6cf-2d73-4f8b-976d-198e6df20a90" providerId="ADAL" clId="{BAAB8E46-66C7-4846-BA36-A7D99DE45228}" dt="2021-07-09T13:56:01.869" v="54" actId="2696"/>
        <pc:sldMkLst>
          <pc:docMk/>
          <pc:sldMk cId="3627116182" sldId="333"/>
        </pc:sldMkLst>
        <pc:spChg chg="mod">
          <ac:chgData name="Young, Kimberly" userId="ff8ad6cf-2d73-4f8b-976d-198e6df20a90" providerId="ADAL" clId="{BAAB8E46-66C7-4846-BA36-A7D99DE45228}" dt="2021-07-09T13:55:59.358" v="53" actId="20577"/>
          <ac:spMkLst>
            <pc:docMk/>
            <pc:sldMk cId="3627116182" sldId="333"/>
            <ac:spMk id="2" creationId="{8BB4E95A-1F06-4C25-8EB7-66FC32D8EB0B}"/>
          </ac:spMkLst>
        </pc:spChg>
      </pc:sldChg>
      <pc:sldMasterChg chg="delSldLayout">
        <pc:chgData name="Young, Kimberly" userId="ff8ad6cf-2d73-4f8b-976d-198e6df20a90" providerId="ADAL" clId="{BAAB8E46-66C7-4846-BA36-A7D99DE45228}" dt="2021-07-09T13:56:13.553" v="79" actId="2696"/>
        <pc:sldMasterMkLst>
          <pc:docMk/>
          <pc:sldMasterMk cId="3403432785" sldId="2147483680"/>
        </pc:sldMasterMkLst>
        <pc:sldLayoutChg chg="del">
          <pc:chgData name="Young, Kimberly" userId="ff8ad6cf-2d73-4f8b-976d-198e6df20a90" providerId="ADAL" clId="{BAAB8E46-66C7-4846-BA36-A7D99DE45228}" dt="2021-07-09T13:56:13.553" v="79" actId="2696"/>
          <pc:sldLayoutMkLst>
            <pc:docMk/>
            <pc:sldMasterMk cId="3403432785" sldId="2147483680"/>
            <pc:sldLayoutMk cId="3910727472" sldId="214748369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9C93D-EC83-4928-9833-CA990740655D}"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2F0BA4C8-7987-431C-A8AB-B8C5F1A2C103}">
      <dgm:prSet/>
      <dgm:spPr/>
      <dgm:t>
        <a:bodyPr/>
        <a:lstStyle/>
        <a:p>
          <a:r>
            <a:rPr lang="en-US" b="1"/>
            <a:t>The more you get out there, the easier it gets!</a:t>
          </a:r>
          <a:endParaRPr lang="en-US"/>
        </a:p>
      </dgm:t>
    </dgm:pt>
    <dgm:pt modelId="{F8BB3D4A-7DC4-4B8F-B586-E500688104F9}" type="parTrans" cxnId="{3CE8DBD0-D07F-4F4C-B2F1-37A4FBC13395}">
      <dgm:prSet/>
      <dgm:spPr/>
      <dgm:t>
        <a:bodyPr/>
        <a:lstStyle/>
        <a:p>
          <a:endParaRPr lang="en-US"/>
        </a:p>
      </dgm:t>
    </dgm:pt>
    <dgm:pt modelId="{E5B1EDD8-04BE-4DD7-A8E8-36F1549D60D0}" type="sibTrans" cxnId="{3CE8DBD0-D07F-4F4C-B2F1-37A4FBC13395}">
      <dgm:prSet/>
      <dgm:spPr/>
      <dgm:t>
        <a:bodyPr/>
        <a:lstStyle/>
        <a:p>
          <a:endParaRPr lang="en-US"/>
        </a:p>
      </dgm:t>
    </dgm:pt>
    <dgm:pt modelId="{DE3F54C4-673E-46A2-8CA0-D31A78FD7968}">
      <dgm:prSet/>
      <dgm:spPr/>
      <dgm:t>
        <a:bodyPr/>
        <a:lstStyle/>
        <a:p>
          <a:r>
            <a:rPr lang="en-US" b="1" dirty="0"/>
            <a:t>Never say no to a networking opportunity!</a:t>
          </a:r>
          <a:endParaRPr lang="en-US" dirty="0"/>
        </a:p>
      </dgm:t>
    </dgm:pt>
    <dgm:pt modelId="{2FBBF0D0-884F-45F6-B735-36EE2BB85760}" type="parTrans" cxnId="{EC82CEC4-23B0-4B5E-B210-9F00BB232E09}">
      <dgm:prSet/>
      <dgm:spPr/>
      <dgm:t>
        <a:bodyPr/>
        <a:lstStyle/>
        <a:p>
          <a:endParaRPr lang="en-US"/>
        </a:p>
      </dgm:t>
    </dgm:pt>
    <dgm:pt modelId="{EF347264-6B53-4414-82F0-32A604EF506B}" type="sibTrans" cxnId="{EC82CEC4-23B0-4B5E-B210-9F00BB232E09}">
      <dgm:prSet/>
      <dgm:spPr/>
      <dgm:t>
        <a:bodyPr/>
        <a:lstStyle/>
        <a:p>
          <a:endParaRPr lang="en-US"/>
        </a:p>
      </dgm:t>
    </dgm:pt>
    <dgm:pt modelId="{87712E66-9C93-4B38-A66D-AC8DFE92B691}" type="pres">
      <dgm:prSet presAssocID="{B529C93D-EC83-4928-9833-CA990740655D}" presName="linear" presStyleCnt="0">
        <dgm:presLayoutVars>
          <dgm:animLvl val="lvl"/>
          <dgm:resizeHandles val="exact"/>
        </dgm:presLayoutVars>
      </dgm:prSet>
      <dgm:spPr/>
    </dgm:pt>
    <dgm:pt modelId="{074534BF-2B1E-4077-8580-444D2176BFFC}" type="pres">
      <dgm:prSet presAssocID="{2F0BA4C8-7987-431C-A8AB-B8C5F1A2C103}" presName="parentText" presStyleLbl="node1" presStyleIdx="0" presStyleCnt="2">
        <dgm:presLayoutVars>
          <dgm:chMax val="0"/>
          <dgm:bulletEnabled val="1"/>
        </dgm:presLayoutVars>
      </dgm:prSet>
      <dgm:spPr/>
    </dgm:pt>
    <dgm:pt modelId="{659F9F00-C4A8-4487-9471-6C36B2A85177}" type="pres">
      <dgm:prSet presAssocID="{E5B1EDD8-04BE-4DD7-A8E8-36F1549D60D0}" presName="spacer" presStyleCnt="0"/>
      <dgm:spPr/>
    </dgm:pt>
    <dgm:pt modelId="{A5BF68AD-CFBA-4CB9-98D5-0883F174856C}" type="pres">
      <dgm:prSet presAssocID="{DE3F54C4-673E-46A2-8CA0-D31A78FD7968}" presName="parentText" presStyleLbl="node1" presStyleIdx="1" presStyleCnt="2">
        <dgm:presLayoutVars>
          <dgm:chMax val="0"/>
          <dgm:bulletEnabled val="1"/>
        </dgm:presLayoutVars>
      </dgm:prSet>
      <dgm:spPr/>
    </dgm:pt>
  </dgm:ptLst>
  <dgm:cxnLst>
    <dgm:cxn modelId="{EF004E2D-410B-41F4-9AB9-F349464FE3AE}" type="presOf" srcId="{2F0BA4C8-7987-431C-A8AB-B8C5F1A2C103}" destId="{074534BF-2B1E-4077-8580-444D2176BFFC}" srcOrd="0" destOrd="0" presId="urn:microsoft.com/office/officeart/2005/8/layout/vList2"/>
    <dgm:cxn modelId="{F9D24C72-4482-45E8-A436-92B5977BFF06}" type="presOf" srcId="{B529C93D-EC83-4928-9833-CA990740655D}" destId="{87712E66-9C93-4B38-A66D-AC8DFE92B691}" srcOrd="0" destOrd="0" presId="urn:microsoft.com/office/officeart/2005/8/layout/vList2"/>
    <dgm:cxn modelId="{E0B828A7-651A-4F67-BAAE-00611172094F}" type="presOf" srcId="{DE3F54C4-673E-46A2-8CA0-D31A78FD7968}" destId="{A5BF68AD-CFBA-4CB9-98D5-0883F174856C}" srcOrd="0" destOrd="0" presId="urn:microsoft.com/office/officeart/2005/8/layout/vList2"/>
    <dgm:cxn modelId="{EC82CEC4-23B0-4B5E-B210-9F00BB232E09}" srcId="{B529C93D-EC83-4928-9833-CA990740655D}" destId="{DE3F54C4-673E-46A2-8CA0-D31A78FD7968}" srcOrd="1" destOrd="0" parTransId="{2FBBF0D0-884F-45F6-B735-36EE2BB85760}" sibTransId="{EF347264-6B53-4414-82F0-32A604EF506B}"/>
    <dgm:cxn modelId="{3CE8DBD0-D07F-4F4C-B2F1-37A4FBC13395}" srcId="{B529C93D-EC83-4928-9833-CA990740655D}" destId="{2F0BA4C8-7987-431C-A8AB-B8C5F1A2C103}" srcOrd="0" destOrd="0" parTransId="{F8BB3D4A-7DC4-4B8F-B586-E500688104F9}" sibTransId="{E5B1EDD8-04BE-4DD7-A8E8-36F1549D60D0}"/>
    <dgm:cxn modelId="{78FFF7F1-E9C0-412E-956B-BBC5EAA6D5DA}" type="presParOf" srcId="{87712E66-9C93-4B38-A66D-AC8DFE92B691}" destId="{074534BF-2B1E-4077-8580-444D2176BFFC}" srcOrd="0" destOrd="0" presId="urn:microsoft.com/office/officeart/2005/8/layout/vList2"/>
    <dgm:cxn modelId="{61AA386E-AD7B-4280-AB7B-313BE3B4082D}" type="presParOf" srcId="{87712E66-9C93-4B38-A66D-AC8DFE92B691}" destId="{659F9F00-C4A8-4487-9471-6C36B2A85177}" srcOrd="1" destOrd="0" presId="urn:microsoft.com/office/officeart/2005/8/layout/vList2"/>
    <dgm:cxn modelId="{8CB8F1C5-4440-4735-988D-058F9BA60B31}" type="presParOf" srcId="{87712E66-9C93-4B38-A66D-AC8DFE92B691}" destId="{A5BF68AD-CFBA-4CB9-98D5-0883F174856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534BF-2B1E-4077-8580-444D2176BFFC}">
      <dsp:nvSpPr>
        <dsp:cNvPr id="0" name=""/>
        <dsp:cNvSpPr/>
      </dsp:nvSpPr>
      <dsp:spPr>
        <a:xfrm>
          <a:off x="0" y="513971"/>
          <a:ext cx="6545199" cy="1829880"/>
        </a:xfrm>
        <a:prstGeom prst="round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kern="1200"/>
            <a:t>The more you get out there, the easier it gets!</a:t>
          </a:r>
          <a:endParaRPr lang="en-US" sz="4600" kern="1200"/>
        </a:p>
      </dsp:txBody>
      <dsp:txXfrm>
        <a:off x="89327" y="603298"/>
        <a:ext cx="6366545" cy="1651226"/>
      </dsp:txXfrm>
    </dsp:sp>
    <dsp:sp modelId="{A5BF68AD-CFBA-4CB9-98D5-0883F174856C}">
      <dsp:nvSpPr>
        <dsp:cNvPr id="0" name=""/>
        <dsp:cNvSpPr/>
      </dsp:nvSpPr>
      <dsp:spPr>
        <a:xfrm>
          <a:off x="0" y="2476331"/>
          <a:ext cx="6545199" cy="1829880"/>
        </a:xfrm>
        <a:prstGeom prst="round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kern="1200" dirty="0"/>
            <a:t>Never say no to a networking opportunity!</a:t>
          </a:r>
          <a:endParaRPr lang="en-US" sz="4600" kern="1200" dirty="0"/>
        </a:p>
      </dsp:txBody>
      <dsp:txXfrm>
        <a:off x="89327" y="2565658"/>
        <a:ext cx="6366545" cy="16512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E9CE7-3F53-4457-AA3C-9B4C0B73ED1F}"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F650C-B858-4123-B1B5-477A98374699}" type="slidenum">
              <a:rPr lang="en-US" smtClean="0"/>
              <a:t>‹#›</a:t>
            </a:fld>
            <a:endParaRPr lang="en-US"/>
          </a:p>
        </p:txBody>
      </p:sp>
    </p:spTree>
    <p:extLst>
      <p:ext uri="{BB962C8B-B14F-4D97-AF65-F5344CB8AC3E}">
        <p14:creationId xmlns:p14="http://schemas.microsoft.com/office/powerpoint/2010/main" val="334597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group of people would you most want to sit with at</a:t>
            </a:r>
            <a:r>
              <a:rPr lang="en-US" baseline="0" dirty="0"/>
              <a:t> a networking event? Cannot change seats or leave table.</a:t>
            </a:r>
          </a:p>
          <a:p>
            <a:r>
              <a:rPr lang="en-US" baseline="0" dirty="0"/>
              <a:t>Table 1:</a:t>
            </a:r>
          </a:p>
          <a:p>
            <a:pPr marL="171450" indent="-171450">
              <a:buFont typeface="Arial" panose="020B0604020202020204" pitchFamily="34" charset="0"/>
              <a:buChar char="•"/>
            </a:pPr>
            <a:r>
              <a:rPr lang="en-US" baseline="0" dirty="0"/>
              <a:t>Elon Musk: engineer, industrial designer, and technology entrepreneur best known as CEO of Tesla</a:t>
            </a:r>
          </a:p>
          <a:p>
            <a:pPr marL="171450" indent="-171450">
              <a:buFont typeface="Arial" panose="020B0604020202020204" pitchFamily="34" charset="0"/>
              <a:buChar char="•"/>
            </a:pPr>
            <a:r>
              <a:rPr lang="en-US" baseline="0" dirty="0"/>
              <a:t>Ashton Kutcher: actor, producer, and entrepreneur known for That 70s Show and activist against human trafficking</a:t>
            </a:r>
          </a:p>
          <a:p>
            <a:pPr marL="171450" indent="-171450">
              <a:buFont typeface="Arial" panose="020B0604020202020204" pitchFamily="34" charset="0"/>
              <a:buChar char="•"/>
            </a:pPr>
            <a:r>
              <a:rPr lang="en-US" baseline="0" dirty="0"/>
              <a:t>Barack Obama: 44</a:t>
            </a:r>
            <a:r>
              <a:rPr lang="en-US" baseline="30000" dirty="0"/>
              <a:t>th</a:t>
            </a:r>
            <a:r>
              <a:rPr lang="en-US" baseline="0" dirty="0"/>
              <a:t> president of the US, former community activist and senator</a:t>
            </a:r>
          </a:p>
          <a:p>
            <a:pPr marL="171450" indent="-171450">
              <a:buFont typeface="Arial" panose="020B0604020202020204" pitchFamily="34" charset="0"/>
              <a:buChar char="•"/>
            </a:pPr>
            <a:r>
              <a:rPr lang="en-US" baseline="0" dirty="0"/>
              <a:t>Bill Nye: science communicator, television presenter, and mechanical engineer known as Bill Nye the Science Guy</a:t>
            </a:r>
          </a:p>
          <a:p>
            <a:pPr marL="171450" indent="-171450">
              <a:buFont typeface="Arial" panose="020B0604020202020204" pitchFamily="34" charset="0"/>
              <a:buChar char="•"/>
            </a:pPr>
            <a:r>
              <a:rPr lang="en-US" baseline="0" dirty="0"/>
              <a:t>Margaret Atwood: poet, novelist, literary critic, essayist, teacher, and environmental activist best known as author of The Handmaid’s Tale</a:t>
            </a:r>
          </a:p>
          <a:p>
            <a:pPr marL="0" indent="0">
              <a:buFont typeface="Arial" panose="020B0604020202020204" pitchFamily="34" charset="0"/>
              <a:buNone/>
            </a:pPr>
            <a:r>
              <a:rPr lang="en-US" baseline="0" dirty="0"/>
              <a:t>Table 2:</a:t>
            </a:r>
          </a:p>
          <a:p>
            <a:pPr marL="171450" indent="-171450">
              <a:buFont typeface="Arial" panose="020B0604020202020204" pitchFamily="34" charset="0"/>
              <a:buChar char="•"/>
            </a:pPr>
            <a:r>
              <a:rPr lang="en-US" baseline="0" dirty="0"/>
              <a:t>Jeff Bezos: </a:t>
            </a:r>
            <a:r>
              <a:rPr lang="it-IT" baseline="0" dirty="0"/>
              <a:t>industrialist, media proprietor, and investor best known as president of Amazon.com</a:t>
            </a:r>
            <a:endParaRPr lang="en-US" baseline="0" dirty="0"/>
          </a:p>
          <a:p>
            <a:pPr marL="171450" indent="-171450">
              <a:buFont typeface="Arial" panose="020B0604020202020204" pitchFamily="34" charset="0"/>
              <a:buChar char="•"/>
            </a:pPr>
            <a:r>
              <a:rPr lang="en-US" baseline="0" dirty="0"/>
              <a:t>Lady Gaga: singer, songwriter, actress, and activist known for album Bad Romance and advocate for numerous causes supporting disadvantaged youth</a:t>
            </a:r>
          </a:p>
          <a:p>
            <a:pPr marL="171450" indent="-171450">
              <a:buFont typeface="Arial" panose="020B0604020202020204" pitchFamily="34" charset="0"/>
              <a:buChar char="•"/>
            </a:pPr>
            <a:r>
              <a:rPr lang="en-US" baseline="0" dirty="0"/>
              <a:t>Mike Pence: Vice President of the US, former attorney and governor</a:t>
            </a:r>
          </a:p>
          <a:p>
            <a:pPr marL="171450" indent="-171450">
              <a:buFont typeface="Arial" panose="020B0604020202020204" pitchFamily="34" charset="0"/>
              <a:buChar char="•"/>
            </a:pPr>
            <a:r>
              <a:rPr lang="en-US" baseline="0" dirty="0"/>
              <a:t>Stephen Hawking: theoretical physicist, cosmologist, and author known for work on quantum theory</a:t>
            </a:r>
          </a:p>
          <a:p>
            <a:pPr marL="171450" indent="-171450">
              <a:buFont typeface="Arial" panose="020B0604020202020204" pitchFamily="34" charset="0"/>
              <a:buChar char="•"/>
            </a:pPr>
            <a:r>
              <a:rPr lang="en-US" baseline="0" dirty="0"/>
              <a:t>JK Rowling: author, film producer, television producer, screenwriter, and philanthropist best known as author of Harry Potter</a:t>
            </a:r>
          </a:p>
          <a:p>
            <a:pPr marL="0" indent="0">
              <a:buFont typeface="Arial" panose="020B0604020202020204" pitchFamily="34" charset="0"/>
              <a:buNone/>
            </a:pPr>
            <a:r>
              <a:rPr lang="en-US" baseline="0" dirty="0"/>
              <a:t>Table 3:</a:t>
            </a:r>
          </a:p>
          <a:p>
            <a:pPr marL="171450" indent="-171450">
              <a:buFont typeface="Arial" panose="020B0604020202020204" pitchFamily="34" charset="0"/>
              <a:buChar char="•"/>
            </a:pPr>
            <a:r>
              <a:rPr lang="en-US" baseline="0" dirty="0"/>
              <a:t>Sheryl Sandberg: CEO and philanthropist, known as CEO of Facebook and first woman on its board of directors</a:t>
            </a:r>
          </a:p>
          <a:p>
            <a:pPr marL="171450" indent="-171450">
              <a:buFont typeface="Arial" panose="020B0604020202020204" pitchFamily="34" charset="0"/>
              <a:buChar char="•"/>
            </a:pPr>
            <a:r>
              <a:rPr lang="en-US" baseline="0" dirty="0"/>
              <a:t>Leonardo DiCaprio: actor, producer, and environmentalist known for roles like Titanic and activist for climate change prevention</a:t>
            </a:r>
          </a:p>
          <a:p>
            <a:pPr marL="171450" indent="-171450">
              <a:buFont typeface="Arial" panose="020B0604020202020204" pitchFamily="34" charset="0"/>
              <a:buChar char="•"/>
            </a:pPr>
            <a:r>
              <a:rPr lang="en-US" baseline="0" dirty="0"/>
              <a:t>Ruth Bader Ginsberg: lawyer and jurist, second female Supreme Court Justice</a:t>
            </a:r>
          </a:p>
          <a:p>
            <a:pPr marL="171450" indent="-171450">
              <a:buFont typeface="Arial" panose="020B0604020202020204" pitchFamily="34" charset="0"/>
              <a:buChar char="•"/>
            </a:pPr>
            <a:r>
              <a:rPr lang="en-US" baseline="0" dirty="0"/>
              <a:t>Neil </a:t>
            </a:r>
            <a:r>
              <a:rPr lang="en-US" baseline="0" dirty="0" err="1"/>
              <a:t>Degrasse</a:t>
            </a:r>
            <a:r>
              <a:rPr lang="en-US" baseline="0" dirty="0"/>
              <a:t> Tyson: astrophysicist, cosmologist, planetary scientist, author, and science communicator known for PBS Nova series</a:t>
            </a:r>
          </a:p>
          <a:p>
            <a:pPr marL="171450" indent="-171450">
              <a:buFont typeface="Arial" panose="020B0604020202020204" pitchFamily="34" charset="0"/>
              <a:buChar char="•"/>
            </a:pPr>
            <a:r>
              <a:rPr lang="en-US" baseline="0" dirty="0"/>
              <a:t>Stephen King: author of horror, supernatural fiction, suspense, and fantasy novels with many film and TV adaptations</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a:t>
            </a:fld>
            <a:endParaRPr lang="en-US" dirty="0"/>
          </a:p>
        </p:txBody>
      </p:sp>
    </p:spTree>
    <p:extLst>
      <p:ext uri="{BB962C8B-B14F-4D97-AF65-F5344CB8AC3E}">
        <p14:creationId xmlns:p14="http://schemas.microsoft.com/office/powerpoint/2010/main" val="589071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7400678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90A9B3-6AD5-41C4-A493-D256AB255859}"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676610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547120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2749128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8249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255361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141402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057105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362754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5506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0A9B3-6AD5-41C4-A493-D256AB255859}"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203223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90A9B3-6AD5-41C4-A493-D256AB255859}"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2817629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90A9B3-6AD5-41C4-A493-D256AB255859}" type="datetimeFigureOut">
              <a:rPr lang="en-US" smtClean="0"/>
              <a:t>7/16/2021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390071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90A9B3-6AD5-41C4-A493-D256AB255859}" type="datetimeFigureOut">
              <a:rPr lang="en-US" smtClean="0"/>
              <a:t>7/16/2021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189864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B90A9B3-6AD5-41C4-A493-D256AB255859}" type="datetimeFigureOut">
              <a:rPr lang="en-US" smtClean="0"/>
              <a:t>7/16/2021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3301502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90A9B3-6AD5-41C4-A493-D256AB255859}"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410491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90A9B3-6AD5-41C4-A493-D256AB255859}"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923DC-36C5-47B0-8B75-16834C8C7D0D}" type="slidenum">
              <a:rPr lang="en-US" smtClean="0"/>
              <a:t>‹#›</a:t>
            </a:fld>
            <a:endParaRPr lang="en-US"/>
          </a:p>
        </p:txBody>
      </p:sp>
    </p:spTree>
    <p:extLst>
      <p:ext uri="{BB962C8B-B14F-4D97-AF65-F5344CB8AC3E}">
        <p14:creationId xmlns:p14="http://schemas.microsoft.com/office/powerpoint/2010/main" val="283757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90A9B3-6AD5-41C4-A493-D256AB255859}" type="datetimeFigureOut">
              <a:rPr lang="en-US" smtClean="0"/>
              <a:t>7/16/2021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32923DC-36C5-47B0-8B75-16834C8C7D0D}" type="slidenum">
              <a:rPr lang="en-US" smtClean="0"/>
              <a:t>‹#›</a:t>
            </a:fld>
            <a:endParaRPr lang="en-US"/>
          </a:p>
        </p:txBody>
      </p:sp>
    </p:spTree>
    <p:extLst>
      <p:ext uri="{BB962C8B-B14F-4D97-AF65-F5344CB8AC3E}">
        <p14:creationId xmlns:p14="http://schemas.microsoft.com/office/powerpoint/2010/main" val="3403432785"/>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jpg"/><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notesSlide" Target="../notesSlides/notesSlide1.xml"/><Relationship Id="rId16"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g"/><Relationship Id="rId15" Type="http://schemas.openxmlformats.org/officeDocument/2006/relationships/image" Target="../media/image16.jpe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jp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0.gi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3792-66EB-45F0-972C-283179CB9970}"/>
              </a:ext>
            </a:extLst>
          </p:cNvPr>
          <p:cNvSpPr>
            <a:spLocks noGrp="1"/>
          </p:cNvSpPr>
          <p:nvPr>
            <p:ph type="ctrTitle"/>
          </p:nvPr>
        </p:nvSpPr>
        <p:spPr/>
        <p:txBody>
          <a:bodyPr/>
          <a:lstStyle/>
          <a:p>
            <a:r>
              <a:rPr lang="en-US" dirty="0"/>
              <a:t>Building your network</a:t>
            </a:r>
          </a:p>
        </p:txBody>
      </p:sp>
      <p:sp>
        <p:nvSpPr>
          <p:cNvPr id="3" name="Subtitle 2">
            <a:extLst>
              <a:ext uri="{FF2B5EF4-FFF2-40B4-BE49-F238E27FC236}">
                <a16:creationId xmlns:a16="http://schemas.microsoft.com/office/drawing/2014/main" id="{59B56D5F-947F-4048-AFC2-D3C3967A690F}"/>
              </a:ext>
            </a:extLst>
          </p:cNvPr>
          <p:cNvSpPr>
            <a:spLocks noGrp="1"/>
          </p:cNvSpPr>
          <p:nvPr>
            <p:ph type="subTitle" idx="1"/>
          </p:nvPr>
        </p:nvSpPr>
        <p:spPr/>
        <p:txBody>
          <a:bodyPr/>
          <a:lstStyle/>
          <a:p>
            <a:r>
              <a:rPr lang="en-US" dirty="0"/>
              <a:t>Kimberly Young</a:t>
            </a:r>
          </a:p>
        </p:txBody>
      </p:sp>
    </p:spTree>
    <p:extLst>
      <p:ext uri="{BB962C8B-B14F-4D97-AF65-F5344CB8AC3E}">
        <p14:creationId xmlns:p14="http://schemas.microsoft.com/office/powerpoint/2010/main" val="2340884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a:normAutofit/>
          </a:bodyPr>
          <a:lstStyle/>
          <a:p>
            <a:pPr algn="r"/>
            <a:r>
              <a:rPr lang="en-US" dirty="0"/>
              <a:t>Why Does Networking Matter?</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88658" y="1150076"/>
            <a:ext cx="6517543" cy="4557849"/>
          </a:xfrm>
        </p:spPr>
        <p:txBody>
          <a:bodyPr>
            <a:normAutofit/>
          </a:bodyPr>
          <a:lstStyle/>
          <a:p>
            <a:pPr marL="0" indent="0">
              <a:lnSpc>
                <a:spcPct val="90000"/>
              </a:lnSpc>
              <a:buNone/>
            </a:pPr>
            <a:endParaRPr lang="en-US"/>
          </a:p>
          <a:p>
            <a:pPr>
              <a:lnSpc>
                <a:spcPct val="90000"/>
              </a:lnSpc>
            </a:pPr>
            <a:r>
              <a:rPr lang="en-US" dirty="0"/>
              <a:t>95% of professionals consider face to face communication vital for long term business.</a:t>
            </a:r>
            <a:endParaRPr lang="en-US"/>
          </a:p>
          <a:p>
            <a:pPr>
              <a:lnSpc>
                <a:spcPct val="90000"/>
              </a:lnSpc>
            </a:pPr>
            <a:r>
              <a:rPr lang="en-US" dirty="0"/>
              <a:t>Companies earn $12.50 for every dollar invested in face to face meetings.</a:t>
            </a:r>
            <a:endParaRPr lang="en-US"/>
          </a:p>
          <a:p>
            <a:pPr>
              <a:lnSpc>
                <a:spcPct val="90000"/>
              </a:lnSpc>
            </a:pPr>
            <a:r>
              <a:rPr lang="en-US" dirty="0"/>
              <a:t>28% of business will be lost if your contact is strictly online.</a:t>
            </a:r>
            <a:endParaRPr lang="en-US"/>
          </a:p>
          <a:p>
            <a:pPr>
              <a:lnSpc>
                <a:spcPct val="90000"/>
              </a:lnSpc>
            </a:pPr>
            <a:r>
              <a:rPr lang="en-US" dirty="0"/>
              <a:t>41% of professionals believe that face-to-face marketing at business events is the most effective way of finding customers.</a:t>
            </a:r>
            <a:endParaRPr lang="en-US"/>
          </a:p>
          <a:p>
            <a:pPr>
              <a:lnSpc>
                <a:spcPct val="90000"/>
              </a:lnSpc>
            </a:pPr>
            <a:r>
              <a:rPr lang="en-US" dirty="0"/>
              <a:t>For every 10.43 ideas an online meeting generates, there are 13.36 that come from real-life communication.</a:t>
            </a:r>
            <a:endParaRPr lang="en-US"/>
          </a:p>
          <a:p>
            <a:pPr>
              <a:lnSpc>
                <a:spcPct val="90000"/>
              </a:lnSpc>
            </a:pPr>
            <a:r>
              <a:rPr lang="en-US" dirty="0"/>
              <a:t>55% of communication depends on your facial expressions and posture.</a:t>
            </a:r>
            <a:endParaRPr lang="en-US"/>
          </a:p>
          <a:p>
            <a:pPr marL="457200" lvl="1" indent="0">
              <a:lnSpc>
                <a:spcPct val="90000"/>
              </a:lnSpc>
              <a:buNone/>
            </a:pPr>
            <a:endParaRPr lang="en-US"/>
          </a:p>
          <a:p>
            <a:pPr marL="457200" lvl="1" indent="0">
              <a:lnSpc>
                <a:spcPct val="90000"/>
              </a:lnSpc>
              <a:buNone/>
            </a:pPr>
            <a:r>
              <a:rPr lang="en-US"/>
              <a:t>Sources: LinkedIn, GreatBusinessSchools.org, Oxford Economics Study</a:t>
            </a:r>
          </a:p>
        </p:txBody>
      </p:sp>
    </p:spTree>
    <p:extLst>
      <p:ext uri="{BB962C8B-B14F-4D97-AF65-F5344CB8AC3E}">
        <p14:creationId xmlns:p14="http://schemas.microsoft.com/office/powerpoint/2010/main" val="140605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left)">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9" name="Rectangle 8">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31875" y="1212935"/>
            <a:ext cx="6020177" cy="4432130"/>
          </a:xfrm>
        </p:spPr>
        <p:txBody>
          <a:bodyPr vert="horz" lIns="91440" tIns="45720" rIns="91440" bIns="45720" rtlCol="0" anchor="ctr">
            <a:normAutofit/>
          </a:bodyPr>
          <a:lstStyle/>
          <a:p>
            <a:pPr algn="r"/>
            <a:r>
              <a:rPr lang="en-US" sz="6600"/>
              <a:t>Finding networking opportunities</a:t>
            </a:r>
          </a:p>
        </p:txBody>
      </p:sp>
      <p:cxnSp>
        <p:nvCxnSpPr>
          <p:cNvPr id="11" name="Straight Connector 10">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954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663" y="1298249"/>
            <a:ext cx="10515600" cy="3444396"/>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Begin where you are.</a:t>
            </a:r>
          </a:p>
        </p:txBody>
      </p:sp>
    </p:spTree>
    <p:extLst>
      <p:ext uri="{BB962C8B-B14F-4D97-AF65-F5344CB8AC3E}">
        <p14:creationId xmlns:p14="http://schemas.microsoft.com/office/powerpoint/2010/main" val="269961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Begin where you are</a:t>
            </a:r>
          </a:p>
        </p:txBody>
      </p:sp>
      <p:sp>
        <p:nvSpPr>
          <p:cNvPr id="3" name="Content Placeholder 2"/>
          <p:cNvSpPr>
            <a:spLocks noGrp="1"/>
          </p:cNvSpPr>
          <p:nvPr>
            <p:ph idx="1"/>
          </p:nvPr>
        </p:nvSpPr>
        <p:spPr>
          <a:xfrm>
            <a:off x="802178" y="2261420"/>
            <a:ext cx="4002936" cy="3637935"/>
          </a:xfrm>
        </p:spPr>
        <p:txBody>
          <a:bodyPr>
            <a:normAutofit lnSpcReduction="10000"/>
          </a:bodyPr>
          <a:lstStyle/>
          <a:p>
            <a:pPr>
              <a:lnSpc>
                <a:spcPct val="90000"/>
              </a:lnSpc>
            </a:pPr>
            <a:r>
              <a:rPr lang="en-US" sz="1500"/>
              <a:t>No matter your age or experience, you already have a network: </a:t>
            </a:r>
          </a:p>
          <a:p>
            <a:pPr lvl="1">
              <a:lnSpc>
                <a:spcPct val="90000"/>
              </a:lnSpc>
            </a:pPr>
            <a:r>
              <a:rPr lang="en-US" sz="1500"/>
              <a:t>current or former classmates</a:t>
            </a:r>
          </a:p>
          <a:p>
            <a:pPr lvl="1">
              <a:lnSpc>
                <a:spcPct val="90000"/>
              </a:lnSpc>
            </a:pPr>
            <a:r>
              <a:rPr lang="en-US" sz="1500"/>
              <a:t>current or former teachers/professors</a:t>
            </a:r>
          </a:p>
          <a:p>
            <a:pPr lvl="1">
              <a:lnSpc>
                <a:spcPct val="90000"/>
              </a:lnSpc>
            </a:pPr>
            <a:r>
              <a:rPr lang="en-US" sz="1500"/>
              <a:t>previous co-workers</a:t>
            </a:r>
          </a:p>
          <a:p>
            <a:pPr lvl="1">
              <a:lnSpc>
                <a:spcPct val="90000"/>
              </a:lnSpc>
            </a:pPr>
            <a:r>
              <a:rPr lang="en-US" sz="1500"/>
              <a:t>family</a:t>
            </a:r>
          </a:p>
          <a:p>
            <a:pPr lvl="1">
              <a:lnSpc>
                <a:spcPct val="90000"/>
              </a:lnSpc>
            </a:pPr>
            <a:r>
              <a:rPr lang="en-US" sz="1500"/>
              <a:t>childhood friends</a:t>
            </a:r>
          </a:p>
          <a:p>
            <a:pPr>
              <a:lnSpc>
                <a:spcPct val="90000"/>
              </a:lnSpc>
            </a:pPr>
            <a:r>
              <a:rPr lang="en-US" sz="1500"/>
              <a:t>Go to those who already know, like, and trust you and ask them if they can connect you to whomever it is you’re looking to meet:</a:t>
            </a:r>
          </a:p>
          <a:p>
            <a:pPr lvl="1">
              <a:lnSpc>
                <a:spcPct val="90000"/>
              </a:lnSpc>
            </a:pPr>
            <a:r>
              <a:rPr lang="en-US" sz="1500"/>
              <a:t>professionals in a certain field</a:t>
            </a:r>
          </a:p>
          <a:p>
            <a:pPr lvl="1">
              <a:lnSpc>
                <a:spcPct val="90000"/>
              </a:lnSpc>
            </a:pPr>
            <a:r>
              <a:rPr lang="en-US" sz="1500"/>
              <a:t>people in a certain area</a:t>
            </a:r>
          </a:p>
          <a:p>
            <a:pPr lvl="1">
              <a:lnSpc>
                <a:spcPct val="90000"/>
              </a:lnSpc>
            </a:pPr>
            <a:endParaRPr lang="en-US" sz="1500"/>
          </a:p>
        </p:txBody>
      </p:sp>
      <p:pic>
        <p:nvPicPr>
          <p:cNvPr id="7" name="Graphic 6" descr="Schoolhouse">
            <a:extLst>
              <a:ext uri="{FF2B5EF4-FFF2-40B4-BE49-F238E27FC236}">
                <a16:creationId xmlns:a16="http://schemas.microsoft.com/office/drawing/2014/main" id="{1A02F50A-CF52-4EA5-A736-441F185388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077" y="796413"/>
            <a:ext cx="510294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964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313CC0-032F-40D3-BA89-242470E973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4681873" cy="1456267"/>
          </a:xfrm>
        </p:spPr>
        <p:txBody>
          <a:bodyPr vert="horz" lIns="91440" tIns="45720" rIns="91440" bIns="45720" rtlCol="0" anchor="ctr">
            <a:normAutofit/>
          </a:bodyPr>
          <a:lstStyle/>
          <a:p>
            <a:r>
              <a:rPr lang="en-US" dirty="0"/>
              <a:t>Begin where you are</a:t>
            </a:r>
          </a:p>
        </p:txBody>
      </p:sp>
      <p:sp>
        <p:nvSpPr>
          <p:cNvPr id="3" name="Content Placeholder 2"/>
          <p:cNvSpPr>
            <a:spLocks noGrp="1"/>
          </p:cNvSpPr>
          <p:nvPr>
            <p:ph sz="half" idx="1"/>
          </p:nvPr>
        </p:nvSpPr>
        <p:spPr>
          <a:xfrm>
            <a:off x="685801" y="2142067"/>
            <a:ext cx="4681873" cy="3649133"/>
          </a:xfrm>
        </p:spPr>
        <p:txBody>
          <a:bodyPr vert="horz" lIns="91440" tIns="45720" rIns="91440" bIns="45720" rtlCol="0" anchor="ctr">
            <a:normAutofit/>
          </a:bodyPr>
          <a:lstStyle/>
          <a:p>
            <a:r>
              <a:rPr lang="en-US" dirty="0"/>
              <a:t>Leverage social media and the contacts you have stored in your phone to help spur your memory. </a:t>
            </a:r>
          </a:p>
          <a:p>
            <a:r>
              <a:rPr lang="en-US" dirty="0"/>
              <a:t>Set up calls (by voice or video) or in-person meetings to catch up. </a:t>
            </a:r>
          </a:p>
          <a:p>
            <a:pPr lvl="1"/>
            <a:r>
              <a:rPr lang="en-US" dirty="0"/>
              <a:t>Emails can work too, depending on the circumstances.</a:t>
            </a:r>
          </a:p>
        </p:txBody>
      </p:sp>
      <p:grpSp>
        <p:nvGrpSpPr>
          <p:cNvPr id="14" name="Group 13">
            <a:extLst>
              <a:ext uri="{FF2B5EF4-FFF2-40B4-BE49-F238E27FC236}">
                <a16:creationId xmlns:a16="http://schemas.microsoft.com/office/drawing/2014/main" id="{590820A0-B14B-4F1C-8DDA-174AC2B14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5" name="Freeform 98">
              <a:extLst>
                <a:ext uri="{FF2B5EF4-FFF2-40B4-BE49-F238E27FC236}">
                  <a16:creationId xmlns:a16="http://schemas.microsoft.com/office/drawing/2014/main" id="{A0B952A8-34E8-46AE-B7EC-D9FB3BF1E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7C0821D-1BFC-498C-BEE4-6CE6B6B2C43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7" name="Straight Connector 16">
                <a:extLst>
                  <a:ext uri="{FF2B5EF4-FFF2-40B4-BE49-F238E27FC236}">
                    <a16:creationId xmlns:a16="http://schemas.microsoft.com/office/drawing/2014/main" id="{8CAE6635-A640-4DF6-8A57-8989A6B7B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16D7B4-883D-4B71-A28E-8BDCD687E8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2A9B10-2C9E-4DDF-8C99-874229A492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F75B38-CC94-4DE1-A968-D9E320A92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E9350D-D958-4D62-8379-58ADFF9545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CA4590-01F5-4F10-A727-F0EE16FD3E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D2BBC3-F36B-4D06-BCA7-F71AD66980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AD5E0B-9B13-4228-A23D-83F17DD01A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153321-B19E-4FA5-8A22-05A91F2AC4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B9B077-591C-4298-888F-32BB6D0AB6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FAFF7A-3D2E-40E1-961C-C2875D67D3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7AB21FA-AE5F-4714-968F-356DEE791F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A657826-1C0D-47DD-9B11-E93A32B64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DC7092-7C59-441C-9840-7163FAB2D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6E4341-2683-4149-A265-F498A3B79A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D68886-7F13-46BC-9D15-BAF1B45EC3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7C4A21-61C9-400C-B013-440B0338B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B85B97-7A10-452C-95EB-4CBC73A72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5A1D773-A4DC-4A3D-BB9D-E056BAC3B7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A7184E7-1D5B-4687-8ADC-B776C1EFB2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32D3DC5-864B-4B44-9E09-2FE1AD048A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DB5CCD-3BBF-45CE-B561-4579A82BD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DD1944-44B9-4A99-A105-7C364538CA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5ACDF35-7550-4E16-9914-613447CC0F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E9C83A-DEB3-4D63-A163-8223B68140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6FFC901-4314-4DC8-BCF5-34E1ACC59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CA1D64-7220-4CB4-9BF1-69B45B4822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565C435-F20D-4ACD-921E-A46F19D671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8848F1-0711-4763-BC8B-76970B5C86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1F2F9F-1FE7-4945-95B9-09731BE9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D030805-517F-4B88-A49B-B0E89A0A9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1D02D9-7DCC-42F6-BBD4-62F841ED4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0B07484-4B4C-4B4E-9841-E455CCF19F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83CA18-F3C2-4329-AC85-63B53C6A63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40AEE3-A69A-4F08-95EC-D4427E246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92C26C7-E36B-4C29-9C8B-963C7C350D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AB60F-895F-49A6-A514-5EDE49E67C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A53213F-862F-474E-9DE6-F06F3F344C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D556880-E892-4297-B930-959E868A1F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786BA14-25A0-4244-92EE-40B324E323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A8FE26-68CA-4ED2-AC18-175CCD3855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02032B0-7225-492F-A909-4A5FA8B1C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AA3885E-E420-40C5-8B05-E5167027D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A973D3B-A048-46C9-8DA7-6792F2F94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BAEE237-4C03-4C0B-9951-EB14A5362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E1D87A6-7BC8-4BD7-A2B9-B64555B750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17DFB34-0FF3-45E0-86D1-14367FD4E1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B72F8F4-90B4-4099-B7E7-4F060A017D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9A58548-CA86-4B09-9534-0B9F46F1C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95729B-8C0E-41B8-B3ED-3E25B3289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3910024-5A98-44CB-96D6-6F18BEE2B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71B185B-BD9C-4F33-A1CA-8053DC4F18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D04AC18-163B-4734-89C3-160679520D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08A3168-5207-4A96-AF77-4442A6DD40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03104E-3B79-4584-BC67-1617345678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AE2661F-465D-44F7-832A-93816854D4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6351CA6-C76B-4C66-9378-C385BBE40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42756B9-0921-4B55-B129-1C794D4FDA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7841ED-C77C-4824-BBDB-A4AD5CC4C7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4E74C45-8542-46B2-AAA4-9749090683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B975665-5AAD-40D4-AC00-1047ED6593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046CFA9-FF2B-4D62-8063-8D68FF4801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50C0FC6-86F2-4AAC-9174-25FB83DA6F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8652921-868F-4CCF-B70C-034DAD2E7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2A55E7D-1C8A-4438-A99F-3ACAC87A77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610C07-2EF7-4475-AF6C-9CA4C0645F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17D69AF-D03D-4514-A534-475B175912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0FDC14-72EE-470D-876E-6517413658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BEAC2A8-991D-4B96-ABE3-9A32625B22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4FDD02D-2AD2-4A6C-BBC9-15591F457B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6844DDA-5D96-4DEA-A208-28BBA35901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96F2E86-56F4-4B0C-8D83-55D2865C87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193D075-DE33-4AD6-937B-FC2912872E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59EA056-638E-430D-AE76-796F1ED38B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D75FB12-06AB-46A1-BFE4-D16F35625C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1D4855-B924-45D6-A884-31A6BC9630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397D34C-609D-44DB-AFF8-75858A4F31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EA17769-C4B1-4138-875F-A58D5D8497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6" name="Group 95">
            <a:extLst>
              <a:ext uri="{FF2B5EF4-FFF2-40B4-BE49-F238E27FC236}">
                <a16:creationId xmlns:a16="http://schemas.microsoft.com/office/drawing/2014/main" id="{3B02E948-8CD2-4C3C-9E5D-262DAC3C96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7" name="Freeform 17">
              <a:extLst>
                <a:ext uri="{FF2B5EF4-FFF2-40B4-BE49-F238E27FC236}">
                  <a16:creationId xmlns:a16="http://schemas.microsoft.com/office/drawing/2014/main" id="{F8E025EC-8201-4DC5-B858-C2EEA8121D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5D00349E-7825-4D5D-81A3-6A5FB2D95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99" name="Straight Connector 98">
                <a:extLst>
                  <a:ext uri="{FF2B5EF4-FFF2-40B4-BE49-F238E27FC236}">
                    <a16:creationId xmlns:a16="http://schemas.microsoft.com/office/drawing/2014/main" id="{2B0493F4-7EE3-40BC-9693-4C30116976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5D627BB-BD2B-4E33-837E-94DABD948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48FD7F-4A95-419F-9592-F1AE43EB3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6D13955-7897-45BF-AE8D-F635DE7296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D38C1DF-38DA-4D6D-AEDD-F23C531045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618B3C8-757B-4262-8325-56E79801FF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BC63D8C-C95A-4588-AEC8-83438699A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EBAFC9-1157-4512-A58B-E8DBDCB0E0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5C42AD4-0C0A-44F8-BEF5-76D798BB14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A2FDF3F-1D8B-4D7F-9713-D2785051C4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E5C02B7-5014-410B-A59B-ABA9017C9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A738C92-C3B6-43D5-A718-230FE5A78A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7FDBFA0-A00A-4C49-A38C-5197E28B1E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62F2930-B81B-47BF-BAB6-6CD862E0AC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DB0E661-1786-4C8B-B4AA-1C46DBB09F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AE039B6-9B91-4DF7-B2E1-BEC620E8AF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09B3898-68D4-4032-973C-3297FA2A0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6FDF469-A729-4C34-9A4E-FC7F50FB6E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42661BA-C51F-493E-BA84-7E8E02647B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CA6BFC1-5596-4F25-8834-B82EC76C03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DC0C4EA-8B26-488D-842A-8492C28EF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365199F-3DA2-4ECE-8AA0-B37E7E3AFB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F8EAD3C-6628-48E5-A004-B34EFF17E2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627E51D-F7F3-432F-B018-3390B0A3E2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0A796D9-B9B7-497E-91F4-257D2CCAA2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4E17776-2D77-4801-AFE4-553D807E01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F653420-3C79-432A-9CAB-6A4AEC545B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B4F431F-451E-4136-B596-17B639632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5E18572-BE7A-4234-B454-FD38ABFAE2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EB9F985-7C1A-4BFE-A4DC-F35AA0D04E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00648B4-39E6-409B-A151-2A6CC6D3C4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A2463-A9F5-45B4-804E-5595FAE42C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BF3193A-025E-4BE6-9AD5-D3106F9D78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2832A9B-55E5-494A-A717-3617EDD1F2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C0DA7BF-4BD6-46F6-91A1-E38E259FC7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7B5F7E4-8A2A-468D-8EF3-6D7171EBC0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6A8F3CE-3B42-4770-8933-7C9BCA91B6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224EF38-8522-4A6A-BA96-BAAB1A136C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2B702F4-3A4F-475E-A874-62BA9C76A0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BF12728-61DB-4CA7-BFEA-C67E21001E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A114F6C-B377-4620-9C72-92D0FA5095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85FB219-37DC-4CBB-BDEF-43EF98EB0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060F2EE-256C-4A23-A980-9C317EA5F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2F37857-F893-4D54-B377-60870C91BC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5DEA293-2202-41FF-B5FE-71F06BAA69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9C59CAC-07BD-4C27-8926-C55E46BD1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80FA13A-0B04-4946-9A24-2701584E2D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88CE1CC-C8B3-470F-9512-B590AF9DEB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C1809CD-B912-4E69-A5A5-94EA27B28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B9E3C6C-40C8-4A98-B0AF-C45C41484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BE61EAD-B3F8-4E77-B3B6-0A3374C0F2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303657B-9569-4CB6-A870-F7D678DE67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95E1DFB-B252-4CBC-95A8-D1DC68A185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D7B24AC-E1C7-4A27-BACA-0AE3C159FD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7ECB039-4BBD-4991-8C57-7D90D4A22C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8517C97-1250-4775-B725-2CBD677C3F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9679D68-007E-47A6-A882-07A8088B5C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67BAF92-FB48-468A-B633-46749349E5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875629C-FBE1-4E58-82B5-53DBC3ABD0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C29FC6C-B918-40F3-AAAA-1A4F1DFBEA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D55E2D8-4D39-4F44-AAE7-B3B2DDDB5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EF38C89-9B35-40D5-A2EC-AE4FFF1712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5C842FE-0918-4A9A-B4F3-F69C539B3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5A2FDBE-9CE6-41C7-A149-1FC75441C4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E76B3FC-2648-4EF2-A363-8AED916B45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7AD43BF-C5AB-4324-B39E-5E3AFC887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D7FC0CC-E465-4316-A7B6-42441D27DC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EF568F1-4905-4D65-8510-683A87097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0779A11-5E9E-4455-8DB7-6BF1F0BA4E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2B884067-174C-4C5C-955E-462157D0FA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E5F0FA8-85D6-4B51-B2A8-027AC28D82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76C2522-4938-48D4-9ACE-F61BC4527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119966D-0585-4354-991F-856ADF670D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931C16B-534C-413B-A404-870528429A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88EA28D-0FC2-4BEA-B3EB-D9DEB3C4F7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F2052B6-705D-484A-9856-BCC35D311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357007E-5B0B-4BC1-96BB-2F9A55E28B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44B8928-2E44-471E-818A-AC5F8B9B1D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D3F906D0-CE7C-484D-8C11-5011F768A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739066">
            <a:off x="5520984" y="3122486"/>
            <a:ext cx="2928062" cy="2544637"/>
            <a:chOff x="5281603" y="104899"/>
            <a:chExt cx="6910397" cy="6005491"/>
          </a:xfrm>
        </p:grpSpPr>
        <p:sp>
          <p:nvSpPr>
            <p:cNvPr id="179" name="Freeform 183">
              <a:extLst>
                <a:ext uri="{FF2B5EF4-FFF2-40B4-BE49-F238E27FC236}">
                  <a16:creationId xmlns:a16="http://schemas.microsoft.com/office/drawing/2014/main" id="{0FE191C3-385B-4E2B-ADE9-0FA9E09CA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a:extLst>
                <a:ext uri="{FF2B5EF4-FFF2-40B4-BE49-F238E27FC236}">
                  <a16:creationId xmlns:a16="http://schemas.microsoft.com/office/drawing/2014/main" id="{DF236ECF-9469-429F-B950-E6274E93F7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81" name="Straight Connector 180">
                <a:extLst>
                  <a:ext uri="{FF2B5EF4-FFF2-40B4-BE49-F238E27FC236}">
                    <a16:creationId xmlns:a16="http://schemas.microsoft.com/office/drawing/2014/main" id="{ACFB9B6B-3B4B-406C-A9C4-9E15E8EDA9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185F607-E801-4999-8E05-0C8486DAAA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AE80DE6-1860-413C-83A4-3D16C772FC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CA67FE0-1324-427A-A3EB-EC0E27E8DA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426A4D5-E148-458E-81B7-A67551CC5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AE534E1-BFC4-4B6F-B4A6-D0331A128D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6D2BC14-55E1-4250-A703-26EAE5BEB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28FA0B2-4451-4A40-A6A8-B5B2BFFD22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95551A0-FD49-4C51-9936-31AADCF8F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1AA33D7-B8C3-4A4C-B04C-90496559F6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C11C7CB-C8A3-4FA2-8919-4BDE08B8C0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4122C9F-7650-4E2A-BBDD-5ED1794298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2331B0F-4B2B-49FF-B210-A548BEE14B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E66A3B2-EAB9-4D0F-8CC6-133C4B8D26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5D255CC-F767-47F3-9B04-0F597091D8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E6FFD6E-D10A-4E69-B92A-1C3D4AD900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BAE1242-2228-4493-81B5-F7807B8DAC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A6A8552-686E-44B0-AA9A-9488BB77F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C45C190-42DB-4A86-A102-D04A25E1E1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C2E5DE9-3511-45AE-9F95-710C8211A3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3F3C6F6-47A6-4265-878C-5092E93280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2B1F3E7-F618-4E13-9E16-7118C45C77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5E7DF9B-A62B-4C53-A661-B401D7195B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EE4847E-481F-4419-AE1F-90DED5344C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13E9C09-74A8-40D0-BC37-74CA31F5D0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0009143-1101-4DF3-B01E-766F9BE63D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995E8D24-3C05-4242-92BA-731FDA5AE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40A7CC8-D93E-41C0-8322-8EF549E1A5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B91F070-941B-4307-9931-156C868BFF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F90A755-20A8-4274-A4F7-BD624FECF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D87C615-9E34-495E-8406-FAEFC2F845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11A383A9-4CA6-4FAB-9F61-C5E53DBF8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7B6069C-3205-4BBB-ADDF-D85A07E55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98083F5B-DC24-40B3-92D2-BF90631145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AEA55FF-DDBB-4AA2-ACBD-9A4D56FFCC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E00B1FB-F492-483C-B4D3-893BE48D29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576CFD40-49E1-465A-9B23-F9D980D9A4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D63EDB7-C852-43C0-9954-6F2196FABE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16E726A-0F37-45E3-9BDF-42ECAA68F6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9E8E54E-8FB5-4650-AD2D-C65F3F53A9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33018142-C705-4D1B-8C27-83842B8D18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B029D1D-41B1-45D6-8FC5-9EBEEEBD51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38CE0A4-BE74-4418-8DB6-FC0A391029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C5DC5DB6-FAE4-45E0-A0E5-E613B8D7E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FBB2B3B-650C-4D6B-BA13-A71D6CB8CD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A61A363-0BE0-4381-9635-02A60AE9C1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363EFF4-A1A6-4E57-8128-D13002EAD0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44B3004-D3A0-4C95-8618-02CD578CCD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8511694-389A-4FA7-950D-D0B63A422C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03CF007D-1A35-4653-994F-C5DC685C43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268873C-3BA1-4848-8A1E-55D4416950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F28B5E8-5EF7-40C6-8012-75E3ADCB41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4DD4F11-6920-4398-88A7-0C571FA3F9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87C9D72-9386-43D4-9C27-2B0A676624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903FC60-7B4A-4E8D-B64E-A6570168D8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565646A-F4D1-434F-ACCE-BC14E5D049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B5384FB-B917-47C4-9BEF-B81DFEE8C2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3934C7C-17F3-44A9-96A6-AC1E3AFE0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8AF32D4-0DB1-4F6F-8B2B-27519AB902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E8FB5CFF-2F83-4320-9CD0-CCD78775EC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85CC5D7-8944-4B99-92D2-D827AB9C4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55CCF6E-2B52-4B36-872D-542D0CDD7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12D2E4E5-D86C-41AF-B664-F7E0773984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1B38EA97-5B13-4977-B58D-0B28E2D8BA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0CC35DD3-5BF6-4C99-93A1-C0F5ACAB7A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69C8543-88BB-4CDA-8EF5-2850685210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A091AE30-82E9-4674-9E65-5042AB251C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A3D2800-7BCF-4C76-9CCD-6962D5E5E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AD91264-05B7-4454-AE8C-BAC45B3317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047D64C-CE38-4EDA-8EA5-8A805D525A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3C33408-5D0E-4DE4-8945-9001979D3E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1AE14B5-3844-4A66-A8BC-CD8538C562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5F78B15A-17F2-474B-A6B5-34B225EBA0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14C9FE9-2E7D-466C-978D-713D0A6624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882ACEF4-C446-4969-92B5-8649558C27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DDA39D67-86FF-418E-9876-AB14AFD793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2D3BF31F-EEDE-4027-BAE2-CD14B138C5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37BBBCA-15AD-4E11-813C-E58EE564FD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615" r="27886" b="1"/>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0170" b="2"/>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5" name="Content Placeholder 4"/>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5837" r="16091" b="-2"/>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37001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62582"/>
            <a:ext cx="10515600" cy="3444396"/>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One of the best ways to begin networking is by joining an organization.</a:t>
            </a:r>
          </a:p>
        </p:txBody>
      </p:sp>
    </p:spTree>
    <p:extLst>
      <p:ext uri="{BB962C8B-B14F-4D97-AF65-F5344CB8AC3E}">
        <p14:creationId xmlns:p14="http://schemas.microsoft.com/office/powerpoint/2010/main" val="309815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dirty="0"/>
              <a:t>Organizations</a:t>
            </a:r>
          </a:p>
        </p:txBody>
      </p:sp>
      <p:pic>
        <p:nvPicPr>
          <p:cNvPr id="2050" name="Picture 2" descr="TOP-25 Funny Large Group Photo Ideas - RetouchMe">
            <a:extLst>
              <a:ext uri="{FF2B5EF4-FFF2-40B4-BE49-F238E27FC236}">
                <a16:creationId xmlns:a16="http://schemas.microsoft.com/office/drawing/2014/main" id="{CCC9D4FC-08C6-472F-B4DE-23313093DB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32" r="23330" b="-4"/>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7865806" y="2251587"/>
            <a:ext cx="3706762" cy="3972232"/>
          </a:xfrm>
        </p:spPr>
        <p:txBody>
          <a:bodyPr vert="horz" lIns="91440" tIns="45720" rIns="91440" bIns="45720" rtlCol="0" anchor="ctr">
            <a:normAutofit/>
          </a:bodyPr>
          <a:lstStyle/>
          <a:p>
            <a:r>
              <a:rPr lang="en-US" dirty="0"/>
              <a:t>There are numerous organizations that you can join that will allow you to network with others.</a:t>
            </a:r>
          </a:p>
          <a:p>
            <a:r>
              <a:rPr lang="en-US" dirty="0"/>
              <a:t>Chambers of Commerce, Rotary, or North Shore Women in Business are just a few options.</a:t>
            </a:r>
          </a:p>
        </p:txBody>
      </p:sp>
    </p:spTree>
    <p:extLst>
      <p:ext uri="{BB962C8B-B14F-4D97-AF65-F5344CB8AC3E}">
        <p14:creationId xmlns:p14="http://schemas.microsoft.com/office/powerpoint/2010/main" val="98915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Organizations</a:t>
            </a:r>
          </a:p>
        </p:txBody>
      </p:sp>
      <p:sp>
        <p:nvSpPr>
          <p:cNvPr id="4" name="Content Placeholder 3"/>
          <p:cNvSpPr>
            <a:spLocks noGrp="1"/>
          </p:cNvSpPr>
          <p:nvPr>
            <p:ph sz="half" idx="2"/>
          </p:nvPr>
        </p:nvSpPr>
        <p:spPr>
          <a:xfrm>
            <a:off x="802178" y="2261420"/>
            <a:ext cx="4002936" cy="3637935"/>
          </a:xfrm>
        </p:spPr>
        <p:txBody>
          <a:bodyPr vert="horz" lIns="91440" tIns="45720" rIns="91440" bIns="45720" rtlCol="0" anchor="ctr">
            <a:normAutofit lnSpcReduction="10000"/>
          </a:bodyPr>
          <a:lstStyle/>
          <a:p>
            <a:pPr>
              <a:lnSpc>
                <a:spcPct val="90000"/>
              </a:lnSpc>
            </a:pPr>
            <a:r>
              <a:rPr lang="en-US" sz="1700"/>
              <a:t>When you’re first starting out, spread your net wide with local organizations.</a:t>
            </a:r>
          </a:p>
          <a:p>
            <a:pPr lvl="1">
              <a:lnSpc>
                <a:spcPct val="90000"/>
              </a:lnSpc>
            </a:pPr>
            <a:r>
              <a:rPr lang="en-US" sz="1700"/>
              <a:t>Join numerous newsletters and go to a lot of events.</a:t>
            </a:r>
          </a:p>
          <a:p>
            <a:pPr>
              <a:lnSpc>
                <a:spcPct val="90000"/>
              </a:lnSpc>
            </a:pPr>
            <a:r>
              <a:rPr lang="en-US" sz="1700"/>
              <a:t>Then, decide which are best for you.</a:t>
            </a:r>
          </a:p>
          <a:p>
            <a:pPr>
              <a:lnSpc>
                <a:spcPct val="90000"/>
              </a:lnSpc>
            </a:pPr>
            <a:r>
              <a:rPr lang="en-US" sz="1700"/>
              <a:t>When you choose, go deep there:</a:t>
            </a:r>
          </a:p>
          <a:p>
            <a:pPr lvl="1">
              <a:lnSpc>
                <a:spcPct val="90000"/>
              </a:lnSpc>
            </a:pPr>
            <a:r>
              <a:rPr lang="en-US" sz="1700"/>
              <a:t>Volunteer, take a leadership role, have one-on-one meetings with people you meet.</a:t>
            </a:r>
          </a:p>
          <a:p>
            <a:pPr lvl="1">
              <a:lnSpc>
                <a:spcPct val="90000"/>
              </a:lnSpc>
            </a:pPr>
            <a:r>
              <a:rPr lang="en-US" sz="1700"/>
              <a:t>See how you can grow a reputation as someone to know in that community by being someone of service, who offers value, and follows through.</a:t>
            </a:r>
          </a:p>
        </p:txBody>
      </p:sp>
      <p:pic>
        <p:nvPicPr>
          <p:cNvPr id="5" name="Content Placeholder 4" descr="A person in a red shirt&#10;&#10;Description automatically generated with medium confidenc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89752" y="1062037"/>
            <a:ext cx="6095593" cy="457169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4865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left)">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Organizations</a:t>
            </a:r>
          </a:p>
        </p:txBody>
      </p:sp>
      <p:sp>
        <p:nvSpPr>
          <p:cNvPr id="3" name="Content Placeholder 2"/>
          <p:cNvSpPr>
            <a:spLocks noGrp="1"/>
          </p:cNvSpPr>
          <p:nvPr>
            <p:ph idx="1"/>
          </p:nvPr>
        </p:nvSpPr>
        <p:spPr/>
        <p:txBody>
          <a:bodyPr/>
          <a:lstStyle/>
          <a:p>
            <a:pPr lvl="0"/>
            <a:r>
              <a:rPr lang="en-US" dirty="0"/>
              <a:t>Many communities also have organizations specifically for young professionals that are just entering the professional world and are looking to start building a network.</a:t>
            </a:r>
          </a:p>
          <a:p>
            <a:pPr lvl="1"/>
            <a:r>
              <a:rPr lang="en-US" u="sng" dirty="0"/>
              <a:t>Meetup</a:t>
            </a:r>
            <a:r>
              <a:rPr lang="en-US" dirty="0"/>
              <a:t> is one option for finding such organizations. This site is blocked on work computers, but you can still access it from your home computer or phone!</a:t>
            </a:r>
          </a:p>
          <a:p>
            <a:r>
              <a:rPr lang="en-US" dirty="0"/>
              <a:t> You can also find organizations specific to your industry.</a:t>
            </a:r>
          </a:p>
          <a:p>
            <a:pPr lvl="1"/>
            <a:r>
              <a:rPr lang="en-US" dirty="0"/>
              <a:t>E.g., Massachusetts Bankers Association</a:t>
            </a:r>
          </a:p>
          <a:p>
            <a:endParaRPr lang="en-US" dirty="0"/>
          </a:p>
        </p:txBody>
      </p:sp>
    </p:spTree>
    <p:extLst>
      <p:ext uri="{BB962C8B-B14F-4D97-AF65-F5344CB8AC3E}">
        <p14:creationId xmlns:p14="http://schemas.microsoft.com/office/powerpoint/2010/main" val="6539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dirty="0"/>
              <a:t>Organizations</a:t>
            </a:r>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rcRect l="23300" r="23300"/>
          <a:stretch/>
        </p:blipFill>
        <p:spPr>
          <a:xfrm>
            <a:off x="1302225" y="643463"/>
            <a:ext cx="5580356"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Content Placeholder 3"/>
          <p:cNvSpPr>
            <a:spLocks noGrp="1"/>
          </p:cNvSpPr>
          <p:nvPr>
            <p:ph sz="half" idx="2"/>
          </p:nvPr>
        </p:nvSpPr>
        <p:spPr>
          <a:xfrm>
            <a:off x="7865806" y="2251587"/>
            <a:ext cx="3706762" cy="3972232"/>
          </a:xfrm>
        </p:spPr>
        <p:txBody>
          <a:bodyPr vert="horz" lIns="91440" tIns="45720" rIns="91440" bIns="45720" rtlCol="0" anchor="ctr">
            <a:normAutofit/>
          </a:bodyPr>
          <a:lstStyle/>
          <a:p>
            <a:pPr lvl="0"/>
            <a:r>
              <a:rPr lang="en-US" dirty="0"/>
              <a:t>Community service organizations are another great way to get involved and meet people.</a:t>
            </a:r>
          </a:p>
          <a:p>
            <a:pPr lvl="1"/>
            <a:r>
              <a:rPr lang="en-US" dirty="0"/>
              <a:t>Any organization where you can volunteer is a great way to meet new people who share the same interests and passions that you do.</a:t>
            </a:r>
          </a:p>
          <a:p>
            <a:r>
              <a:rPr lang="en-US" dirty="0"/>
              <a:t>Examples include Citizens Inn Peabody, United Way, and Leap for Education Salem.</a:t>
            </a:r>
          </a:p>
        </p:txBody>
      </p:sp>
    </p:spTree>
    <p:extLst>
      <p:ext uri="{BB962C8B-B14F-4D97-AF65-F5344CB8AC3E}">
        <p14:creationId xmlns:p14="http://schemas.microsoft.com/office/powerpoint/2010/main" val="425339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5350" y="639445"/>
            <a:ext cx="10515600" cy="960755"/>
          </a:xfrm>
          <a:prstGeom prst="rect">
            <a:avLst/>
          </a:prstGeom>
        </p:spPr>
        <p:txBody>
          <a:bodyPr/>
          <a:lstStyle>
            <a:lvl1pPr algn="ctr" defTabSz="914400" rtl="0" eaLnBrk="1" latinLnBrk="0" hangingPunct="1">
              <a:lnSpc>
                <a:spcPct val="90000"/>
              </a:lnSpc>
              <a:spcBef>
                <a:spcPct val="0"/>
              </a:spcBef>
              <a:buNone/>
              <a:defRPr sz="4400" kern="1200">
                <a:solidFill>
                  <a:srgbClr val="24457A"/>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ln w="0"/>
                <a:solidFill>
                  <a:schemeClr val="accent1"/>
                </a:solidFill>
                <a:effectLst>
                  <a:outerShdw blurRad="38100" dist="25400" dir="5400000" algn="ctr" rotWithShape="0">
                    <a:srgbClr val="6E747A">
                      <a:alpha val="43000"/>
                    </a:srgbClr>
                  </a:outerShdw>
                </a:effectLst>
              </a:rPr>
              <a:t>Pick a Table</a:t>
            </a:r>
          </a:p>
        </p:txBody>
      </p:sp>
      <p:sp>
        <p:nvSpPr>
          <p:cNvPr id="3" name="Rounded Rectangle 2"/>
          <p:cNvSpPr/>
          <p:nvPr/>
        </p:nvSpPr>
        <p:spPr>
          <a:xfrm>
            <a:off x="200025" y="1394460"/>
            <a:ext cx="3760470" cy="48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080511" y="1520190"/>
            <a:ext cx="3760470" cy="485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ounded Rectangle 4"/>
          <p:cNvSpPr/>
          <p:nvPr/>
        </p:nvSpPr>
        <p:spPr>
          <a:xfrm>
            <a:off x="7962899" y="1394460"/>
            <a:ext cx="3760470" cy="48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1530" y="1600200"/>
            <a:ext cx="2457450" cy="369332"/>
          </a:xfrm>
          <a:prstGeom prst="rect">
            <a:avLst/>
          </a:prstGeom>
          <a:noFill/>
        </p:spPr>
        <p:txBody>
          <a:bodyPr wrap="square" rtlCol="0">
            <a:spAutoFit/>
          </a:bodyPr>
          <a:lstStyle/>
          <a:p>
            <a:pPr algn="ctr"/>
            <a:r>
              <a:rPr lang="en-US" b="1" dirty="0">
                <a:solidFill>
                  <a:schemeClr val="bg1">
                    <a:lumMod val="85000"/>
                  </a:schemeClr>
                </a:solidFill>
              </a:rPr>
              <a:t>TABLE 1</a:t>
            </a:r>
          </a:p>
        </p:txBody>
      </p:sp>
      <p:sp>
        <p:nvSpPr>
          <p:cNvPr id="7" name="TextBox 6"/>
          <p:cNvSpPr txBox="1"/>
          <p:nvPr/>
        </p:nvSpPr>
        <p:spPr>
          <a:xfrm>
            <a:off x="4732972" y="1600200"/>
            <a:ext cx="2457450" cy="369332"/>
          </a:xfrm>
          <a:prstGeom prst="rect">
            <a:avLst/>
          </a:prstGeom>
          <a:noFill/>
        </p:spPr>
        <p:txBody>
          <a:bodyPr wrap="square" rtlCol="0">
            <a:spAutoFit/>
          </a:bodyPr>
          <a:lstStyle/>
          <a:p>
            <a:pPr algn="ctr"/>
            <a:r>
              <a:rPr lang="en-US" b="1" dirty="0">
                <a:solidFill>
                  <a:schemeClr val="bg1">
                    <a:lumMod val="85000"/>
                  </a:schemeClr>
                </a:solidFill>
              </a:rPr>
              <a:t>TABLE 2</a:t>
            </a:r>
          </a:p>
        </p:txBody>
      </p:sp>
      <p:sp>
        <p:nvSpPr>
          <p:cNvPr id="8" name="TextBox 7"/>
          <p:cNvSpPr txBox="1"/>
          <p:nvPr/>
        </p:nvSpPr>
        <p:spPr>
          <a:xfrm>
            <a:off x="8751570" y="1619012"/>
            <a:ext cx="245745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b="1" dirty="0">
                <a:solidFill>
                  <a:schemeClr val="bg1">
                    <a:lumMod val="85000"/>
                  </a:schemeClr>
                </a:solidFill>
              </a:rPr>
              <a:t>TABLE 3</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2017316"/>
            <a:ext cx="1160224" cy="11602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205" y="1914922"/>
            <a:ext cx="1270635" cy="127063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1833" r="13009"/>
          <a:stretch/>
        </p:blipFill>
        <p:spPr>
          <a:xfrm>
            <a:off x="8355330" y="2056902"/>
            <a:ext cx="1097280" cy="112063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9699" t="3954" r="9273" b="26516"/>
          <a:stretch/>
        </p:blipFill>
        <p:spPr>
          <a:xfrm>
            <a:off x="2448130" y="2000704"/>
            <a:ext cx="1108573" cy="1189196"/>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067" r="13113"/>
          <a:stretch/>
        </p:blipFill>
        <p:spPr>
          <a:xfrm>
            <a:off x="6204585" y="2035243"/>
            <a:ext cx="1131570" cy="1163955"/>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21073" r="19062"/>
          <a:stretch/>
        </p:blipFill>
        <p:spPr>
          <a:xfrm>
            <a:off x="10193344" y="2035243"/>
            <a:ext cx="1145215" cy="1196494"/>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34314" r="17402" b="12201"/>
          <a:stretch/>
        </p:blipFill>
        <p:spPr>
          <a:xfrm>
            <a:off x="1447316" y="3344101"/>
            <a:ext cx="1174792" cy="1201627"/>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16368" t="5760" r="13184" b="33522"/>
          <a:stretch/>
        </p:blipFill>
        <p:spPr>
          <a:xfrm>
            <a:off x="5333047" y="3344101"/>
            <a:ext cx="1193483" cy="128451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6387" y="3344101"/>
            <a:ext cx="1216343" cy="1216343"/>
          </a:xfrm>
          <a:prstGeom prst="rect">
            <a:avLst/>
          </a:prstGeom>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val="0"/>
              </a:ext>
            </a:extLst>
          </a:blip>
          <a:srcRect t="7073" b="22545"/>
          <a:stretch/>
        </p:blipFill>
        <p:spPr>
          <a:xfrm>
            <a:off x="540538" y="4753003"/>
            <a:ext cx="1226050" cy="1291932"/>
          </a:xfrm>
          <a:prstGeom prst="rect">
            <a:avLst/>
          </a:prstGeom>
        </p:spPr>
      </p:pic>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t="12468" r="10706" b="22715"/>
          <a:stretch/>
        </p:blipFill>
        <p:spPr>
          <a:xfrm>
            <a:off x="4364830" y="4828929"/>
            <a:ext cx="1213010" cy="1311203"/>
          </a:xfrm>
          <a:prstGeom prst="rect">
            <a:avLst/>
          </a:prstGeom>
        </p:spPr>
      </p:pic>
      <p:pic>
        <p:nvPicPr>
          <p:cNvPr id="20" name="Picture 19"/>
          <p:cNvPicPr>
            <a:picLocks noChangeAspect="1"/>
          </p:cNvPicPr>
          <p:nvPr/>
        </p:nvPicPr>
        <p:blipFill rotWithShape="1">
          <a:blip r:embed="rId14" cstate="print">
            <a:extLst>
              <a:ext uri="{28A0092B-C50C-407E-A947-70E740481C1C}">
                <a14:useLocalDpi xmlns:a14="http://schemas.microsoft.com/office/drawing/2010/main" val="0"/>
              </a:ext>
            </a:extLst>
          </a:blip>
          <a:srcRect l="9230" t="4166" r="6982" b="33834"/>
          <a:stretch/>
        </p:blipFill>
        <p:spPr>
          <a:xfrm>
            <a:off x="8305406" y="4727005"/>
            <a:ext cx="1147204" cy="1226322"/>
          </a:xfrm>
          <a:prstGeom prst="rect">
            <a:avLst/>
          </a:prstGeom>
        </p:spPr>
      </p:pic>
      <p:pic>
        <p:nvPicPr>
          <p:cNvPr id="21" name="Picture 20"/>
          <p:cNvPicPr>
            <a:picLocks noChangeAspect="1"/>
          </p:cNvPicPr>
          <p:nvPr/>
        </p:nvPicPr>
        <p:blipFill rotWithShape="1">
          <a:blip r:embed="rId15" cstate="print">
            <a:extLst>
              <a:ext uri="{28A0092B-C50C-407E-A947-70E740481C1C}">
                <a14:useLocalDpi xmlns:a14="http://schemas.microsoft.com/office/drawing/2010/main" val="0"/>
              </a:ext>
            </a:extLst>
          </a:blip>
          <a:srcRect l="21168" t="7167" r="9898" b="37500"/>
          <a:stretch/>
        </p:blipFill>
        <p:spPr>
          <a:xfrm>
            <a:off x="2404261" y="4766525"/>
            <a:ext cx="1196310" cy="1264888"/>
          </a:xfrm>
          <a:prstGeom prst="rect">
            <a:avLst/>
          </a:prstGeom>
        </p:spPr>
      </p:pic>
      <p:pic>
        <p:nvPicPr>
          <p:cNvPr id="22" name="Picture 21"/>
          <p:cNvPicPr>
            <a:picLocks noChangeAspect="1"/>
          </p:cNvPicPr>
          <p:nvPr/>
        </p:nvPicPr>
        <p:blipFill rotWithShape="1">
          <a:blip r:embed="rId16">
            <a:extLst>
              <a:ext uri="{28A0092B-C50C-407E-A947-70E740481C1C}">
                <a14:useLocalDpi xmlns:a14="http://schemas.microsoft.com/office/drawing/2010/main" val="0"/>
              </a:ext>
            </a:extLst>
          </a:blip>
          <a:srcRect l="19955" r="18711" b="35476"/>
          <a:stretch/>
        </p:blipFill>
        <p:spPr>
          <a:xfrm>
            <a:off x="6184105" y="4787156"/>
            <a:ext cx="1314450" cy="1382839"/>
          </a:xfrm>
          <a:prstGeom prst="rect">
            <a:avLst/>
          </a:prstGeom>
        </p:spPr>
      </p:pic>
      <p:pic>
        <p:nvPicPr>
          <p:cNvPr id="23" name="Picture 22"/>
          <p:cNvPicPr>
            <a:picLocks noChangeAspect="1"/>
          </p:cNvPicPr>
          <p:nvPr/>
        </p:nvPicPr>
        <p:blipFill rotWithShape="1">
          <a:blip r:embed="rId17">
            <a:extLst>
              <a:ext uri="{28A0092B-C50C-407E-A947-70E740481C1C}">
                <a14:useLocalDpi xmlns:a14="http://schemas.microsoft.com/office/drawing/2010/main" val="0"/>
              </a:ext>
            </a:extLst>
          </a:blip>
          <a:srcRect l="26990" r="16823"/>
          <a:stretch/>
        </p:blipFill>
        <p:spPr>
          <a:xfrm>
            <a:off x="10161353" y="4753003"/>
            <a:ext cx="1295317" cy="1295316"/>
          </a:xfrm>
          <a:prstGeom prst="rect">
            <a:avLst/>
          </a:prstGeom>
        </p:spPr>
      </p:pic>
    </p:spTree>
    <p:extLst>
      <p:ext uri="{BB962C8B-B14F-4D97-AF65-F5344CB8AC3E}">
        <p14:creationId xmlns:p14="http://schemas.microsoft.com/office/powerpoint/2010/main" val="520715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5806" y="643463"/>
            <a:ext cx="3706762" cy="1608124"/>
          </a:xfrm>
        </p:spPr>
        <p:txBody>
          <a:bodyPr>
            <a:normAutofit/>
          </a:bodyPr>
          <a:lstStyle/>
          <a:p>
            <a:r>
              <a:rPr lang="en-US" dirty="0"/>
              <a:t>Organizations</a:t>
            </a:r>
          </a:p>
        </p:txBody>
      </p:sp>
      <p:pic>
        <p:nvPicPr>
          <p:cNvPr id="7" name="Graphic 6" descr="Onboarding">
            <a:extLst>
              <a:ext uri="{FF2B5EF4-FFF2-40B4-BE49-F238E27FC236}">
                <a16:creationId xmlns:a16="http://schemas.microsoft.com/office/drawing/2014/main" id="{879E5B6E-BF2A-4855-B1A5-8F3A66E28F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2225" y="643463"/>
            <a:ext cx="5580356"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p:cNvSpPr>
            <a:spLocks noGrp="1"/>
          </p:cNvSpPr>
          <p:nvPr>
            <p:ph idx="1"/>
          </p:nvPr>
        </p:nvSpPr>
        <p:spPr>
          <a:xfrm>
            <a:off x="7865806" y="2251587"/>
            <a:ext cx="3706762" cy="3972232"/>
          </a:xfrm>
        </p:spPr>
        <p:txBody>
          <a:bodyPr>
            <a:normAutofit/>
          </a:bodyPr>
          <a:lstStyle/>
          <a:p>
            <a:r>
              <a:rPr lang="en-US" dirty="0"/>
              <a:t>Volunteering has the added benefit of built-in shared interests with the people working with you, making for an easy icebreaker when you’re trying to start up a conversation.</a:t>
            </a:r>
          </a:p>
          <a:p>
            <a:r>
              <a:rPr lang="en-US" dirty="0"/>
              <a:t>Volunteer organizations also offer the opportunity to learn new skills that can help you in your career and life.</a:t>
            </a:r>
          </a:p>
          <a:p>
            <a:r>
              <a:rPr lang="en-US" dirty="0"/>
              <a:t>Rotary is a great example of a service organization you can join.</a:t>
            </a:r>
          </a:p>
          <a:p>
            <a:endParaRPr lang="en-US" dirty="0"/>
          </a:p>
        </p:txBody>
      </p:sp>
    </p:spTree>
    <p:extLst>
      <p:ext uri="{BB962C8B-B14F-4D97-AF65-F5344CB8AC3E}">
        <p14:creationId xmlns:p14="http://schemas.microsoft.com/office/powerpoint/2010/main" val="39355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7097" y="1770597"/>
            <a:ext cx="10515600" cy="3316805"/>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Networking often takes place at events designed specifically for building your network.</a:t>
            </a:r>
          </a:p>
        </p:txBody>
      </p:sp>
    </p:spTree>
    <p:extLst>
      <p:ext uri="{BB962C8B-B14F-4D97-AF65-F5344CB8AC3E}">
        <p14:creationId xmlns:p14="http://schemas.microsoft.com/office/powerpoint/2010/main" val="11464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609600"/>
            <a:ext cx="6282266" cy="1456267"/>
          </a:xfrm>
        </p:spPr>
        <p:txBody>
          <a:bodyPr vert="horz" lIns="91440" tIns="45720" rIns="91440" bIns="45720" rtlCol="0" anchor="ctr">
            <a:normAutofit/>
          </a:bodyPr>
          <a:lstStyle/>
          <a:p>
            <a:r>
              <a:rPr lang="en-US"/>
              <a:t>Events</a:t>
            </a:r>
            <a:endParaRPr lang="en-US" dirty="0"/>
          </a:p>
        </p:txBody>
      </p:sp>
      <p:sp>
        <p:nvSpPr>
          <p:cNvPr id="3" name="Content Placeholder 2"/>
          <p:cNvSpPr>
            <a:spLocks noGrp="1"/>
          </p:cNvSpPr>
          <p:nvPr>
            <p:ph sz="half" idx="1"/>
          </p:nvPr>
        </p:nvSpPr>
        <p:spPr>
          <a:xfrm>
            <a:off x="685802" y="2142067"/>
            <a:ext cx="6282266" cy="3649133"/>
          </a:xfrm>
        </p:spPr>
        <p:txBody>
          <a:bodyPr vert="horz" lIns="91440" tIns="45720" rIns="91440" bIns="45720" rtlCol="0" anchor="ctr">
            <a:normAutofit/>
          </a:bodyPr>
          <a:lstStyle/>
          <a:p>
            <a:pPr lvl="0"/>
            <a:r>
              <a:rPr lang="en-US"/>
              <a:t>If you are involved in an organization, many of them hold regular networking events that you can attend.</a:t>
            </a:r>
          </a:p>
          <a:p>
            <a:pPr lvl="1"/>
            <a:r>
              <a:rPr lang="en-US"/>
              <a:t>Even if you aren’t a member, you can follow their social media or sign up for their newsletters to find out about networking events.</a:t>
            </a:r>
          </a:p>
          <a:p>
            <a:r>
              <a:rPr lang="en-US"/>
              <a:t>Signing up for your local Chamber of Commerce newsletter is a </a:t>
            </a:r>
            <a:r>
              <a:rPr lang="en-US" u="sng"/>
              <a:t>must</a:t>
            </a:r>
            <a:r>
              <a:rPr lang="en-US"/>
              <a:t> if you want to build a network in your local community.</a:t>
            </a:r>
          </a:p>
          <a:p>
            <a:endParaRPr lang="en-US"/>
          </a:p>
        </p:txBody>
      </p:sp>
      <p:pic>
        <p:nvPicPr>
          <p:cNvPr id="3074" name="Picture 2" descr="World&amp;#39;s Largest Professional Network | Social media humor, Networking event,  Funny cartoons">
            <a:extLst>
              <a:ext uri="{FF2B5EF4-FFF2-40B4-BE49-F238E27FC236}">
                <a16:creationId xmlns:a16="http://schemas.microsoft.com/office/drawing/2014/main" id="{C9D938A3-F3B0-44FF-AD77-C90E19C84B3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90936" y="1323471"/>
            <a:ext cx="3445714" cy="413485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Events</a:t>
            </a:r>
          </a:p>
        </p:txBody>
      </p:sp>
      <p:sp>
        <p:nvSpPr>
          <p:cNvPr id="3" name="Content Placeholder 2"/>
          <p:cNvSpPr>
            <a:spLocks noGrp="1"/>
          </p:cNvSpPr>
          <p:nvPr>
            <p:ph idx="1"/>
          </p:nvPr>
        </p:nvSpPr>
        <p:spPr>
          <a:xfrm>
            <a:off x="802178" y="2261420"/>
            <a:ext cx="4002936" cy="3637935"/>
          </a:xfrm>
        </p:spPr>
        <p:txBody>
          <a:bodyPr>
            <a:normAutofit/>
          </a:bodyPr>
          <a:lstStyle/>
          <a:p>
            <a:pPr lvl="0"/>
            <a:r>
              <a:rPr lang="en-US" dirty="0"/>
              <a:t>Remember that boards and members are going to be different for every organization and event, so going to a variety will help you meet lots of different types of people.</a:t>
            </a:r>
          </a:p>
          <a:p>
            <a:pPr lvl="0"/>
            <a:r>
              <a:rPr lang="en-US" dirty="0"/>
              <a:t>You can also look for workshops, conferences, or trainings that will help you develop particular skills that will be useful in your career, and network with other participants at the same time.</a:t>
            </a:r>
          </a:p>
          <a:p>
            <a:endParaRPr lang="en-US" dirty="0"/>
          </a:p>
        </p:txBody>
      </p:sp>
      <p:pic>
        <p:nvPicPr>
          <p:cNvPr id="7" name="Graphic 6" descr="Recruitment Management">
            <a:extLst>
              <a:ext uri="{FF2B5EF4-FFF2-40B4-BE49-F238E27FC236}">
                <a16:creationId xmlns:a16="http://schemas.microsoft.com/office/drawing/2014/main" id="{4E34D6B8-BBDD-4107-85D7-382916C6F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077" y="796413"/>
            <a:ext cx="510294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126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1708"/>
            <a:ext cx="10515600" cy="3157316"/>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Many professionals start building their networks by finding a networking mentor.</a:t>
            </a:r>
          </a:p>
        </p:txBody>
      </p:sp>
    </p:spTree>
    <p:extLst>
      <p:ext uri="{BB962C8B-B14F-4D97-AF65-F5344CB8AC3E}">
        <p14:creationId xmlns:p14="http://schemas.microsoft.com/office/powerpoint/2010/main" val="24075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609600"/>
            <a:ext cx="6282266" cy="1456267"/>
          </a:xfrm>
        </p:spPr>
        <p:txBody>
          <a:bodyPr vert="horz" lIns="91440" tIns="45720" rIns="91440" bIns="45720" rtlCol="0" anchor="ctr">
            <a:normAutofit/>
          </a:bodyPr>
          <a:lstStyle/>
          <a:p>
            <a:r>
              <a:rPr lang="en-US" dirty="0"/>
              <a:t>Mentors</a:t>
            </a:r>
          </a:p>
        </p:txBody>
      </p:sp>
      <p:sp>
        <p:nvSpPr>
          <p:cNvPr id="3" name="Content Placeholder 2"/>
          <p:cNvSpPr>
            <a:spLocks noGrp="1"/>
          </p:cNvSpPr>
          <p:nvPr>
            <p:ph sz="half" idx="1"/>
          </p:nvPr>
        </p:nvSpPr>
        <p:spPr>
          <a:xfrm>
            <a:off x="685802" y="2142067"/>
            <a:ext cx="6282266" cy="3649133"/>
          </a:xfrm>
        </p:spPr>
        <p:txBody>
          <a:bodyPr vert="horz" lIns="91440" tIns="45720" rIns="91440" bIns="45720" rtlCol="0" anchor="ctr">
            <a:normAutofit/>
          </a:bodyPr>
          <a:lstStyle/>
          <a:p>
            <a:pPr lvl="0"/>
            <a:r>
              <a:rPr lang="en-US" dirty="0"/>
              <a:t>Starting to build your network isn’t always easy, so it doesn’t hurt to find a colleague who already has a broad network and ask them to be your networking mentor.</a:t>
            </a:r>
          </a:p>
          <a:p>
            <a:pPr lvl="1"/>
            <a:r>
              <a:rPr lang="en-US" dirty="0"/>
              <a:t>They can offer good advice for events to attend and how to hold conversations.</a:t>
            </a:r>
          </a:p>
          <a:p>
            <a:pPr lvl="1"/>
            <a:r>
              <a:rPr lang="en-US" dirty="0"/>
              <a:t>Most importantly, they can make introductions at events to facilitate your initial meetings with new contacts.</a:t>
            </a:r>
          </a:p>
          <a:p>
            <a:endParaRPr lang="en-US" dirty="0"/>
          </a:p>
        </p:txBody>
      </p:sp>
      <p:pic>
        <p:nvPicPr>
          <p:cNvPr id="4098" name="Picture 2" descr="Nonoyougotta Awrlikedis the Mentor | Mentor Meme on ME.ME">
            <a:extLst>
              <a:ext uri="{FF2B5EF4-FFF2-40B4-BE49-F238E27FC236}">
                <a16:creationId xmlns:a16="http://schemas.microsoft.com/office/drawing/2014/main" id="{060B7E31-DA3D-4728-9196-FA905AE8BF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90936" y="1962189"/>
            <a:ext cx="3445714" cy="2857421"/>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92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Mentors</a:t>
            </a:r>
          </a:p>
        </p:txBody>
      </p:sp>
      <p:sp>
        <p:nvSpPr>
          <p:cNvPr id="3" name="Content Placeholder 2"/>
          <p:cNvSpPr>
            <a:spLocks noGrp="1"/>
          </p:cNvSpPr>
          <p:nvPr>
            <p:ph idx="1"/>
          </p:nvPr>
        </p:nvSpPr>
        <p:spPr>
          <a:xfrm>
            <a:off x="5703570" y="1939925"/>
            <a:ext cx="5650230" cy="4351338"/>
          </a:xfrm>
        </p:spPr>
        <p:txBody>
          <a:bodyPr/>
          <a:lstStyle/>
          <a:p>
            <a:pPr lvl="0"/>
            <a:r>
              <a:rPr lang="en-US" dirty="0"/>
              <a:t>If you choose a mentor who is actively involved in an organization that interest you, this will make it easier for you to become involved.</a:t>
            </a:r>
          </a:p>
          <a:p>
            <a:r>
              <a:rPr lang="en-US" dirty="0"/>
              <a:t>If your mentor is a board member, there’s a good chance that when the time comes for them to step down, you will be next in line for their seat.</a:t>
            </a:r>
          </a:p>
          <a:p>
            <a:endParaRPr lang="en-US" dirty="0"/>
          </a:p>
        </p:txBody>
      </p:sp>
      <p:sp>
        <p:nvSpPr>
          <p:cNvPr id="5" name="Rectangle: Rounded Corners 4"/>
          <p:cNvSpPr/>
          <p:nvPr/>
        </p:nvSpPr>
        <p:spPr>
          <a:xfrm>
            <a:off x="258017" y="2561875"/>
            <a:ext cx="5307330" cy="282630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Source Sans Pro"/>
              </a:rPr>
              <a:t>“Mentoring is a brain to pick, an ear to listen, and a push in the right direction.”</a:t>
            </a:r>
            <a:b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Source Sans Pro"/>
              </a:rPr>
            </a:b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Source Sans Pro"/>
              </a:rPr>
              <a:t> — John Crosby </a:t>
            </a:r>
            <a:endParaRPr lang="en-U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7116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9C946AC-2072-4946-A2B8-39F09D09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748C8C8-F348-4D00-852A-26DD9EBCC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p:nvSpPr>
          <p:cNvPr id="2" name="Title 1"/>
          <p:cNvSpPr>
            <a:spLocks noGrp="1"/>
          </p:cNvSpPr>
          <p:nvPr>
            <p:ph type="title"/>
          </p:nvPr>
        </p:nvSpPr>
        <p:spPr>
          <a:xfrm>
            <a:off x="486876" y="2032000"/>
            <a:ext cx="4513792" cy="2819398"/>
          </a:xfrm>
        </p:spPr>
        <p:txBody>
          <a:bodyPr vert="horz" lIns="91440" tIns="45720" rIns="91440" bIns="45720" rtlCol="0" anchor="b">
            <a:normAutofit/>
          </a:bodyPr>
          <a:lstStyle/>
          <a:p>
            <a:pPr algn="r"/>
            <a:r>
              <a:rPr lang="en-US" sz="4800">
                <a:solidFill>
                  <a:srgbClr val="FFFFFF"/>
                </a:solidFill>
              </a:rPr>
              <a:t>Creating your “elevator pitch”</a:t>
            </a:r>
          </a:p>
        </p:txBody>
      </p:sp>
      <p:sp useBgFill="1">
        <p:nvSpPr>
          <p:cNvPr id="15" name="Freeform 5">
            <a:extLst>
              <a:ext uri="{FF2B5EF4-FFF2-40B4-BE49-F238E27FC236}">
                <a16:creationId xmlns:a16="http://schemas.microsoft.com/office/drawing/2014/main" id="{559FD8B5-8CC4-4CFE-BD2A-1216B1F2C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7" name="Freeform 14">
            <a:extLst>
              <a:ext uri="{FF2B5EF4-FFF2-40B4-BE49-F238E27FC236}">
                <a16:creationId xmlns:a16="http://schemas.microsoft.com/office/drawing/2014/main" id="{9ECF13F4-3D2A-4F2E-9BBD-3038670D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660E16-DCC0-4B6C-8E84-4C2925800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 name="Straight Connector 19">
              <a:extLst>
                <a:ext uri="{FF2B5EF4-FFF2-40B4-BE49-F238E27FC236}">
                  <a16:creationId xmlns:a16="http://schemas.microsoft.com/office/drawing/2014/main" id="{29130F79-611E-4458-B53E-36A2572171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A78691-46E9-469A-921B-9D16933EE1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4AA196-3090-4283-ADF0-893F810858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D33794-9D71-4B08-AE11-8B589EFBA2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AFBF0E-867E-4181-93DF-9A13F334B0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EA8258-0459-4037-BABC-B1A0A5D705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BB355F-363A-4046-90AF-3DDB7AA184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334308-B9EC-41CF-8B6C-23FB134BA5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781133-0656-4918-BE6A-703C148ED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4F93AD-8044-447B-8CAC-8A06971603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A78689-5B7A-4420-A3DC-0EA0815835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09CC934-4D78-4334-8B7F-4D0C13D6C9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8DA411-6F43-42CF-8A08-B2871E3822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7563A-04A5-4952-AA6D-E503558C5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41B232-E630-4AC7-9A97-763529D70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ABA1A2-F7BA-4FB5-AD0A-A4DBBCF6F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EA99E51-908F-4D65-AC2B-A8E75A1FE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F2D126B-7D1C-4D2C-97D5-2D8C686B78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4B20164-1C4E-4FA3-A2E5-389E740773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54E7AD9-228F-47CD-A598-CB579B489A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D2B81A-6082-4668-8AA7-F2757C8EC2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69BD5F-3BFE-4BA0-A24F-7F80A73B8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4D532A-F49F-4BB9-AAA6-8B2B89CB6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B2224AE-40A4-483D-991E-9490A01B76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3DE117-F3FA-4657-B4A7-40DE41238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5EA1EB-1126-463C-AD87-4FB126C6F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336723-7646-4B25-9EE9-519CC8334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52B6D8B-5579-4262-9376-B702382B0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7893BD-D1AE-48C1-91A9-D47879376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C6FEEA5-8E66-4C31-92AD-01305FF488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E18335-591C-4354-9390-DD371BB3F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51098D0-C2B4-4D61-92D5-C81DDBDA22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EACD9C3-3E01-47CF-BC68-BDAE22E30B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0A5C950-6480-44E0-9D50-F193147D55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68F1BDE-24EB-4308-AB69-F353C8598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3E12EF-845B-41E6-BA82-F6CD46C0F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646EE72-4D70-46B4-B655-74722AAC2A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BB073B-89FD-4B47-814B-A8EE7A1EE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EE25488-63A9-43E5-A03F-2E628C3B21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BE7FDEE-BD70-4D8F-B5CE-4D03F1D00E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039673A-8522-4BFC-B8B2-7F2FEAED4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7AB08C4-AF01-4D1D-90EA-A4113CFF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C8E7B06-FF45-4365-9DF4-E8E315A5B3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8F00765-F5EC-427C-A7A1-CDFA0406F2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FE1EF8A-C81D-4879-9142-3697CA0BC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80C0B62-6F07-4DD2-B308-F3C29F29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9C7C8CB-2D13-4138-B3C1-B78EC19B5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EB1BC7E-04BC-423C-843D-7C149C25A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8BA62C3-B17C-4AD0-B585-1C42ED745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B6F8BD1-22F9-4EE2-93C7-F859F3B99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73F2AA-33AE-4A43-AFA9-50C60D6F6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339DB1-5BB0-42C5-B12D-7555AD403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413BF1A-CE02-41EB-8977-EBE39AE0D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899680C-3DC7-4B71-8D34-7EE8306FEC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3B57EA5-419A-4EE0-BB93-356B12F6D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7A79B15-73B1-417F-A985-25FBC893F7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66DE9DC-92E2-44D8-B7D0-D1295DD8F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A1F3CD-685D-4541-8715-91E39B1E2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63E90F9-BD80-4805-A68E-CA56D5249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014402D-979B-4D18-9E85-4D8F6C986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A04AE49-4B0B-4908-B1DB-480F568D2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293E6AC-4EF0-4B88-AC7E-BCB112010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344B49D-AFCD-4426-AC08-F3128282C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B776AB-0884-47E4-AC8D-69A19A610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1EC5397-87DB-4803-855B-44DFE9BBB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8EF0075-59DA-4C16-BF01-C65EE2DDD8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ABF3642-CC62-4EA5-8A59-1AFF97A560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7715913-AE6D-4FFC-A6EC-E7EE027D2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6B78CB6-17D0-445E-A523-FD18D3BE29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83E7655-41DA-4DFA-9DEC-FD37064F0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E953697-F897-4DE0-B735-80C721129E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C7CED19-0566-4D81-A59A-5A3561F1B7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E247A59-B18F-4331-BC8D-07C3DA5E8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21C3132-6A07-4EB5-A00C-2176067CB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067D677-3FA9-4187-B1CA-F6298A917C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2E9FC80-B3E8-47CE-862C-9F6E9E598A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D383F3C-A57C-472A-9E05-CCD8A4F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534D376-6ABA-4DF9-BBEA-EB5A88180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6" name="Graphic 5" descr="Office Worker">
            <a:extLst>
              <a:ext uri="{FF2B5EF4-FFF2-40B4-BE49-F238E27FC236}">
                <a16:creationId xmlns:a16="http://schemas.microsoft.com/office/drawing/2014/main" id="{3B740E2E-EAA3-4505-8A34-CB1DC699C0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5001" y="2191639"/>
            <a:ext cx="3686910" cy="3686910"/>
          </a:xfrm>
          <a:prstGeom prst="rect">
            <a:avLst/>
          </a:prstGeom>
        </p:spPr>
      </p:pic>
    </p:spTree>
    <p:extLst>
      <p:ext uri="{BB962C8B-B14F-4D97-AF65-F5344CB8AC3E}">
        <p14:creationId xmlns:p14="http://schemas.microsoft.com/office/powerpoint/2010/main" val="49203266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What is an elevator pitch?</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An elevator pitch is a quick synopsis of your background and experience. </a:t>
            </a:r>
          </a:p>
          <a:p>
            <a:pPr lvl="1"/>
            <a:r>
              <a:rPr lang="en-US" dirty="0"/>
              <a:t>The reason it's called an elevator pitch is that it should be short enough to present during a brief elevator ride.</a:t>
            </a:r>
          </a:p>
          <a:p>
            <a:r>
              <a:rPr lang="en-US" dirty="0"/>
              <a:t>A good elevator pitch helps you introduce yourself to career and business connections in a compelling way.</a:t>
            </a:r>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23945" y="796413"/>
            <a:ext cx="3827207"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13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Finding your purpose</a:t>
            </a:r>
          </a:p>
        </p:txBody>
      </p:sp>
      <p:sp>
        <p:nvSpPr>
          <p:cNvPr id="3" name="Content Placeholder 2"/>
          <p:cNvSpPr>
            <a:spLocks noGrp="1"/>
          </p:cNvSpPr>
          <p:nvPr>
            <p:ph idx="1"/>
          </p:nvPr>
        </p:nvSpPr>
        <p:spPr>
          <a:xfrm>
            <a:off x="802178" y="2261420"/>
            <a:ext cx="4002936" cy="3637935"/>
          </a:xfrm>
        </p:spPr>
        <p:txBody>
          <a:bodyPr>
            <a:normAutofit lnSpcReduction="10000"/>
          </a:bodyPr>
          <a:lstStyle/>
          <a:p>
            <a:pPr>
              <a:lnSpc>
                <a:spcPct val="90000"/>
              </a:lnSpc>
            </a:pPr>
            <a:r>
              <a:rPr lang="en-US" sz="1500"/>
              <a:t>The first step in creating your elevator pitch is determining why you are trying to network with other professionals.</a:t>
            </a:r>
          </a:p>
          <a:p>
            <a:pPr>
              <a:lnSpc>
                <a:spcPct val="90000"/>
              </a:lnSpc>
            </a:pPr>
            <a:r>
              <a:rPr lang="en-US" sz="1500"/>
              <a:t>Start by answering these questions:</a:t>
            </a:r>
          </a:p>
          <a:p>
            <a:pPr>
              <a:lnSpc>
                <a:spcPct val="90000"/>
              </a:lnSpc>
            </a:pPr>
            <a:endParaRPr lang="en-US" sz="1500"/>
          </a:p>
          <a:p>
            <a:pPr lvl="0">
              <a:lnSpc>
                <a:spcPct val="90000"/>
              </a:lnSpc>
            </a:pPr>
            <a:r>
              <a:rPr lang="en-US" sz="1500" b="1"/>
              <a:t>Why are you looking to grow your network?</a:t>
            </a:r>
          </a:p>
          <a:p>
            <a:pPr lvl="1">
              <a:lnSpc>
                <a:spcPct val="90000"/>
              </a:lnSpc>
            </a:pPr>
            <a:r>
              <a:rPr lang="en-US" sz="1500"/>
              <a:t>Remember that the main objective is to make your job easier and more successful.</a:t>
            </a:r>
          </a:p>
          <a:p>
            <a:pPr lvl="0">
              <a:lnSpc>
                <a:spcPct val="90000"/>
              </a:lnSpc>
            </a:pPr>
            <a:r>
              <a:rPr lang="en-US" sz="1500" b="1"/>
              <a:t>Who is your ideal customer and what do they need?</a:t>
            </a:r>
          </a:p>
          <a:p>
            <a:pPr lvl="1">
              <a:lnSpc>
                <a:spcPct val="90000"/>
              </a:lnSpc>
            </a:pPr>
            <a:r>
              <a:rPr lang="en-US" sz="1500"/>
              <a:t>This can be specific to you personally, your branch, your team, your business line, etc.</a:t>
            </a:r>
          </a:p>
        </p:txBody>
      </p:sp>
      <p:pic>
        <p:nvPicPr>
          <p:cNvPr id="7" name="Graphic 6" descr="Fingerprint">
            <a:extLst>
              <a:ext uri="{FF2B5EF4-FFF2-40B4-BE49-F238E27FC236}">
                <a16:creationId xmlns:a16="http://schemas.microsoft.com/office/drawing/2014/main" id="{E9190BD6-F2AA-4DA3-BFB4-4372FCF53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077" y="796413"/>
            <a:ext cx="510294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5890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left)">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left)">
                                      <p:cBhvr>
                                        <p:cTn id="25" dur="500"/>
                                        <p:tgtEl>
                                          <p:spTgt spid="3">
                                            <p:txEl>
                                              <p:pRg st="5" end="5"/>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left)">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9C946AC-2072-4946-A2B8-39F09D09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748C8C8-F348-4D00-852A-26DD9EBCC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p:nvSpPr>
          <p:cNvPr id="2" name="Title 1"/>
          <p:cNvSpPr>
            <a:spLocks noGrp="1"/>
          </p:cNvSpPr>
          <p:nvPr>
            <p:ph type="title"/>
          </p:nvPr>
        </p:nvSpPr>
        <p:spPr>
          <a:xfrm>
            <a:off x="486876" y="2032000"/>
            <a:ext cx="4513792" cy="2819398"/>
          </a:xfrm>
        </p:spPr>
        <p:txBody>
          <a:bodyPr vert="horz" lIns="91440" tIns="45720" rIns="91440" bIns="45720" rtlCol="0" anchor="b">
            <a:normAutofit/>
          </a:bodyPr>
          <a:lstStyle/>
          <a:p>
            <a:pPr algn="r">
              <a:lnSpc>
                <a:spcPct val="90000"/>
              </a:lnSpc>
            </a:pPr>
            <a:r>
              <a:rPr lang="en-US" sz="4800">
                <a:solidFill>
                  <a:srgbClr val="FFFFFF"/>
                </a:solidFill>
              </a:rPr>
              <a:t>What is networking and why does it matter?</a:t>
            </a:r>
          </a:p>
        </p:txBody>
      </p:sp>
      <p:sp useBgFill="1">
        <p:nvSpPr>
          <p:cNvPr id="15" name="Freeform 5">
            <a:extLst>
              <a:ext uri="{FF2B5EF4-FFF2-40B4-BE49-F238E27FC236}">
                <a16:creationId xmlns:a16="http://schemas.microsoft.com/office/drawing/2014/main" id="{559FD8B5-8CC4-4CFE-BD2A-1216B1F2C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7" name="Freeform 14">
            <a:extLst>
              <a:ext uri="{FF2B5EF4-FFF2-40B4-BE49-F238E27FC236}">
                <a16:creationId xmlns:a16="http://schemas.microsoft.com/office/drawing/2014/main" id="{9ECF13F4-3D2A-4F2E-9BBD-3038670D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660E16-DCC0-4B6C-8E84-4C2925800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 name="Straight Connector 19">
              <a:extLst>
                <a:ext uri="{FF2B5EF4-FFF2-40B4-BE49-F238E27FC236}">
                  <a16:creationId xmlns:a16="http://schemas.microsoft.com/office/drawing/2014/main" id="{29130F79-611E-4458-B53E-36A2572171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A78691-46E9-469A-921B-9D16933EE1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4AA196-3090-4283-ADF0-893F810858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D33794-9D71-4B08-AE11-8B589EFBA2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AFBF0E-867E-4181-93DF-9A13F334B0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EA8258-0459-4037-BABC-B1A0A5D705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BB355F-363A-4046-90AF-3DDB7AA184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334308-B9EC-41CF-8B6C-23FB134BA5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781133-0656-4918-BE6A-703C148ED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4F93AD-8044-447B-8CAC-8A06971603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A78689-5B7A-4420-A3DC-0EA0815835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09CC934-4D78-4334-8B7F-4D0C13D6C9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8DA411-6F43-42CF-8A08-B2871E3822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7563A-04A5-4952-AA6D-E503558C5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41B232-E630-4AC7-9A97-763529D70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ABA1A2-F7BA-4FB5-AD0A-A4DBBCF6F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EA99E51-908F-4D65-AC2B-A8E75A1FE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F2D126B-7D1C-4D2C-97D5-2D8C686B78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4B20164-1C4E-4FA3-A2E5-389E740773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54E7AD9-228F-47CD-A598-CB579B489A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D2B81A-6082-4668-8AA7-F2757C8EC2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69BD5F-3BFE-4BA0-A24F-7F80A73B8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4D532A-F49F-4BB9-AAA6-8B2B89CB6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B2224AE-40A4-483D-991E-9490A01B76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3DE117-F3FA-4657-B4A7-40DE41238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5EA1EB-1126-463C-AD87-4FB126C6F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336723-7646-4B25-9EE9-519CC8334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52B6D8B-5579-4262-9376-B702382B0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7893BD-D1AE-48C1-91A9-D47879376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C6FEEA5-8E66-4C31-92AD-01305FF488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E18335-591C-4354-9390-DD371BB3F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51098D0-C2B4-4D61-92D5-C81DDBDA22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EACD9C3-3E01-47CF-BC68-BDAE22E30B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0A5C950-6480-44E0-9D50-F193147D55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68F1BDE-24EB-4308-AB69-F353C8598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3E12EF-845B-41E6-BA82-F6CD46C0F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646EE72-4D70-46B4-B655-74722AAC2A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BB073B-89FD-4B47-814B-A8EE7A1EE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EE25488-63A9-43E5-A03F-2E628C3B21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BE7FDEE-BD70-4D8F-B5CE-4D03F1D00E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039673A-8522-4BFC-B8B2-7F2FEAED4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7AB08C4-AF01-4D1D-90EA-A4113CFF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C8E7B06-FF45-4365-9DF4-E8E315A5B3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8F00765-F5EC-427C-A7A1-CDFA0406F2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FE1EF8A-C81D-4879-9142-3697CA0BC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80C0B62-6F07-4DD2-B308-F3C29F29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9C7C8CB-2D13-4138-B3C1-B78EC19B5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EB1BC7E-04BC-423C-843D-7C149C25A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8BA62C3-B17C-4AD0-B585-1C42ED745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B6F8BD1-22F9-4EE2-93C7-F859F3B99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73F2AA-33AE-4A43-AFA9-50C60D6F6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339DB1-5BB0-42C5-B12D-7555AD403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413BF1A-CE02-41EB-8977-EBE39AE0D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899680C-3DC7-4B71-8D34-7EE8306FEC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3B57EA5-419A-4EE0-BB93-356B12F6D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7A79B15-73B1-417F-A985-25FBC893F7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66DE9DC-92E2-44D8-B7D0-D1295DD8F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A1F3CD-685D-4541-8715-91E39B1E2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63E90F9-BD80-4805-A68E-CA56D5249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014402D-979B-4D18-9E85-4D8F6C986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A04AE49-4B0B-4908-B1DB-480F568D2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293E6AC-4EF0-4B88-AC7E-BCB112010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344B49D-AFCD-4426-AC08-F3128282C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B776AB-0884-47E4-AC8D-69A19A610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1EC5397-87DB-4803-855B-44DFE9BBB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8EF0075-59DA-4C16-BF01-C65EE2DDD8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ABF3642-CC62-4EA5-8A59-1AFF97A560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7715913-AE6D-4FFC-A6EC-E7EE027D2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6B78CB6-17D0-445E-A523-FD18D3BE29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83E7655-41DA-4DFA-9DEC-FD37064F0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E953697-F897-4DE0-B735-80C721129E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C7CED19-0566-4D81-A59A-5A3561F1B7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E247A59-B18F-4331-BC8D-07C3DA5E8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21C3132-6A07-4EB5-A00C-2176067CB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067D677-3FA9-4187-B1CA-F6298A917C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2E9FC80-B3E8-47CE-862C-9F6E9E598A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D383F3C-A57C-472A-9E05-CCD8A4F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534D376-6ABA-4DF9-BBEA-EB5A88180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6" name="Graphic 5" descr="Connections">
            <a:extLst>
              <a:ext uri="{FF2B5EF4-FFF2-40B4-BE49-F238E27FC236}">
                <a16:creationId xmlns:a16="http://schemas.microsoft.com/office/drawing/2014/main" id="{ACD79006-500E-444D-ABBF-E1E9DC0274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5001" y="2191639"/>
            <a:ext cx="3686910" cy="3686910"/>
          </a:xfrm>
          <a:prstGeom prst="rect">
            <a:avLst/>
          </a:prstGeom>
        </p:spPr>
      </p:pic>
    </p:spTree>
    <p:extLst>
      <p:ext uri="{BB962C8B-B14F-4D97-AF65-F5344CB8AC3E}">
        <p14:creationId xmlns:p14="http://schemas.microsoft.com/office/powerpoint/2010/main" val="189292918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your purpose</a:t>
            </a:r>
          </a:p>
        </p:txBody>
      </p:sp>
      <p:sp>
        <p:nvSpPr>
          <p:cNvPr id="3" name="Content Placeholder 2"/>
          <p:cNvSpPr>
            <a:spLocks noGrp="1"/>
          </p:cNvSpPr>
          <p:nvPr>
            <p:ph sz="half" idx="1"/>
          </p:nvPr>
        </p:nvSpPr>
        <p:spPr>
          <a:xfrm>
            <a:off x="838200" y="1967023"/>
            <a:ext cx="5181600" cy="4209940"/>
          </a:xfrm>
        </p:spPr>
        <p:txBody>
          <a:bodyPr/>
          <a:lstStyle/>
          <a:p>
            <a:pPr marL="0" indent="0" algn="ctr">
              <a:buNone/>
            </a:pPr>
            <a:r>
              <a:rPr lang="en-US" dirty="0"/>
              <a:t>Spend a few minutes discussing these questions with a partner:</a:t>
            </a:r>
          </a:p>
          <a:p>
            <a:pPr marL="0" indent="0" algn="ctr">
              <a:buNone/>
            </a:pPr>
            <a:endParaRPr lang="en-US" dirty="0"/>
          </a:p>
          <a:p>
            <a:pPr lvl="0" algn="ctr"/>
            <a:r>
              <a:rPr lang="en-US" dirty="0"/>
              <a:t>What are your primary goals in building your network?</a:t>
            </a:r>
          </a:p>
          <a:p>
            <a:pPr lvl="0" algn="ctr"/>
            <a:r>
              <a:rPr lang="en-US" dirty="0"/>
              <a:t>Who is your ideal customer and what do they need?</a:t>
            </a:r>
          </a:p>
          <a:p>
            <a:pPr marL="0" indent="0">
              <a:buNone/>
            </a:pP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898890" y="1967023"/>
            <a:ext cx="2918336" cy="3649662"/>
          </a:xfrm>
        </p:spPr>
      </p:pic>
      <p:sp>
        <p:nvSpPr>
          <p:cNvPr id="6" name="Rectangle 5"/>
          <p:cNvSpPr/>
          <p:nvPr/>
        </p:nvSpPr>
        <p:spPr>
          <a:xfrm>
            <a:off x="744279" y="1690688"/>
            <a:ext cx="5582093" cy="406152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4673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Formatting your elevator pitch</a:t>
            </a:r>
          </a:p>
        </p:txBody>
      </p:sp>
      <p:sp>
        <p:nvSpPr>
          <p:cNvPr id="4" name="Content Placeholder 3"/>
          <p:cNvSpPr>
            <a:spLocks noGrp="1"/>
          </p:cNvSpPr>
          <p:nvPr>
            <p:ph sz="half" idx="2"/>
          </p:nvPr>
        </p:nvSpPr>
        <p:spPr>
          <a:xfrm>
            <a:off x="802178" y="2261420"/>
            <a:ext cx="4002936" cy="3637935"/>
          </a:xfrm>
        </p:spPr>
        <p:txBody>
          <a:bodyPr vert="horz" lIns="91440" tIns="45720" rIns="91440" bIns="45720" rtlCol="0" anchor="ctr">
            <a:normAutofit/>
          </a:bodyPr>
          <a:lstStyle/>
          <a:p>
            <a:pPr lvl="0"/>
            <a:r>
              <a:rPr lang="en-US" dirty="0"/>
              <a:t>Often, people fall into the trap of wanting to offer too much information up front.</a:t>
            </a:r>
          </a:p>
          <a:p>
            <a:pPr lvl="1"/>
            <a:r>
              <a:rPr lang="en-US" dirty="0"/>
              <a:t>E.g., “I can do so many things for you!”</a:t>
            </a:r>
          </a:p>
          <a:p>
            <a:endParaRPr lang="en-US" dirty="0"/>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945545" y="796413"/>
            <a:ext cx="4784006"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48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Formatting your elevator pitch</a:t>
            </a:r>
          </a:p>
        </p:txBody>
      </p:sp>
      <p:sp>
        <p:nvSpPr>
          <p:cNvPr id="3" name="Content Placeholder 2"/>
          <p:cNvSpPr>
            <a:spLocks noGrp="1"/>
          </p:cNvSpPr>
          <p:nvPr>
            <p:ph idx="1"/>
          </p:nvPr>
        </p:nvSpPr>
        <p:spPr>
          <a:xfrm>
            <a:off x="802178" y="2261420"/>
            <a:ext cx="4002936" cy="3637935"/>
          </a:xfrm>
        </p:spPr>
        <p:txBody>
          <a:bodyPr>
            <a:normAutofit/>
          </a:bodyPr>
          <a:lstStyle/>
          <a:p>
            <a:pPr lvl="0">
              <a:lnSpc>
                <a:spcPct val="90000"/>
              </a:lnSpc>
            </a:pPr>
            <a:r>
              <a:rPr lang="en-US" sz="1500"/>
              <a:t>A better approach is to offer a short, clear, specific statement of what you can offer.</a:t>
            </a:r>
          </a:p>
          <a:p>
            <a:pPr lvl="1">
              <a:lnSpc>
                <a:spcPct val="90000"/>
              </a:lnSpc>
            </a:pPr>
            <a:r>
              <a:rPr lang="en-US" sz="1500"/>
              <a:t>This will capture the listener’s attention and stick in their memory.</a:t>
            </a:r>
          </a:p>
          <a:p>
            <a:pPr lvl="1">
              <a:lnSpc>
                <a:spcPct val="90000"/>
              </a:lnSpc>
            </a:pPr>
            <a:r>
              <a:rPr lang="en-US" sz="1500"/>
              <a:t>This will also ensure that when the specific need you mentioned in your elevator pitch comes up for them or someone they know, you are the first person who comes to mind.</a:t>
            </a:r>
          </a:p>
          <a:p>
            <a:pPr lvl="0">
              <a:lnSpc>
                <a:spcPct val="90000"/>
              </a:lnSpc>
            </a:pPr>
            <a:r>
              <a:rPr lang="en-US" sz="1500"/>
              <a:t>You can use your later conversations to more casually mention other things that you can potentially offer when the person expresses a need.</a:t>
            </a:r>
          </a:p>
          <a:p>
            <a:pPr>
              <a:lnSpc>
                <a:spcPct val="90000"/>
              </a:lnSpc>
            </a:pPr>
            <a:endParaRPr lang="en-US" sz="1500"/>
          </a:p>
        </p:txBody>
      </p:sp>
      <p:pic>
        <p:nvPicPr>
          <p:cNvPr id="7" name="Graphic 6" descr="Error">
            <a:extLst>
              <a:ext uri="{FF2B5EF4-FFF2-40B4-BE49-F238E27FC236}">
                <a16:creationId xmlns:a16="http://schemas.microsoft.com/office/drawing/2014/main" id="{640E8BFB-1FB3-4870-A2CD-961DF5E6DC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077" y="796413"/>
            <a:ext cx="510294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383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Formatting your elevator pitch</a:t>
            </a:r>
          </a:p>
        </p:txBody>
      </p:sp>
      <p:sp>
        <p:nvSpPr>
          <p:cNvPr id="3" name="Content Placeholder 2"/>
          <p:cNvSpPr>
            <a:spLocks noGrp="1"/>
          </p:cNvSpPr>
          <p:nvPr>
            <p:ph idx="1"/>
          </p:nvPr>
        </p:nvSpPr>
        <p:spPr/>
        <p:txBody>
          <a:bodyPr/>
          <a:lstStyle/>
          <a:p>
            <a:pPr marL="0" indent="0" algn="ctr">
              <a:buNone/>
            </a:pPr>
            <a:r>
              <a:rPr lang="en-US" dirty="0"/>
              <a:t>The ideal format for an elevator pitch is:</a:t>
            </a:r>
          </a:p>
          <a:p>
            <a:pPr marL="0" indent="0" algn="ctr">
              <a:buNone/>
            </a:pP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“I do X for Y.”</a:t>
            </a:r>
          </a:p>
          <a:p>
            <a:pPr marL="0" indent="0" algn="ctr">
              <a:buNone/>
            </a:pPr>
            <a:endParaRPr lang="en-US" sz="3600" b="1" dirty="0"/>
          </a:p>
          <a:p>
            <a:pPr marL="0" indent="0" algn="ctr">
              <a:buNone/>
            </a:pPr>
            <a:r>
              <a:rPr lang="en-US" dirty="0"/>
              <a:t>For example:</a:t>
            </a:r>
          </a:p>
          <a:p>
            <a:pPr marL="0" indent="0" algn="ctr">
              <a:buNone/>
            </a:pPr>
            <a:r>
              <a:rPr lang="en-US" dirty="0"/>
              <a:t>“I help businesses get money so they can grow.”</a:t>
            </a:r>
          </a:p>
          <a:p>
            <a:pPr marL="0" indent="0" algn="ctr">
              <a:buNone/>
            </a:pPr>
            <a:r>
              <a:rPr lang="en-US" dirty="0"/>
              <a:t>“I create materials for businesses to help them market their brand.”</a:t>
            </a:r>
          </a:p>
          <a:p>
            <a:pPr marL="0" indent="0" algn="ctr">
              <a:buNone/>
            </a:pPr>
            <a:r>
              <a:rPr lang="en-US" dirty="0"/>
              <a:t>“I help customers achieve their financial goals.”</a:t>
            </a:r>
          </a:p>
        </p:txBody>
      </p:sp>
    </p:spTree>
    <p:extLst>
      <p:ext uri="{BB962C8B-B14F-4D97-AF65-F5344CB8AC3E}">
        <p14:creationId xmlns:p14="http://schemas.microsoft.com/office/powerpoint/2010/main" val="360727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Formatting your elevator pitch</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08429" y="2326905"/>
            <a:ext cx="3649662" cy="3649662"/>
          </a:xfrm>
        </p:spPr>
      </p:pic>
      <p:sp>
        <p:nvSpPr>
          <p:cNvPr id="4" name="Content Placeholder 3"/>
          <p:cNvSpPr>
            <a:spLocks noGrp="1"/>
          </p:cNvSpPr>
          <p:nvPr>
            <p:ph sz="half" idx="2"/>
          </p:nvPr>
        </p:nvSpPr>
        <p:spPr>
          <a:xfrm>
            <a:off x="6172200" y="2126511"/>
            <a:ext cx="5181600" cy="4050451"/>
          </a:xfrm>
        </p:spPr>
        <p:txBody>
          <a:bodyPr/>
          <a:lstStyle/>
          <a:p>
            <a:pPr marL="0" indent="0" algn="ctr">
              <a:buNone/>
            </a:pPr>
            <a:r>
              <a:rPr lang="en-US" b="1" u="sng" dirty="0"/>
              <a:t>It’s time to write your own elevator pitch!</a:t>
            </a:r>
          </a:p>
          <a:p>
            <a:pPr marL="0" indent="0">
              <a:buNone/>
            </a:pPr>
            <a:endParaRPr lang="en-US" dirty="0"/>
          </a:p>
          <a:p>
            <a:pPr algn="ctr"/>
            <a:r>
              <a:rPr lang="en-US" dirty="0"/>
              <a:t>Spend 5 minutes writing a draft in the form “I do X for Y.”</a:t>
            </a:r>
          </a:p>
          <a:p>
            <a:pPr algn="ctr"/>
            <a:r>
              <a:rPr lang="en-US" dirty="0"/>
              <a:t>Then, you’ll work with a group to workshop and refine your elevator pitch.</a:t>
            </a:r>
          </a:p>
        </p:txBody>
      </p:sp>
      <p:sp>
        <p:nvSpPr>
          <p:cNvPr id="6" name="Rectangle 5"/>
          <p:cNvSpPr/>
          <p:nvPr/>
        </p:nvSpPr>
        <p:spPr>
          <a:xfrm>
            <a:off x="6092456" y="1690688"/>
            <a:ext cx="5358809" cy="448627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6328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Providing examples</a:t>
            </a:r>
          </a:p>
        </p:txBody>
      </p:sp>
      <p:sp>
        <p:nvSpPr>
          <p:cNvPr id="3" name="Content Placeholder 2"/>
          <p:cNvSpPr>
            <a:spLocks noGrp="1"/>
          </p:cNvSpPr>
          <p:nvPr>
            <p:ph idx="1"/>
          </p:nvPr>
        </p:nvSpPr>
        <p:spPr>
          <a:xfrm>
            <a:off x="802178" y="2261420"/>
            <a:ext cx="4002936" cy="3637935"/>
          </a:xfrm>
        </p:spPr>
        <p:txBody>
          <a:bodyPr>
            <a:normAutofit/>
          </a:bodyPr>
          <a:lstStyle/>
          <a:p>
            <a:pPr lvl="0"/>
            <a:r>
              <a:rPr lang="en-US" dirty="0"/>
              <a:t>One of the best ways to supplement your elevator pitch is by providing examples:</a:t>
            </a:r>
          </a:p>
          <a:p>
            <a:pPr lvl="1"/>
            <a:r>
              <a:rPr lang="en-US" dirty="0"/>
              <a:t>When specifically have you provided this service for someone in the community?</a:t>
            </a:r>
          </a:p>
          <a:p>
            <a:pPr lvl="1"/>
            <a:r>
              <a:rPr lang="en-US" dirty="0"/>
              <a:t>Have you done this for a business your new acquaintance might be familiar with? Or one that is similar to the business of the person you’re talking to?</a:t>
            </a:r>
          </a:p>
          <a:p>
            <a:pPr lvl="1"/>
            <a:r>
              <a:rPr lang="en-US" dirty="0"/>
              <a:t>How did your expertise help them?</a:t>
            </a:r>
          </a:p>
          <a:p>
            <a:endParaRPr lang="en-US" dirty="0"/>
          </a:p>
        </p:txBody>
      </p:sp>
      <p:pic>
        <p:nvPicPr>
          <p:cNvPr id="7" name="Graphic 6" descr="Chat">
            <a:extLst>
              <a:ext uri="{FF2B5EF4-FFF2-40B4-BE49-F238E27FC236}">
                <a16:creationId xmlns:a16="http://schemas.microsoft.com/office/drawing/2014/main" id="{2B85FB85-9DD5-4030-AD42-A3ECD3A0FC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077" y="796413"/>
            <a:ext cx="510294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14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4955458" y="639097"/>
            <a:ext cx="6593075" cy="1612490"/>
          </a:xfrm>
        </p:spPr>
        <p:txBody>
          <a:bodyPr vert="horz" lIns="91440" tIns="45720" rIns="91440" bIns="45720" rtlCol="0" anchor="ctr">
            <a:normAutofit/>
          </a:bodyPr>
          <a:lstStyle/>
          <a:p>
            <a:r>
              <a:rPr lang="en-US" dirty="0"/>
              <a:t>Providing examples</a:t>
            </a:r>
          </a:p>
        </p:txBody>
      </p:sp>
      <p:pic>
        <p:nvPicPr>
          <p:cNvPr id="5" name="Content Placehold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2293" r="1" b="33729"/>
          <a:stretch/>
        </p:blipFill>
        <p:spPr>
          <a:xfrm>
            <a:off x="20" y="975"/>
            <a:ext cx="4635988" cy="6858000"/>
          </a:xfrm>
          <a:prstGeom prst="rect">
            <a:avLst/>
          </a:prstGeom>
        </p:spPr>
      </p:pic>
      <p:sp>
        <p:nvSpPr>
          <p:cNvPr id="3" name="Content Placeholder 2"/>
          <p:cNvSpPr>
            <a:spLocks noGrp="1"/>
          </p:cNvSpPr>
          <p:nvPr>
            <p:ph sz="half" idx="1"/>
          </p:nvPr>
        </p:nvSpPr>
        <p:spPr>
          <a:xfrm>
            <a:off x="4955458" y="2251587"/>
            <a:ext cx="6593075" cy="3972232"/>
          </a:xfrm>
        </p:spPr>
        <p:txBody>
          <a:bodyPr vert="horz" lIns="91440" tIns="45720" rIns="91440" bIns="45720" rtlCol="0" anchor="ctr">
            <a:normAutofit/>
          </a:bodyPr>
          <a:lstStyle/>
          <a:p>
            <a:r>
              <a:rPr lang="en-US" dirty="0"/>
              <a:t>To prepare for networking, think about what makes you remarkable:</a:t>
            </a:r>
          </a:p>
          <a:p>
            <a:pPr lvl="1"/>
            <a:r>
              <a:rPr lang="en-US" dirty="0"/>
              <a:t>what you are good at </a:t>
            </a:r>
          </a:p>
          <a:p>
            <a:pPr lvl="1"/>
            <a:r>
              <a:rPr lang="en-US" dirty="0"/>
              <a:t>what you like to do and what you don’t</a:t>
            </a:r>
          </a:p>
          <a:p>
            <a:pPr lvl="1"/>
            <a:r>
              <a:rPr lang="en-US" dirty="0"/>
              <a:t>professional and volunteering experience</a:t>
            </a:r>
          </a:p>
          <a:p>
            <a:pPr lvl="1"/>
            <a:r>
              <a:rPr lang="en-US" dirty="0"/>
              <a:t>stories that perfectly describe you as a person</a:t>
            </a:r>
          </a:p>
          <a:p>
            <a:pPr lvl="1"/>
            <a:r>
              <a:rPr lang="en-US" dirty="0"/>
              <a:t>don’t be afraid to talk about things you still need to improve</a:t>
            </a:r>
          </a:p>
        </p:txBody>
      </p:sp>
    </p:spTree>
    <p:extLst>
      <p:ext uri="{BB962C8B-B14F-4D97-AF65-F5344CB8AC3E}">
        <p14:creationId xmlns:p14="http://schemas.microsoft.com/office/powerpoint/2010/main" val="13468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9" name="Rectangle 8">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31875" y="1212935"/>
            <a:ext cx="6020177" cy="4432130"/>
          </a:xfrm>
        </p:spPr>
        <p:txBody>
          <a:bodyPr vert="horz" lIns="91440" tIns="45720" rIns="91440" bIns="45720" rtlCol="0" anchor="ctr">
            <a:normAutofit/>
          </a:bodyPr>
          <a:lstStyle/>
          <a:p>
            <a:pPr algn="r"/>
            <a:r>
              <a:rPr lang="en-US" sz="6600"/>
              <a:t>Have conversations to build your network</a:t>
            </a:r>
          </a:p>
        </p:txBody>
      </p:sp>
      <p:cxnSp>
        <p:nvCxnSpPr>
          <p:cNvPr id="11" name="Straight Connector 10">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868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73895"/>
            <a:ext cx="10515600" cy="3710210"/>
          </a:xfrm>
        </p:spPr>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A common problem people face when networking is feeling awkward or nervous having conversations with new people.</a:t>
            </a:r>
          </a:p>
        </p:txBody>
      </p:sp>
    </p:spTree>
    <p:extLst>
      <p:ext uri="{BB962C8B-B14F-4D97-AF65-F5344CB8AC3E}">
        <p14:creationId xmlns:p14="http://schemas.microsoft.com/office/powerpoint/2010/main" val="179709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dirty="0"/>
              <a:t>Dealing with nervousness</a:t>
            </a:r>
          </a:p>
        </p:txBody>
      </p:sp>
      <p:pic>
        <p:nvPicPr>
          <p:cNvPr id="5122" name="Picture 2" descr="130 Funny Memes That Will Make Every Introvert Laugh Out Loud | Bored Panda">
            <a:extLst>
              <a:ext uri="{FF2B5EF4-FFF2-40B4-BE49-F238E27FC236}">
                <a16:creationId xmlns:a16="http://schemas.microsoft.com/office/drawing/2014/main" id="{D724F2D0-FFA8-41C0-B2CD-D40CDD4B21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 r="1" b="1"/>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7865806" y="2251587"/>
            <a:ext cx="3706762" cy="3972232"/>
          </a:xfrm>
        </p:spPr>
        <p:txBody>
          <a:bodyPr vert="horz" lIns="91440" tIns="45720" rIns="91440" bIns="45720" rtlCol="0" anchor="ctr">
            <a:normAutofit/>
          </a:bodyPr>
          <a:lstStyle/>
          <a:p>
            <a:pPr marL="0" lvl="0" indent="0"/>
            <a:r>
              <a:rPr lang="en-US" dirty="0"/>
              <a:t>1. Think back to your purpose.</a:t>
            </a:r>
            <a:endParaRPr lang="en-US"/>
          </a:p>
          <a:p>
            <a:pPr lvl="1"/>
            <a:r>
              <a:rPr lang="en-US" dirty="0"/>
              <a:t>You are networking to make your job easier.</a:t>
            </a:r>
          </a:p>
          <a:p>
            <a:pPr lvl="1"/>
            <a:r>
              <a:rPr lang="en-US" dirty="0"/>
              <a:t>Your day job is filled with things that you wouldn’t normally do in your free time; this is just another one of those tasks.</a:t>
            </a:r>
          </a:p>
          <a:p>
            <a:endParaRPr lang="en-US" dirty="0"/>
          </a:p>
        </p:txBody>
      </p:sp>
    </p:spTree>
    <p:extLst>
      <p:ext uri="{BB962C8B-B14F-4D97-AF65-F5344CB8AC3E}">
        <p14:creationId xmlns:p14="http://schemas.microsoft.com/office/powerpoint/2010/main" val="116406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Networking?</a:t>
            </a:r>
          </a:p>
        </p:txBody>
      </p:sp>
      <p:sp>
        <p:nvSpPr>
          <p:cNvPr id="3" name="Content Placeholder 2"/>
          <p:cNvSpPr>
            <a:spLocks noGrp="1"/>
          </p:cNvSpPr>
          <p:nvPr>
            <p:ph idx="1"/>
          </p:nvPr>
        </p:nvSpPr>
        <p:spPr/>
        <p:txBody>
          <a:bodyPr/>
          <a:lstStyle/>
          <a:p>
            <a:pPr marL="0" indent="0" algn="ctr">
              <a:buNone/>
            </a:pPr>
            <a:r>
              <a:rPr lang="en-US" sz="3200" u="sng" dirty="0"/>
              <a:t>Network:</a:t>
            </a:r>
            <a:r>
              <a:rPr lang="en-US" sz="3200" dirty="0"/>
              <a:t> a group of people who exchange information, contacts, and experience for professional or social purposes. </a:t>
            </a:r>
          </a:p>
          <a:p>
            <a:pPr marL="0" indent="0" algn="ctr">
              <a:buNone/>
            </a:pPr>
            <a:r>
              <a:rPr lang="en-US" sz="2000" dirty="0"/>
              <a:t>(The Oxford Dictionary) </a:t>
            </a:r>
          </a:p>
          <a:p>
            <a:pPr marL="0" indent="0">
              <a:buNone/>
            </a:pPr>
            <a:endParaRPr lang="en-US" dirty="0"/>
          </a:p>
          <a:p>
            <a:pPr marL="0" indent="0" algn="ctr">
              <a:buNone/>
            </a:pPr>
            <a:r>
              <a:rPr lang="en-US" dirty="0"/>
              <a:t>Network to make new friends, develop you current career, explore new career options, obtain referrals or sales leads, or simply to broaden you professional horizons.</a:t>
            </a:r>
          </a:p>
        </p:txBody>
      </p:sp>
    </p:spTree>
    <p:extLst>
      <p:ext uri="{BB962C8B-B14F-4D97-AF65-F5344CB8AC3E}">
        <p14:creationId xmlns:p14="http://schemas.microsoft.com/office/powerpoint/2010/main" val="386768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Dealing with nervousness</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pPr marL="0" lvl="0" indent="0"/>
            <a:r>
              <a:rPr lang="en-US" dirty="0"/>
              <a:t>2. Remember that everyone has a similar purpose.</a:t>
            </a:r>
            <a:endParaRPr lang="en-US"/>
          </a:p>
          <a:p>
            <a:pPr lvl="1"/>
            <a:r>
              <a:rPr lang="en-US" dirty="0"/>
              <a:t>A large part of social awkwardness comes from the fear that people don’t want to hear what you have to say.</a:t>
            </a:r>
          </a:p>
          <a:p>
            <a:pPr lvl="1"/>
            <a:r>
              <a:rPr lang="en-US" dirty="0"/>
              <a:t>In a networking event, everyone is there to meet people and build their networks.</a:t>
            </a:r>
          </a:p>
          <a:p>
            <a:endParaRPr lang="en-US" dirty="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05012" y="796413"/>
            <a:ext cx="4465072"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0031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Dealing with nervousness</a:t>
            </a:r>
          </a:p>
        </p:txBody>
      </p:sp>
      <p:sp>
        <p:nvSpPr>
          <p:cNvPr id="3" name="Content Placeholder 2"/>
          <p:cNvSpPr>
            <a:spLocks noGrp="1"/>
          </p:cNvSpPr>
          <p:nvPr>
            <p:ph idx="1"/>
          </p:nvPr>
        </p:nvSpPr>
        <p:spPr>
          <a:xfrm>
            <a:off x="5737860" y="1825625"/>
            <a:ext cx="5615940" cy="4351338"/>
          </a:xfrm>
        </p:spPr>
        <p:txBody>
          <a:bodyPr/>
          <a:lstStyle/>
          <a:p>
            <a:pPr marL="0" lvl="0" indent="0">
              <a:buNone/>
            </a:pPr>
            <a:r>
              <a:rPr lang="en-US" dirty="0"/>
              <a:t>3. Get out there often.</a:t>
            </a:r>
          </a:p>
          <a:p>
            <a:pPr lvl="1"/>
            <a:r>
              <a:rPr lang="en-US" dirty="0"/>
              <a:t>The more you do it, the more you’ll be part of the community.</a:t>
            </a:r>
          </a:p>
          <a:p>
            <a:pPr lvl="1"/>
            <a:r>
              <a:rPr lang="en-US" dirty="0"/>
              <a:t>People will know you and you’ll know them, and things will get more comfortable.</a:t>
            </a:r>
          </a:p>
          <a:p>
            <a:pPr lvl="1"/>
            <a:r>
              <a:rPr lang="en-US" dirty="0"/>
              <a:t>Never pass up an opportunity to network!</a:t>
            </a:r>
          </a:p>
          <a:p>
            <a:endParaRPr lang="en-US" dirty="0"/>
          </a:p>
        </p:txBody>
      </p:sp>
      <p:sp>
        <p:nvSpPr>
          <p:cNvPr id="5" name="Rectangle: Rounded Corners 4"/>
          <p:cNvSpPr/>
          <p:nvPr/>
        </p:nvSpPr>
        <p:spPr>
          <a:xfrm>
            <a:off x="602608" y="2730031"/>
            <a:ext cx="4564815" cy="228147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venirNext"/>
              </a:rPr>
              <a:t>"Courage starts with showing up and letting ourselves be seen." </a:t>
            </a:r>
            <a:b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venirNext"/>
              </a:rPr>
            </a:b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venirNext"/>
              </a:rPr>
              <a:t>- </a:t>
            </a:r>
            <a:r>
              <a:rPr lang="en-US" sz="32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venirNext"/>
              </a:rPr>
              <a:t>Brene</a:t>
            </a: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venirNext"/>
              </a:rPr>
              <a:t> Brown</a:t>
            </a:r>
            <a:endParaRPr lang="en-U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4599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Dealing with nervousness</a:t>
            </a:r>
          </a:p>
        </p:txBody>
      </p:sp>
      <p:sp>
        <p:nvSpPr>
          <p:cNvPr id="3" name="Content Placeholder 2"/>
          <p:cNvSpPr>
            <a:spLocks noGrp="1"/>
          </p:cNvSpPr>
          <p:nvPr>
            <p:ph sz="half" idx="1"/>
          </p:nvPr>
        </p:nvSpPr>
        <p:spPr>
          <a:xfrm>
            <a:off x="599053" y="1903340"/>
            <a:ext cx="5181600" cy="4351338"/>
          </a:xfrm>
        </p:spPr>
        <p:txBody>
          <a:bodyPr/>
          <a:lstStyle/>
          <a:p>
            <a:pPr marL="0" lvl="0" indent="0">
              <a:buNone/>
            </a:pPr>
            <a:r>
              <a:rPr lang="en-US" dirty="0"/>
              <a:t>4. Know how to get out of a bad conversation.</a:t>
            </a:r>
          </a:p>
          <a:p>
            <a:pPr lvl="1"/>
            <a:r>
              <a:rPr lang="en-US" dirty="0"/>
              <a:t>Sometimes, you just aren’t going to click with a person, and that’s ok.</a:t>
            </a:r>
          </a:p>
          <a:p>
            <a:pPr lvl="1"/>
            <a:r>
              <a:rPr lang="en-US" dirty="0"/>
              <a:t>The key is knowing strategies to get out of the conversation and move on.</a:t>
            </a:r>
          </a:p>
          <a:p>
            <a:pPr lvl="2"/>
            <a:r>
              <a:rPr lang="en-US" dirty="0"/>
              <a:t>E.g., “I just saw someone come in that I really wanted to talk to.”</a:t>
            </a:r>
          </a:p>
          <a:p>
            <a:endParaRPr lang="en-US" dirty="0"/>
          </a:p>
        </p:txBody>
      </p:sp>
      <p:sp>
        <p:nvSpPr>
          <p:cNvPr id="5" name="Rectangle 4"/>
          <p:cNvSpPr/>
          <p:nvPr/>
        </p:nvSpPr>
        <p:spPr>
          <a:xfrm rot="764463">
            <a:off x="5705061" y="2261560"/>
            <a:ext cx="6417141" cy="2585323"/>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What are some </a:t>
            </a:r>
          </a:p>
          <a:p>
            <a:pPr algn="ctr"/>
            <a:r>
              <a:rPr lang="en-US" sz="5400" dirty="0">
                <a:ln w="0"/>
                <a:solidFill>
                  <a:schemeClr val="accent1"/>
                </a:solidFill>
                <a:effectLst>
                  <a:outerShdw blurRad="38100" dist="25400" dir="5400000" algn="ctr" rotWithShape="0">
                    <a:srgbClr val="6E747A">
                      <a:alpha val="43000"/>
                    </a:srgbClr>
                  </a:outerShdw>
                </a:effectLst>
              </a:rPr>
              <a:t>other ways to</a:t>
            </a:r>
          </a:p>
          <a:p>
            <a:pPr algn="ctr"/>
            <a:r>
              <a:rPr lang="en-US" sz="5400" dirty="0">
                <a:ln w="0"/>
                <a:solidFill>
                  <a:schemeClr val="accent1"/>
                </a:solidFill>
                <a:effectLst>
                  <a:outerShdw blurRad="38100" dist="25400" dir="5400000" algn="ctr" rotWithShape="0">
                    <a:srgbClr val="6E747A">
                      <a:alpha val="43000"/>
                    </a:srgbClr>
                  </a:outerShdw>
                </a:effectLst>
              </a:rPr>
              <a:t>e</a:t>
            </a:r>
            <a:r>
              <a:rPr lang="en-US" sz="5400" b="0" cap="none" spc="0" dirty="0">
                <a:ln w="0"/>
                <a:solidFill>
                  <a:schemeClr val="accent1"/>
                </a:solidFill>
                <a:effectLst>
                  <a:outerShdw blurRad="38100" dist="25400" dir="5400000" algn="ctr" rotWithShape="0">
                    <a:srgbClr val="6E747A">
                      <a:alpha val="43000"/>
                    </a:srgbClr>
                  </a:outerShdw>
                </a:effectLst>
              </a:rPr>
              <a:t>nd a conversation?</a:t>
            </a:r>
          </a:p>
        </p:txBody>
      </p:sp>
    </p:spTree>
    <p:extLst>
      <p:ext uri="{BB962C8B-B14F-4D97-AF65-F5344CB8AC3E}">
        <p14:creationId xmlns:p14="http://schemas.microsoft.com/office/powerpoint/2010/main" val="303911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90"/>
                                          </p:val>
                                        </p:tav>
                                        <p:tav tm="100000">
                                          <p:val>
                                            <p:fltVal val="0"/>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96632"/>
            <a:ext cx="10515600" cy="3593251"/>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An important part of having good conversations is picking the right person to talk to.</a:t>
            </a:r>
          </a:p>
        </p:txBody>
      </p:sp>
    </p:spTree>
    <p:extLst>
      <p:ext uri="{BB962C8B-B14F-4D97-AF65-F5344CB8AC3E}">
        <p14:creationId xmlns:p14="http://schemas.microsoft.com/office/powerpoint/2010/main" val="38392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Picking the right people</a:t>
            </a:r>
          </a:p>
        </p:txBody>
      </p:sp>
      <p:sp>
        <p:nvSpPr>
          <p:cNvPr id="3" name="Content Placeholder 2"/>
          <p:cNvSpPr>
            <a:spLocks noGrp="1"/>
          </p:cNvSpPr>
          <p:nvPr>
            <p:ph idx="1"/>
          </p:nvPr>
        </p:nvSpPr>
        <p:spPr>
          <a:xfrm>
            <a:off x="802178" y="2261420"/>
            <a:ext cx="4002936" cy="3637935"/>
          </a:xfrm>
        </p:spPr>
        <p:txBody>
          <a:bodyPr>
            <a:normAutofit/>
          </a:bodyPr>
          <a:lstStyle/>
          <a:p>
            <a:pPr lvl="0"/>
            <a:r>
              <a:rPr lang="en-US" dirty="0"/>
              <a:t>You won’t be the only one not engaged in conversation; find someone else who is grabbing a drink or otherwise not engaged.</a:t>
            </a:r>
          </a:p>
          <a:p>
            <a:pPr lvl="1"/>
            <a:r>
              <a:rPr lang="en-US" dirty="0"/>
              <a:t>Introduce yourself and ask them what they do. </a:t>
            </a:r>
          </a:p>
          <a:p>
            <a:pPr lvl="1"/>
            <a:r>
              <a:rPr lang="en-US" dirty="0"/>
              <a:t>Give your elevator pitch.</a:t>
            </a:r>
          </a:p>
          <a:p>
            <a:r>
              <a:rPr lang="en-US" dirty="0"/>
              <a:t>Remember that you’re all there for the same reason!</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5545" y="796413"/>
            <a:ext cx="4784006"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91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Picking the right people</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If you spot someone you know already engaged in a conversation with a group of 2-3 people, drift over and politely get involved in the conversation.</a:t>
            </a:r>
          </a:p>
          <a:p>
            <a:pPr lvl="1"/>
            <a:r>
              <a:rPr lang="en-US" dirty="0"/>
              <a:t>This will prompt the person you know to make introductions.</a:t>
            </a:r>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786077" y="796413"/>
            <a:ext cx="510294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2061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Picking the right people</a:t>
            </a:r>
          </a:p>
        </p:txBody>
      </p:sp>
      <p:sp>
        <p:nvSpPr>
          <p:cNvPr id="3" name="Content Placeholder 2"/>
          <p:cNvSpPr>
            <a:spLocks noGrp="1"/>
          </p:cNvSpPr>
          <p:nvPr>
            <p:ph idx="1"/>
          </p:nvPr>
        </p:nvSpPr>
        <p:spPr/>
        <p:txBody>
          <a:bodyPr/>
          <a:lstStyle/>
          <a:p>
            <a:r>
              <a:rPr lang="en-US" dirty="0"/>
              <a:t>Ideally, you shouldn’t spend more than 10 minutes talking to the same person at an event before moving on.</a:t>
            </a:r>
          </a:p>
          <a:p>
            <a:r>
              <a:rPr lang="en-US" dirty="0"/>
              <a:t>In more casual networking settings, spending more time with one or two people is ok.</a:t>
            </a:r>
          </a:p>
          <a:p>
            <a:r>
              <a:rPr lang="en-US" b="1" u="sng" dirty="0"/>
              <a:t>However, be respectful and be present in the moment, not looking for someone you think is ‘better.’</a:t>
            </a:r>
          </a:p>
        </p:txBody>
      </p:sp>
    </p:spTree>
    <p:extLst>
      <p:ext uri="{BB962C8B-B14F-4D97-AF65-F5344CB8AC3E}">
        <p14:creationId xmlns:p14="http://schemas.microsoft.com/office/powerpoint/2010/main" val="17355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9223" y="1851819"/>
            <a:ext cx="10515600" cy="3154362"/>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To have good conversations, stay informed.</a:t>
            </a:r>
          </a:p>
        </p:txBody>
      </p:sp>
    </p:spTree>
    <p:extLst>
      <p:ext uri="{BB962C8B-B14F-4D97-AF65-F5344CB8AC3E}">
        <p14:creationId xmlns:p14="http://schemas.microsoft.com/office/powerpoint/2010/main" val="20853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5219699" cy="1456267"/>
          </a:xfrm>
        </p:spPr>
        <p:txBody>
          <a:bodyPr>
            <a:normAutofit/>
          </a:bodyPr>
          <a:lstStyle/>
          <a:p>
            <a:r>
              <a:rPr lang="en-US" dirty="0"/>
              <a:t>Stay informed</a:t>
            </a:r>
          </a:p>
        </p:txBody>
      </p:sp>
      <p:sp>
        <p:nvSpPr>
          <p:cNvPr id="3" name="Content Placeholder 2"/>
          <p:cNvSpPr>
            <a:spLocks noGrp="1"/>
          </p:cNvSpPr>
          <p:nvPr>
            <p:ph idx="1"/>
          </p:nvPr>
        </p:nvSpPr>
        <p:spPr>
          <a:xfrm>
            <a:off x="685801" y="2142067"/>
            <a:ext cx="5219699" cy="3649133"/>
          </a:xfrm>
        </p:spPr>
        <p:txBody>
          <a:bodyPr>
            <a:normAutofit/>
          </a:bodyPr>
          <a:lstStyle/>
          <a:p>
            <a:r>
              <a:rPr lang="en-US" dirty="0"/>
              <a:t>To have good conversations while networking, stay up-to-date on your industry.</a:t>
            </a:r>
          </a:p>
          <a:p>
            <a:pPr lvl="1"/>
            <a:r>
              <a:rPr lang="en-US" dirty="0"/>
              <a:t>Read the news, subscribe to relevant daily newsletters, and keep up with your industry’s movers and shakers.</a:t>
            </a:r>
          </a:p>
          <a:p>
            <a:pPr lvl="1"/>
            <a:r>
              <a:rPr lang="en-US" dirty="0"/>
              <a:t>Try searching for industry terms on social media to find the key people to follow.</a:t>
            </a:r>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970" r="5779" b="2"/>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047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Stay informed</a:t>
            </a:r>
          </a:p>
        </p:txBody>
      </p:sp>
      <p:sp>
        <p:nvSpPr>
          <p:cNvPr id="3" name="Content Placeholder 2"/>
          <p:cNvSpPr>
            <a:spLocks noGrp="1"/>
          </p:cNvSpPr>
          <p:nvPr>
            <p:ph idx="1"/>
          </p:nvPr>
        </p:nvSpPr>
        <p:spPr>
          <a:xfrm>
            <a:off x="802178" y="2261420"/>
            <a:ext cx="4002936" cy="3637935"/>
          </a:xfrm>
        </p:spPr>
        <p:txBody>
          <a:bodyPr>
            <a:normAutofit/>
          </a:bodyPr>
          <a:lstStyle/>
          <a:p>
            <a:pPr>
              <a:lnSpc>
                <a:spcPct val="90000"/>
              </a:lnSpc>
            </a:pPr>
            <a:r>
              <a:rPr lang="en-US" dirty="0"/>
              <a:t>If you want to create a broad network, you’ll have to meet people outside of your industry.</a:t>
            </a:r>
            <a:endParaRPr lang="en-US"/>
          </a:p>
          <a:p>
            <a:pPr>
              <a:lnSpc>
                <a:spcPct val="90000"/>
              </a:lnSpc>
            </a:pPr>
            <a:r>
              <a:rPr lang="en-US" dirty="0"/>
              <a:t>This means that it’s also important to keep informed about what’s going on in your local community.</a:t>
            </a:r>
            <a:endParaRPr lang="en-US"/>
          </a:p>
          <a:p>
            <a:pPr lvl="1">
              <a:lnSpc>
                <a:spcPct val="90000"/>
              </a:lnSpc>
            </a:pPr>
            <a:r>
              <a:rPr lang="en-US" dirty="0"/>
              <a:t>Who are the people who are most active in your area?</a:t>
            </a:r>
            <a:endParaRPr lang="en-US"/>
          </a:p>
          <a:p>
            <a:pPr lvl="1">
              <a:lnSpc>
                <a:spcPct val="90000"/>
              </a:lnSpc>
            </a:pPr>
            <a:r>
              <a:rPr lang="en-US" dirty="0"/>
              <a:t>What are they doing to make a difference?</a:t>
            </a:r>
            <a:endParaRPr lang="en-US"/>
          </a:p>
          <a:p>
            <a:pPr lvl="1">
              <a:lnSpc>
                <a:spcPct val="90000"/>
              </a:lnSpc>
            </a:pPr>
            <a:r>
              <a:rPr lang="en-US" dirty="0"/>
              <a:t>What are local issues that need to be addressed?</a:t>
            </a:r>
            <a:endParaRPr lang="en-US"/>
          </a:p>
        </p:txBody>
      </p:sp>
      <p:pic>
        <p:nvPicPr>
          <p:cNvPr id="7" name="Graphic 6" descr="Social Network">
            <a:extLst>
              <a:ext uri="{FF2B5EF4-FFF2-40B4-BE49-F238E27FC236}">
                <a16:creationId xmlns:a16="http://schemas.microsoft.com/office/drawing/2014/main" id="{7D0A4BF7-2459-4B14-B18F-C06C4F432A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077" y="796413"/>
            <a:ext cx="510294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304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What is Networking?</a:t>
            </a:r>
          </a:p>
        </p:txBody>
      </p:sp>
      <p:sp>
        <p:nvSpPr>
          <p:cNvPr id="3" name="Content Placeholder 2"/>
          <p:cNvSpPr>
            <a:spLocks noGrp="1"/>
          </p:cNvSpPr>
          <p:nvPr>
            <p:ph idx="1"/>
          </p:nvPr>
        </p:nvSpPr>
        <p:spPr>
          <a:xfrm>
            <a:off x="802178" y="2261420"/>
            <a:ext cx="4002936" cy="3637935"/>
          </a:xfrm>
        </p:spPr>
        <p:txBody>
          <a:bodyPr>
            <a:normAutofit/>
          </a:bodyPr>
          <a:lstStyle/>
          <a:p>
            <a:pPr marL="0" indent="0">
              <a:buNone/>
            </a:pPr>
            <a:r>
              <a:rPr lang="en-US" dirty="0"/>
              <a:t>It is important to focus on networking as an exchange of information, contacts, or experience.</a:t>
            </a:r>
          </a:p>
          <a:p>
            <a:pPr marL="0" indent="0">
              <a:buNone/>
            </a:pPr>
            <a:endParaRPr lang="en-US" dirty="0"/>
          </a:p>
          <a:p>
            <a:pPr marL="0" indent="0">
              <a:buNone/>
            </a:pPr>
            <a:r>
              <a:rPr lang="en-US" dirty="0"/>
              <a:t>In any industry or career level, networking helps you make connections in a personal way and build relationships to discover and create mutual benefits.</a:t>
            </a:r>
          </a:p>
        </p:txBody>
      </p:sp>
      <p:pic>
        <p:nvPicPr>
          <p:cNvPr id="1026" name="Picture 2" descr="funny women quotes, networking - Dump A Day">
            <a:extLst>
              <a:ext uri="{FF2B5EF4-FFF2-40B4-BE49-F238E27FC236}">
                <a16:creationId xmlns:a16="http://schemas.microsoft.com/office/drawing/2014/main" id="{F1F0077B-BC7D-4FFF-9BC1-804B874CDD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5817" y="796413"/>
            <a:ext cx="6003462"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0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7096" y="1653639"/>
            <a:ext cx="10515600" cy="3550721"/>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The best way to keep a conversation going is by asking the right questions.</a:t>
            </a:r>
          </a:p>
        </p:txBody>
      </p:sp>
    </p:spTree>
    <p:extLst>
      <p:ext uri="{BB962C8B-B14F-4D97-AF65-F5344CB8AC3E}">
        <p14:creationId xmlns:p14="http://schemas.microsoft.com/office/powerpoint/2010/main" val="419983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5219699" cy="1456267"/>
          </a:xfrm>
        </p:spPr>
        <p:txBody>
          <a:bodyPr vert="horz" lIns="91440" tIns="45720" rIns="91440" bIns="45720" rtlCol="0" anchor="ctr">
            <a:normAutofit/>
          </a:bodyPr>
          <a:lstStyle/>
          <a:p>
            <a:r>
              <a:rPr lang="en-US" dirty="0"/>
              <a:t>Asking the right questions</a:t>
            </a:r>
          </a:p>
        </p:txBody>
      </p:sp>
      <p:sp>
        <p:nvSpPr>
          <p:cNvPr id="3" name="Content Placeholder 2"/>
          <p:cNvSpPr>
            <a:spLocks noGrp="1"/>
          </p:cNvSpPr>
          <p:nvPr>
            <p:ph sz="half" idx="1"/>
          </p:nvPr>
        </p:nvSpPr>
        <p:spPr>
          <a:xfrm>
            <a:off x="685801" y="2142067"/>
            <a:ext cx="5219699" cy="3649133"/>
          </a:xfrm>
        </p:spPr>
        <p:txBody>
          <a:bodyPr vert="horz" lIns="91440" tIns="45720" rIns="91440" bIns="45720" rtlCol="0" anchor="ctr">
            <a:normAutofit/>
          </a:bodyPr>
          <a:lstStyle/>
          <a:p>
            <a:pPr lvl="0"/>
            <a:r>
              <a:rPr lang="en-US" dirty="0"/>
              <a:t>You want to find out how you can be of service; you can’t do this if you don’t know what your new acquaintance needs!</a:t>
            </a:r>
          </a:p>
          <a:p>
            <a:pPr lvl="1"/>
            <a:r>
              <a:rPr lang="en-US" dirty="0"/>
              <a:t>Ask thoughtful questions about their business and what the business’s challenges are.</a:t>
            </a:r>
          </a:p>
          <a:p>
            <a:r>
              <a:rPr lang="en-US" dirty="0"/>
              <a:t>This will make you seem interested in them and their business, and also better position you to offer help that will really matter to them.</a:t>
            </a:r>
          </a:p>
          <a:p>
            <a:endParaRPr lang="en-US" dirty="0"/>
          </a:p>
        </p:txBody>
      </p:sp>
      <p:pic>
        <p:nvPicPr>
          <p:cNvPr id="5" name="Content Placehold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2" b="33734"/>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509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the right questions</a:t>
            </a:r>
          </a:p>
        </p:txBody>
      </p:sp>
      <p:sp>
        <p:nvSpPr>
          <p:cNvPr id="3" name="Content Placeholder 2"/>
          <p:cNvSpPr>
            <a:spLocks noGrp="1"/>
          </p:cNvSpPr>
          <p:nvPr>
            <p:ph idx="1"/>
          </p:nvPr>
        </p:nvSpPr>
        <p:spPr/>
        <p:txBody>
          <a:bodyPr/>
          <a:lstStyle/>
          <a:p>
            <a:pPr lvl="0"/>
            <a:r>
              <a:rPr lang="en-US" dirty="0"/>
              <a:t>Not everyone is going to have a polished elevator pitch; asking questions will help you to hone in on what heart of their business is really about.</a:t>
            </a:r>
          </a:p>
          <a:p>
            <a:r>
              <a:rPr lang="en-US" dirty="0"/>
              <a:t>This will allow you to know how you can help them better.</a:t>
            </a:r>
          </a:p>
          <a:p>
            <a:r>
              <a:rPr lang="en-US" dirty="0"/>
              <a:t>It will also allow you to get to know what is the most important to them.</a:t>
            </a:r>
          </a:p>
          <a:p>
            <a:endParaRPr lang="en-US" dirty="0"/>
          </a:p>
        </p:txBody>
      </p:sp>
    </p:spTree>
    <p:extLst>
      <p:ext uri="{BB962C8B-B14F-4D97-AF65-F5344CB8AC3E}">
        <p14:creationId xmlns:p14="http://schemas.microsoft.com/office/powerpoint/2010/main" val="166223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5219699" cy="1456267"/>
          </a:xfrm>
        </p:spPr>
        <p:txBody>
          <a:bodyPr vert="horz" lIns="91440" tIns="45720" rIns="91440" bIns="45720" rtlCol="0" anchor="ctr">
            <a:normAutofit/>
          </a:bodyPr>
          <a:lstStyle/>
          <a:p>
            <a:r>
              <a:rPr lang="en-US" dirty="0"/>
              <a:t>Asking the right questions</a:t>
            </a:r>
          </a:p>
        </p:txBody>
      </p:sp>
      <p:sp>
        <p:nvSpPr>
          <p:cNvPr id="3" name="Content Placeholder 2"/>
          <p:cNvSpPr>
            <a:spLocks noGrp="1"/>
          </p:cNvSpPr>
          <p:nvPr>
            <p:ph sz="half" idx="1"/>
          </p:nvPr>
        </p:nvSpPr>
        <p:spPr>
          <a:xfrm>
            <a:off x="685801" y="2142067"/>
            <a:ext cx="5219699" cy="3649133"/>
          </a:xfrm>
        </p:spPr>
        <p:txBody>
          <a:bodyPr vert="horz" lIns="91440" tIns="45720" rIns="91440" bIns="45720" rtlCol="0" anchor="ctr">
            <a:normAutofit/>
          </a:bodyPr>
          <a:lstStyle/>
          <a:p>
            <a:pPr lvl="0"/>
            <a:r>
              <a:rPr lang="en-US" dirty="0"/>
              <a:t>Find a shared interest or cause-building a network doesn’t always have to be purely shop talk.</a:t>
            </a:r>
          </a:p>
          <a:p>
            <a:r>
              <a:rPr lang="en-US" dirty="0"/>
              <a:t>This is especially true if the person’s business is a nonprofit or something related to a cause.</a:t>
            </a:r>
          </a:p>
          <a:p>
            <a:r>
              <a:rPr lang="en-US" dirty="0"/>
              <a:t>Having a broad network can help in ways that you wouldn’t necessarily expect.</a:t>
            </a:r>
          </a:p>
          <a:p>
            <a:pPr lvl="1"/>
            <a:r>
              <a:rPr lang="en-US" dirty="0"/>
              <a:t>Finding out about a person’s interests and passions can help build connections that feel more like friendships, and can still be very beneficial in your career and life.</a:t>
            </a:r>
          </a:p>
          <a:p>
            <a:endParaRPr lang="en-US" dirty="0"/>
          </a:p>
        </p:txBody>
      </p:sp>
      <p:pic>
        <p:nvPicPr>
          <p:cNvPr id="5" name="Content Placehold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2" b="3612"/>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953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1358900"/>
            <a:ext cx="3771899" cy="1651000"/>
          </a:xfrm>
        </p:spPr>
        <p:txBody>
          <a:bodyPr vert="horz" lIns="91440" tIns="45720" rIns="91440" bIns="45720" rtlCol="0" anchor="b">
            <a:normAutofit/>
          </a:bodyPr>
          <a:lstStyle/>
          <a:p>
            <a:r>
              <a:rPr lang="en-US" sz="2400"/>
              <a:t>Asking the right questions</a:t>
            </a:r>
          </a:p>
        </p:txBody>
      </p:sp>
      <p:sp>
        <p:nvSpPr>
          <p:cNvPr id="4" name="Content Placeholder 3"/>
          <p:cNvSpPr>
            <a:spLocks noGrp="1"/>
          </p:cNvSpPr>
          <p:nvPr>
            <p:ph sz="half" idx="2"/>
          </p:nvPr>
        </p:nvSpPr>
        <p:spPr>
          <a:xfrm>
            <a:off x="685801" y="3009900"/>
            <a:ext cx="3771899" cy="2781300"/>
          </a:xfrm>
        </p:spPr>
        <p:txBody>
          <a:bodyPr vert="horz" lIns="91440" tIns="45720" rIns="91440" bIns="45720" rtlCol="0" anchor="t">
            <a:normAutofit/>
          </a:bodyPr>
          <a:lstStyle/>
          <a:p>
            <a:r>
              <a:rPr lang="en-US" sz="1600"/>
              <a:t>If you’re talking about shared interests and causes, act excited!</a:t>
            </a:r>
          </a:p>
          <a:p>
            <a:pPr lvl="1"/>
            <a:r>
              <a:rPr lang="en-US" dirty="0"/>
              <a:t>Passionate people want to build connections with other passionate people.</a:t>
            </a:r>
          </a:p>
          <a:p>
            <a:r>
              <a:rPr lang="en-US" sz="1600"/>
              <a:t>You want people to </a:t>
            </a:r>
            <a:r>
              <a:rPr lang="en-US" sz="1600" u="sng"/>
              <a:t>know</a:t>
            </a:r>
            <a:r>
              <a:rPr lang="en-US" sz="1600"/>
              <a:t>, </a:t>
            </a:r>
            <a:r>
              <a:rPr lang="en-US" sz="1600" u="sng"/>
              <a:t>trust</a:t>
            </a:r>
            <a:r>
              <a:rPr lang="en-US" sz="1600"/>
              <a:t>, and </a:t>
            </a:r>
            <a:r>
              <a:rPr lang="en-US" sz="1600" u="sng"/>
              <a:t>like</a:t>
            </a:r>
            <a:r>
              <a:rPr lang="en-US" sz="1600"/>
              <a:t> you.</a:t>
            </a:r>
          </a:p>
          <a:p>
            <a:endParaRPr lang="en-US" sz="1600"/>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947166" y="609601"/>
            <a:ext cx="3761594" cy="526097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0883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the right questions</a:t>
            </a:r>
          </a:p>
        </p:txBody>
      </p:sp>
      <p:sp>
        <p:nvSpPr>
          <p:cNvPr id="3" name="Content Placeholder 2"/>
          <p:cNvSpPr>
            <a:spLocks noGrp="1"/>
          </p:cNvSpPr>
          <p:nvPr>
            <p:ph idx="1"/>
          </p:nvPr>
        </p:nvSpPr>
        <p:spPr>
          <a:xfrm>
            <a:off x="838200" y="1825625"/>
            <a:ext cx="5270500" cy="4351338"/>
          </a:xfrm>
        </p:spPr>
        <p:txBody>
          <a:bodyPr/>
          <a:lstStyle/>
          <a:p>
            <a:pPr marL="0" indent="0">
              <a:buNone/>
            </a:pPr>
            <a:r>
              <a:rPr lang="en-US" dirty="0"/>
              <a:t>Remember that most people enjoy talking about themselves, their business, and their passions.</a:t>
            </a:r>
          </a:p>
          <a:p>
            <a:pPr marL="0" indent="0">
              <a:buNone/>
            </a:pPr>
            <a:r>
              <a:rPr lang="en-US" dirty="0"/>
              <a:t>Asking good questions is a great way to get people to want to be part of your network.</a:t>
            </a:r>
          </a:p>
          <a:p>
            <a:endParaRPr lang="en-US" dirty="0"/>
          </a:p>
        </p:txBody>
      </p:sp>
      <p:sp>
        <p:nvSpPr>
          <p:cNvPr id="5" name="Rectangle: Rounded Corners 4"/>
          <p:cNvSpPr/>
          <p:nvPr/>
        </p:nvSpPr>
        <p:spPr>
          <a:xfrm>
            <a:off x="6261099" y="1825625"/>
            <a:ext cx="5497830" cy="4392692"/>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Merriweather"/>
              </a:rPr>
              <a:t>“You could be the next person to succeed if you choose to learn from successful people instead of being envious of them. Moreover, aren't they successful because they learned and continue to learn from others?”</a:t>
            </a:r>
            <a:b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rPr>
            </a:b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Merriweather"/>
              </a:rPr>
              <a:t>― </a:t>
            </a: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Lato"/>
              </a:rPr>
              <a:t>Edmond </a:t>
            </a:r>
            <a:r>
              <a:rPr lang="en-US"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Lato"/>
              </a:rPr>
              <a:t>Mbiaka</a:t>
            </a:r>
            <a:endParaRPr lang="en-U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194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3" name="Picture 1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38200" y="372262"/>
            <a:ext cx="3979205" cy="1453363"/>
          </a:xfrm>
        </p:spPr>
        <p:txBody>
          <a:bodyPr vert="horz" lIns="91440" tIns="45720" rIns="91440" bIns="45720" rtlCol="0" anchor="ctr">
            <a:normAutofit/>
          </a:bodyPr>
          <a:lstStyle/>
          <a:p>
            <a:r>
              <a:rPr lang="en-US" dirty="0"/>
              <a:t>Asking the right questions</a:t>
            </a:r>
          </a:p>
        </p:txBody>
      </p:sp>
      <p:sp>
        <p:nvSpPr>
          <p:cNvPr id="3" name="Content Placeholder 2"/>
          <p:cNvSpPr>
            <a:spLocks noGrp="1"/>
          </p:cNvSpPr>
          <p:nvPr>
            <p:ph sz="half" idx="1"/>
          </p:nvPr>
        </p:nvSpPr>
        <p:spPr>
          <a:xfrm>
            <a:off x="1189742" y="2194867"/>
            <a:ext cx="4002936" cy="3637935"/>
          </a:xfrm>
        </p:spPr>
        <p:txBody>
          <a:bodyPr vert="horz" lIns="91440" tIns="45720" rIns="91440" bIns="45720" rtlCol="0" anchor="ctr">
            <a:normAutofit/>
          </a:bodyPr>
          <a:lstStyle/>
          <a:p>
            <a:pPr lvl="0">
              <a:lnSpc>
                <a:spcPct val="90000"/>
              </a:lnSpc>
            </a:pPr>
            <a:r>
              <a:rPr lang="en-US" dirty="0"/>
              <a:t>Spend 5 minutes asking a partner questions about themselves to learn about their job, goals, needs, and interests.</a:t>
            </a:r>
          </a:p>
          <a:p>
            <a:pPr lvl="0">
              <a:lnSpc>
                <a:spcPct val="90000"/>
              </a:lnSpc>
            </a:pPr>
            <a:r>
              <a:rPr lang="en-US" dirty="0"/>
              <a:t>Then, switch so your partner can ask you questions.</a:t>
            </a:r>
          </a:p>
          <a:p>
            <a:pPr lvl="0">
              <a:lnSpc>
                <a:spcPct val="90000"/>
              </a:lnSpc>
            </a:pPr>
            <a:r>
              <a:rPr lang="en-US" dirty="0"/>
              <a:t>For the final 5-10 minutes of the activity, brainstorm with your partner:</a:t>
            </a:r>
          </a:p>
          <a:p>
            <a:pPr lvl="1">
              <a:lnSpc>
                <a:spcPct val="90000"/>
              </a:lnSpc>
            </a:pPr>
            <a:r>
              <a:rPr lang="en-US" dirty="0"/>
              <a:t>What do you have in common?</a:t>
            </a:r>
          </a:p>
          <a:p>
            <a:pPr lvl="1">
              <a:lnSpc>
                <a:spcPct val="90000"/>
              </a:lnSpc>
            </a:pPr>
            <a:r>
              <a:rPr lang="en-US" dirty="0"/>
              <a:t>How might you be able to help each other?</a:t>
            </a:r>
          </a:p>
          <a:p>
            <a:pPr>
              <a:lnSpc>
                <a:spcPct val="90000"/>
              </a:lnSpc>
            </a:pPr>
            <a:endParaRPr lang="en-US" dirty="0"/>
          </a:p>
        </p:txBody>
      </p:sp>
      <p:sp>
        <p:nvSpPr>
          <p:cNvPr id="5" name="Rectangle 4"/>
          <p:cNvSpPr/>
          <p:nvPr/>
        </p:nvSpPr>
        <p:spPr>
          <a:xfrm>
            <a:off x="838200" y="1825625"/>
            <a:ext cx="4988442" cy="435133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I will find you And ask you questions - I will Find You Meme | Meme  Generator">
            <a:extLst>
              <a:ext uri="{FF2B5EF4-FFF2-40B4-BE49-F238E27FC236}">
                <a16:creationId xmlns:a16="http://schemas.microsoft.com/office/drawing/2014/main" id="{99176034-FA2B-43F1-9F90-F3A4138BA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674" y="202280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03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9" name="Rectangle 8">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31875" y="1212935"/>
            <a:ext cx="6020177" cy="4432130"/>
          </a:xfrm>
        </p:spPr>
        <p:txBody>
          <a:bodyPr vert="horz" lIns="91440" tIns="45720" rIns="91440" bIns="45720" rtlCol="0" anchor="ctr">
            <a:normAutofit/>
          </a:bodyPr>
          <a:lstStyle/>
          <a:p>
            <a:pPr algn="r"/>
            <a:r>
              <a:rPr lang="en-US" sz="6100"/>
              <a:t>Going from “acquaintance” to “part of your network”</a:t>
            </a:r>
          </a:p>
        </p:txBody>
      </p:sp>
      <p:cxnSp>
        <p:nvCxnSpPr>
          <p:cNvPr id="11" name="Straight Connector 10">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863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1842"/>
            <a:ext cx="10515600" cy="3688944"/>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One great way to deepen your connection with someone is by making introductions.</a:t>
            </a:r>
          </a:p>
        </p:txBody>
      </p:sp>
    </p:spTree>
    <p:extLst>
      <p:ext uri="{BB962C8B-B14F-4D97-AF65-F5344CB8AC3E}">
        <p14:creationId xmlns:p14="http://schemas.microsoft.com/office/powerpoint/2010/main" val="177243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a:normAutofit/>
          </a:bodyPr>
          <a:lstStyle/>
          <a:p>
            <a:pPr algn="r"/>
            <a:r>
              <a:rPr lang="en-US" dirty="0"/>
              <a:t>Making introductions</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88658" y="1150076"/>
            <a:ext cx="6517543" cy="4557849"/>
          </a:xfrm>
        </p:spPr>
        <p:txBody>
          <a:bodyPr>
            <a:normAutofit/>
          </a:bodyPr>
          <a:lstStyle/>
          <a:p>
            <a:pPr lvl="0"/>
            <a:r>
              <a:rPr lang="en-US" dirty="0"/>
              <a:t>If you meet someone and you think they would make a great connection for someone else you know, make the introduction.</a:t>
            </a:r>
          </a:p>
          <a:p>
            <a:pPr lvl="1"/>
            <a:r>
              <a:rPr lang="en-US" dirty="0"/>
              <a:t>Both parties will remember that you were the one who brought them together, especially if the relationship ends up being mutually beneficial.</a:t>
            </a:r>
          </a:p>
          <a:p>
            <a:pPr lvl="0"/>
            <a:r>
              <a:rPr lang="en-US" dirty="0"/>
              <a:t>This can also be a great way to get your colleagues at the bank involved in the organizations that you are part of.</a:t>
            </a:r>
          </a:p>
          <a:p>
            <a:pPr lvl="1"/>
            <a:r>
              <a:rPr lang="en-US" dirty="0"/>
              <a:t>If a colleague can offer something to a new connection that you can’t, this is even better for Salem Five and ultimately, for you!</a:t>
            </a:r>
          </a:p>
          <a:p>
            <a:endParaRPr lang="en-US" dirty="0"/>
          </a:p>
        </p:txBody>
      </p:sp>
    </p:spTree>
    <p:extLst>
      <p:ext uri="{BB962C8B-B14F-4D97-AF65-F5344CB8AC3E}">
        <p14:creationId xmlns:p14="http://schemas.microsoft.com/office/powerpoint/2010/main" val="241518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Networking</a:t>
            </a:r>
          </a:p>
        </p:txBody>
      </p:sp>
      <p:sp>
        <p:nvSpPr>
          <p:cNvPr id="3" name="Content Placeholder 2"/>
          <p:cNvSpPr>
            <a:spLocks noGrp="1"/>
          </p:cNvSpPr>
          <p:nvPr>
            <p:ph sz="half" idx="1"/>
          </p:nvPr>
        </p:nvSpPr>
        <p:spPr/>
        <p:txBody>
          <a:bodyPr>
            <a:normAutofit lnSpcReduction="10000"/>
          </a:bodyPr>
          <a:lstStyle/>
          <a:p>
            <a:r>
              <a:rPr lang="en-US" dirty="0"/>
              <a:t>One of the biggest networking faux pas is treating every exchange as a transaction.</a:t>
            </a:r>
          </a:p>
          <a:p>
            <a:r>
              <a:rPr lang="en-US" dirty="0"/>
              <a:t>Many jump to figuring out what they can get out of someone.</a:t>
            </a:r>
          </a:p>
          <a:p>
            <a:pPr lvl="1"/>
            <a:r>
              <a:rPr lang="en-US" dirty="0"/>
              <a:t>It leaves the other person feeling used and disrespected.</a:t>
            </a:r>
          </a:p>
          <a:p>
            <a:r>
              <a:rPr lang="en-US" dirty="0"/>
              <a:t>Flip interactions from transactional to relational.</a:t>
            </a:r>
          </a:p>
        </p:txBody>
      </p:sp>
      <p:sp>
        <p:nvSpPr>
          <p:cNvPr id="6" name="Content Placeholder 5"/>
          <p:cNvSpPr>
            <a:spLocks noGrp="1"/>
          </p:cNvSpPr>
          <p:nvPr>
            <p:ph sz="half" idx="2"/>
          </p:nvPr>
        </p:nvSpPr>
        <p:spPr>
          <a:xfrm>
            <a:off x="6426645" y="1337733"/>
            <a:ext cx="5181600" cy="4233863"/>
          </a:xfrm>
          <a:prstGeom prst="round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lgn="ctr">
              <a:buNone/>
            </a:pPr>
            <a:r>
              <a:rPr lang="en-US" sz="4800" b="1" i="1" spc="50" dirty="0">
                <a:ln w="9525" cmpd="sng">
                  <a:solidFill>
                    <a:schemeClr val="accent1"/>
                  </a:solidFill>
                  <a:prstDash val="solid"/>
                </a:ln>
                <a:solidFill>
                  <a:srgbClr val="70AD47">
                    <a:tint val="1000"/>
                  </a:srgbClr>
                </a:solidFill>
                <a:effectLst>
                  <a:glow rad="38100">
                    <a:schemeClr val="accent1">
                      <a:alpha val="40000"/>
                    </a:schemeClr>
                  </a:glow>
                </a:effectLst>
              </a:rPr>
              <a:t>Succeeding in business is all about making connections.  </a:t>
            </a:r>
          </a:p>
          <a:p>
            <a:pPr marL="0" indent="0" algn="ctr">
              <a:buNone/>
            </a:pPr>
            <a:r>
              <a:rPr lang="en-US" sz="4800" b="1" i="1" spc="50" dirty="0">
                <a:ln w="9525" cmpd="sng">
                  <a:solidFill>
                    <a:schemeClr val="accent1"/>
                  </a:solidFill>
                  <a:prstDash val="solid"/>
                </a:ln>
                <a:solidFill>
                  <a:srgbClr val="70AD47">
                    <a:tint val="1000"/>
                  </a:srgbClr>
                </a:solidFill>
                <a:effectLst>
                  <a:glow rad="38100">
                    <a:schemeClr val="accent1">
                      <a:alpha val="40000"/>
                    </a:schemeClr>
                  </a:glow>
                </a:effectLst>
              </a:rPr>
              <a:t>–Richard Branson</a:t>
            </a:r>
          </a:p>
          <a:p>
            <a:pPr marL="0" indent="0">
              <a:buNone/>
            </a:pP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50083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5219699" cy="1456267"/>
          </a:xfrm>
        </p:spPr>
        <p:txBody>
          <a:bodyPr vert="horz" lIns="91440" tIns="45720" rIns="91440" bIns="45720" rtlCol="0" anchor="ctr">
            <a:normAutofit/>
          </a:bodyPr>
          <a:lstStyle/>
          <a:p>
            <a:r>
              <a:rPr lang="en-US" dirty="0"/>
              <a:t>Making introductions</a:t>
            </a:r>
          </a:p>
        </p:txBody>
      </p:sp>
      <p:sp>
        <p:nvSpPr>
          <p:cNvPr id="3" name="Content Placeholder 2"/>
          <p:cNvSpPr>
            <a:spLocks noGrp="1"/>
          </p:cNvSpPr>
          <p:nvPr>
            <p:ph sz="half" idx="1"/>
          </p:nvPr>
        </p:nvSpPr>
        <p:spPr>
          <a:xfrm>
            <a:off x="685801" y="2142067"/>
            <a:ext cx="5219699" cy="3649133"/>
          </a:xfrm>
        </p:spPr>
        <p:txBody>
          <a:bodyPr vert="horz" lIns="91440" tIns="45720" rIns="91440" bIns="45720" rtlCol="0" anchor="ctr">
            <a:normAutofit/>
          </a:bodyPr>
          <a:lstStyle/>
          <a:p>
            <a:r>
              <a:rPr lang="en-US" dirty="0"/>
              <a:t>Another option is to invite your customers to attend networking events with you, especially if you think there’s a good chance you’ll be able to make an introduction to someone else.</a:t>
            </a:r>
          </a:p>
          <a:p>
            <a:r>
              <a:rPr lang="en-US" dirty="0"/>
              <a:t>Often, customers running smaller businesses aren’t able to pay for tickets to networking events, so if there’s an extra seat at a Salem Five table, you can invite them as your guest.</a:t>
            </a:r>
          </a:p>
        </p:txBody>
      </p:sp>
      <p:pic>
        <p:nvPicPr>
          <p:cNvPr id="5" name="Content Placehold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185" r="-1" b="36438"/>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279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introductions</a:t>
            </a:r>
          </a:p>
        </p:txBody>
      </p:sp>
      <p:sp>
        <p:nvSpPr>
          <p:cNvPr id="3" name="Content Placeholder 2"/>
          <p:cNvSpPr>
            <a:spLocks noGrp="1"/>
          </p:cNvSpPr>
          <p:nvPr>
            <p:ph sz="half" idx="1"/>
          </p:nvPr>
        </p:nvSpPr>
        <p:spPr>
          <a:xfrm>
            <a:off x="838200" y="2285999"/>
            <a:ext cx="5181600" cy="3890963"/>
          </a:xfrm>
        </p:spPr>
        <p:txBody>
          <a:bodyPr/>
          <a:lstStyle/>
          <a:p>
            <a:pPr lvl="0"/>
            <a:r>
              <a:rPr lang="en-US" dirty="0"/>
              <a:t>Introduce your partner from the last activity.</a:t>
            </a:r>
          </a:p>
          <a:p>
            <a:pPr lvl="0"/>
            <a:endParaRPr lang="en-US" dirty="0"/>
          </a:p>
          <a:p>
            <a:pPr lvl="0"/>
            <a:r>
              <a:rPr lang="en-US" dirty="0"/>
              <a:t>What is their elevator pitch?</a:t>
            </a:r>
          </a:p>
          <a:p>
            <a:pPr lvl="0"/>
            <a:r>
              <a:rPr lang="en-US" dirty="0"/>
              <a:t>What services can they offer that may be able to help other people in the room?</a:t>
            </a:r>
          </a:p>
          <a:p>
            <a:endParaRPr lang="en-US" dirty="0"/>
          </a:p>
        </p:txBody>
      </p:sp>
      <p:sp>
        <p:nvSpPr>
          <p:cNvPr id="5" name="Rectangle 4"/>
          <p:cNvSpPr/>
          <p:nvPr/>
        </p:nvSpPr>
        <p:spPr>
          <a:xfrm>
            <a:off x="838200" y="1825625"/>
            <a:ext cx="5190460" cy="446884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17674D6-6A0A-4421-BDEB-FABDD74E2499}"/>
              </a:ext>
            </a:extLst>
          </p:cNvPr>
          <p:cNvPicPr>
            <a:picLocks noChangeAspect="1"/>
          </p:cNvPicPr>
          <p:nvPr/>
        </p:nvPicPr>
        <p:blipFill>
          <a:blip r:embed="rId2"/>
          <a:stretch>
            <a:fillRect/>
          </a:stretch>
        </p:blipFill>
        <p:spPr>
          <a:xfrm>
            <a:off x="6783223" y="1701209"/>
            <a:ext cx="5038410" cy="4369981"/>
          </a:xfrm>
          <a:prstGeom prst="rect">
            <a:avLst/>
          </a:prstGeom>
        </p:spPr>
      </p:pic>
    </p:spTree>
    <p:extLst>
      <p:ext uri="{BB962C8B-B14F-4D97-AF65-F5344CB8AC3E}">
        <p14:creationId xmlns:p14="http://schemas.microsoft.com/office/powerpoint/2010/main" val="2646622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5515"/>
            <a:ext cx="10515600" cy="3359335"/>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Another way to build your relationship is to offer assistance.</a:t>
            </a:r>
          </a:p>
        </p:txBody>
      </p:sp>
    </p:spTree>
    <p:extLst>
      <p:ext uri="{BB962C8B-B14F-4D97-AF65-F5344CB8AC3E}">
        <p14:creationId xmlns:p14="http://schemas.microsoft.com/office/powerpoint/2010/main" val="248625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Offering assistance</a:t>
            </a:r>
          </a:p>
        </p:txBody>
      </p:sp>
      <p:sp>
        <p:nvSpPr>
          <p:cNvPr id="3" name="Content Placeholder 2"/>
          <p:cNvSpPr>
            <a:spLocks noGrp="1"/>
          </p:cNvSpPr>
          <p:nvPr>
            <p:ph idx="1"/>
          </p:nvPr>
        </p:nvSpPr>
        <p:spPr>
          <a:xfrm>
            <a:off x="838200" y="1825625"/>
            <a:ext cx="6553200" cy="4351338"/>
          </a:xfrm>
        </p:spPr>
        <p:txBody>
          <a:bodyPr/>
          <a:lstStyle/>
          <a:p>
            <a:pPr lvl="0"/>
            <a:r>
              <a:rPr lang="en-US" dirty="0"/>
              <a:t>Never ask for someone’s business in a networking situation.</a:t>
            </a:r>
          </a:p>
          <a:p>
            <a:pPr lvl="1"/>
            <a:r>
              <a:rPr lang="en-US" dirty="0"/>
              <a:t>Your goal is to show them what you can offer them so they will want to give you their business or build a relationship with you.</a:t>
            </a:r>
          </a:p>
          <a:p>
            <a:pPr lvl="0"/>
            <a:r>
              <a:rPr lang="en-US" dirty="0"/>
              <a:t>Make “telling your story” the goal.</a:t>
            </a:r>
          </a:p>
          <a:p>
            <a:pPr lvl="1"/>
            <a:r>
              <a:rPr lang="en-US" dirty="0"/>
              <a:t>What will your audience gain by investing in your story?</a:t>
            </a:r>
          </a:p>
          <a:p>
            <a:pPr lvl="1"/>
            <a:r>
              <a:rPr lang="en-US" dirty="0"/>
              <a:t>What will your audience lose if they ignore your story?</a:t>
            </a:r>
          </a:p>
          <a:p>
            <a:pPr lvl="1"/>
            <a:endParaRPr lang="en-US" dirty="0"/>
          </a:p>
          <a:p>
            <a:endParaRPr lang="en-US" dirty="0"/>
          </a:p>
        </p:txBody>
      </p:sp>
      <p:sp>
        <p:nvSpPr>
          <p:cNvPr id="5" name="Rectangle: Rounded Corners 4"/>
          <p:cNvSpPr/>
          <p:nvPr/>
        </p:nvSpPr>
        <p:spPr>
          <a:xfrm>
            <a:off x="7711439" y="1474750"/>
            <a:ext cx="3794760" cy="4382810"/>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lato"/>
              </a:rPr>
              <a:t>“Unless someone like you cares a whole awful lot, nothing is going to get better. It’s not.”</a:t>
            </a:r>
          </a:p>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lato"/>
              </a:rPr>
              <a:t>– Dr. Seuss</a:t>
            </a:r>
            <a:endParaRPr lang="en-U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9723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72" name="Picture 7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5219699" cy="1456267"/>
          </a:xfrm>
        </p:spPr>
        <p:txBody>
          <a:bodyPr vert="horz" lIns="91440" tIns="45720" rIns="91440" bIns="45720" rtlCol="0" anchor="ctr">
            <a:normAutofit/>
          </a:bodyPr>
          <a:lstStyle/>
          <a:p>
            <a:r>
              <a:rPr lang="en-US" dirty="0"/>
              <a:t>Offering assistance</a:t>
            </a:r>
          </a:p>
        </p:txBody>
      </p:sp>
      <p:sp>
        <p:nvSpPr>
          <p:cNvPr id="3" name="Content Placeholder 2"/>
          <p:cNvSpPr>
            <a:spLocks noGrp="1"/>
          </p:cNvSpPr>
          <p:nvPr>
            <p:ph sz="half" idx="1"/>
          </p:nvPr>
        </p:nvSpPr>
        <p:spPr>
          <a:xfrm>
            <a:off x="685801" y="2142067"/>
            <a:ext cx="5219699" cy="3649133"/>
          </a:xfrm>
        </p:spPr>
        <p:txBody>
          <a:bodyPr vert="horz" lIns="91440" tIns="45720" rIns="91440" bIns="45720" rtlCol="0" anchor="ctr">
            <a:normAutofit/>
          </a:bodyPr>
          <a:lstStyle/>
          <a:p>
            <a:pPr lvl="0"/>
            <a:r>
              <a:rPr lang="en-US" dirty="0"/>
              <a:t>There are 2 ways you can help; keep both in mind when talking to someone you hope to build a relationship with:</a:t>
            </a:r>
          </a:p>
          <a:p>
            <a:pPr lvl="1"/>
            <a:r>
              <a:rPr lang="en-US" dirty="0"/>
              <a:t>Removal of a pain—what problems do they have that you can potentially solve?</a:t>
            </a:r>
          </a:p>
          <a:p>
            <a:pPr lvl="1"/>
            <a:r>
              <a:rPr lang="en-US" dirty="0"/>
              <a:t>Addition of a benefit—how could you make things better for them?</a:t>
            </a:r>
          </a:p>
          <a:p>
            <a:endParaRPr lang="en-US" dirty="0"/>
          </a:p>
        </p:txBody>
      </p:sp>
      <p:pic>
        <p:nvPicPr>
          <p:cNvPr id="7170" name="Picture 2" descr="Me helping others vs Me dealing with my problems meme - AhSeeit">
            <a:extLst>
              <a:ext uri="{FF2B5EF4-FFF2-40B4-BE49-F238E27FC236}">
                <a16:creationId xmlns:a16="http://schemas.microsoft.com/office/drawing/2014/main" id="{C803C166-EE7F-4D50-9BC2-E8C50AA29B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3612"/>
          <a:stretch/>
        </p:blipFill>
        <p:spPr bwMode="auto">
          <a:xfrm>
            <a:off x="6198830" y="639097"/>
            <a:ext cx="5447070" cy="525042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Offering assistance</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58900" y="2141538"/>
            <a:ext cx="3649662" cy="3649662"/>
          </a:xfrm>
        </p:spPr>
      </p:pic>
      <p:sp>
        <p:nvSpPr>
          <p:cNvPr id="4" name="Content Placeholder 3"/>
          <p:cNvSpPr>
            <a:spLocks noGrp="1"/>
          </p:cNvSpPr>
          <p:nvPr>
            <p:ph sz="half" idx="2"/>
          </p:nvPr>
        </p:nvSpPr>
        <p:spPr>
          <a:xfrm>
            <a:off x="6172200" y="1961197"/>
            <a:ext cx="4530726" cy="3799523"/>
          </a:xfrm>
        </p:spPr>
        <p:txBody>
          <a:bodyPr/>
          <a:lstStyle/>
          <a:p>
            <a:r>
              <a:rPr lang="en-US" dirty="0"/>
              <a:t>Let’s brainstorm!</a:t>
            </a:r>
          </a:p>
          <a:p>
            <a:r>
              <a:rPr lang="en-US" dirty="0"/>
              <a:t>What are some ways that we, as members of the banking industry, can offer assistance to other professionals?</a:t>
            </a:r>
          </a:p>
        </p:txBody>
      </p:sp>
      <p:sp>
        <p:nvSpPr>
          <p:cNvPr id="6" name="Rectangle 5"/>
          <p:cNvSpPr/>
          <p:nvPr/>
        </p:nvSpPr>
        <p:spPr>
          <a:xfrm>
            <a:off x="6172200" y="1690688"/>
            <a:ext cx="5063490" cy="407003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672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72554"/>
            <a:ext cx="10515600" cy="3296603"/>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Going from “new acquaintance” to “part of your network” doesn’t have to be complicated.</a:t>
            </a:r>
          </a:p>
        </p:txBody>
      </p:sp>
    </p:spTree>
    <p:extLst>
      <p:ext uri="{BB962C8B-B14F-4D97-AF65-F5344CB8AC3E}">
        <p14:creationId xmlns:p14="http://schemas.microsoft.com/office/powerpoint/2010/main" val="381405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Keep it simple</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When you meet someone who you think will be a great member of your network, ask them to meet outside of the formal networking event for lunch or coffee.</a:t>
            </a:r>
          </a:p>
          <a:p>
            <a:r>
              <a:rPr lang="en-US" dirty="0"/>
              <a:t>This will allow you to have more one-on-one time to get to know each other.</a:t>
            </a:r>
          </a:p>
          <a:p>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18243" y="796413"/>
            <a:ext cx="5638611"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800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Keep it simple</a:t>
            </a:r>
          </a:p>
        </p:txBody>
      </p:sp>
      <p:sp>
        <p:nvSpPr>
          <p:cNvPr id="4" name="Content Placeholder 3"/>
          <p:cNvSpPr>
            <a:spLocks noGrp="1"/>
          </p:cNvSpPr>
          <p:nvPr>
            <p:ph sz="half" idx="2"/>
          </p:nvPr>
        </p:nvSpPr>
        <p:spPr>
          <a:xfrm>
            <a:off x="802178" y="2261420"/>
            <a:ext cx="4002936" cy="3637935"/>
          </a:xfrm>
        </p:spPr>
        <p:txBody>
          <a:bodyPr vert="horz" lIns="91440" tIns="45720" rIns="91440" bIns="45720" rtlCol="0" anchor="ctr">
            <a:normAutofit fontScale="92500" lnSpcReduction="10000"/>
          </a:bodyPr>
          <a:lstStyle/>
          <a:p>
            <a:pPr>
              <a:lnSpc>
                <a:spcPct val="90000"/>
              </a:lnSpc>
            </a:pPr>
            <a:r>
              <a:rPr lang="en-US" sz="1700"/>
              <a:t>Try the Dance Card technique:</a:t>
            </a:r>
          </a:p>
          <a:p>
            <a:pPr>
              <a:lnSpc>
                <a:spcPct val="90000"/>
              </a:lnSpc>
            </a:pPr>
            <a:r>
              <a:rPr lang="en-US" sz="1700"/>
              <a:t>For each person you want to build a relationship with, write down:</a:t>
            </a:r>
          </a:p>
          <a:p>
            <a:pPr lvl="1">
              <a:lnSpc>
                <a:spcPct val="90000"/>
              </a:lnSpc>
            </a:pPr>
            <a:r>
              <a:rPr lang="en-US" sz="1700"/>
              <a:t>who the person is</a:t>
            </a:r>
          </a:p>
          <a:p>
            <a:pPr lvl="1">
              <a:lnSpc>
                <a:spcPct val="90000"/>
              </a:lnSpc>
            </a:pPr>
            <a:r>
              <a:rPr lang="en-US" sz="1700"/>
              <a:t>two to three main points that you want to convey to them or ask them about</a:t>
            </a:r>
          </a:p>
          <a:p>
            <a:pPr>
              <a:lnSpc>
                <a:spcPct val="90000"/>
              </a:lnSpc>
            </a:pPr>
            <a:r>
              <a:rPr lang="en-US" sz="1700"/>
              <a:t>Basic framework to get you started:</a:t>
            </a:r>
          </a:p>
          <a:p>
            <a:pPr lvl="1">
              <a:lnSpc>
                <a:spcPct val="90000"/>
              </a:lnSpc>
            </a:pPr>
            <a:r>
              <a:rPr lang="en-US" sz="1700"/>
              <a:t>What do they need to know about you or your business?</a:t>
            </a:r>
          </a:p>
          <a:p>
            <a:pPr lvl="1">
              <a:lnSpc>
                <a:spcPct val="90000"/>
              </a:lnSpc>
            </a:pPr>
            <a:r>
              <a:rPr lang="en-US" sz="1700"/>
              <a:t>How can you help them?</a:t>
            </a:r>
          </a:p>
          <a:p>
            <a:pPr lvl="1">
              <a:lnSpc>
                <a:spcPct val="90000"/>
              </a:lnSpc>
            </a:pPr>
            <a:r>
              <a:rPr lang="en-US" sz="1700"/>
              <a:t>What help do you want to ask them for?</a:t>
            </a: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423946" y="796413"/>
            <a:ext cx="3827205"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3535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left)">
                                      <p:cBhvr>
                                        <p:cTn id="26" dur="500"/>
                                        <p:tgtEl>
                                          <p:spTgt spid="4">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left)">
                                      <p:cBhvr>
                                        <p:cTn id="29" dur="500"/>
                                        <p:tgtEl>
                                          <p:spTgt spid="4">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left)">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9" name="Rectangle 8">
            <a:extLst>
              <a:ext uri="{FF2B5EF4-FFF2-40B4-BE49-F238E27FC236}">
                <a16:creationId xmlns:a16="http://schemas.microsoft.com/office/drawing/2014/main" id="{1BE7BD64-C268-4BE6-8D67-F5DD171F0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D6C6E9A-567D-4054-B920-2E1BAF6D24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a:xfrm>
            <a:off x="1" y="0"/>
            <a:ext cx="9676190" cy="5442857"/>
          </a:xfrm>
          <a:custGeom>
            <a:avLst/>
            <a:gdLst>
              <a:gd name="connsiteX0" fmla="*/ 0 w 9676190"/>
              <a:gd name="connsiteY0" fmla="*/ 0 h 5442857"/>
              <a:gd name="connsiteX1" fmla="*/ 9676190 w 9676190"/>
              <a:gd name="connsiteY1" fmla="*/ 0 h 5442857"/>
              <a:gd name="connsiteX2" fmla="*/ 9676190 w 9676190"/>
              <a:gd name="connsiteY2" fmla="*/ 5442857 h 5442857"/>
              <a:gd name="connsiteX3" fmla="*/ 1890711 w 9676190"/>
              <a:gd name="connsiteY3" fmla="*/ 5442857 h 5442857"/>
              <a:gd name="connsiteX4" fmla="*/ 1883227 w 9676190"/>
              <a:gd name="connsiteY4" fmla="*/ 5203371 h 5442857"/>
              <a:gd name="connsiteX5" fmla="*/ 1872341 w 9676190"/>
              <a:gd name="connsiteY5" fmla="*/ 5170714 h 5442857"/>
              <a:gd name="connsiteX6" fmla="*/ 1828798 w 9676190"/>
              <a:gd name="connsiteY6" fmla="*/ 5116285 h 5442857"/>
              <a:gd name="connsiteX7" fmla="*/ 1796141 w 9676190"/>
              <a:gd name="connsiteY7" fmla="*/ 4953000 h 5442857"/>
              <a:gd name="connsiteX8" fmla="*/ 1817912 w 9676190"/>
              <a:gd name="connsiteY8" fmla="*/ 4909457 h 5442857"/>
              <a:gd name="connsiteX9" fmla="*/ 1741712 w 9676190"/>
              <a:gd name="connsiteY9" fmla="*/ 4789714 h 5442857"/>
              <a:gd name="connsiteX10" fmla="*/ 1730827 w 9676190"/>
              <a:gd name="connsiteY10" fmla="*/ 4757057 h 5442857"/>
              <a:gd name="connsiteX11" fmla="*/ 1687284 w 9676190"/>
              <a:gd name="connsiteY11" fmla="*/ 4702628 h 5442857"/>
              <a:gd name="connsiteX12" fmla="*/ 1632855 w 9676190"/>
              <a:gd name="connsiteY12" fmla="*/ 4593771 h 5442857"/>
              <a:gd name="connsiteX13" fmla="*/ 1600198 w 9676190"/>
              <a:gd name="connsiteY13" fmla="*/ 4572000 h 5442857"/>
              <a:gd name="connsiteX14" fmla="*/ 1578427 w 9676190"/>
              <a:gd name="connsiteY14" fmla="*/ 4550228 h 5442857"/>
              <a:gd name="connsiteX15" fmla="*/ 1556655 w 9676190"/>
              <a:gd name="connsiteY15" fmla="*/ 4517571 h 5442857"/>
              <a:gd name="connsiteX16" fmla="*/ 1523998 w 9676190"/>
              <a:gd name="connsiteY16" fmla="*/ 4506685 h 5442857"/>
              <a:gd name="connsiteX17" fmla="*/ 1491341 w 9676190"/>
              <a:gd name="connsiteY17" fmla="*/ 4484914 h 5442857"/>
              <a:gd name="connsiteX18" fmla="*/ 1415141 w 9676190"/>
              <a:gd name="connsiteY18" fmla="*/ 4463143 h 5442857"/>
              <a:gd name="connsiteX19" fmla="*/ 1349827 w 9676190"/>
              <a:gd name="connsiteY19" fmla="*/ 4397828 h 5442857"/>
              <a:gd name="connsiteX20" fmla="*/ 1328055 w 9676190"/>
              <a:gd name="connsiteY20" fmla="*/ 4376057 h 5442857"/>
              <a:gd name="connsiteX21" fmla="*/ 1295398 w 9676190"/>
              <a:gd name="connsiteY21" fmla="*/ 4354285 h 5442857"/>
              <a:gd name="connsiteX22" fmla="*/ 1262741 w 9676190"/>
              <a:gd name="connsiteY22" fmla="*/ 4321628 h 5442857"/>
              <a:gd name="connsiteX23" fmla="*/ 1197427 w 9676190"/>
              <a:gd name="connsiteY23" fmla="*/ 4299857 h 5442857"/>
              <a:gd name="connsiteX24" fmla="*/ 1153884 w 9676190"/>
              <a:gd name="connsiteY24" fmla="*/ 4288971 h 5442857"/>
              <a:gd name="connsiteX25" fmla="*/ 1088570 w 9676190"/>
              <a:gd name="connsiteY25" fmla="*/ 4267200 h 5442857"/>
              <a:gd name="connsiteX26" fmla="*/ 1023255 w 9676190"/>
              <a:gd name="connsiteY26" fmla="*/ 4223657 h 5442857"/>
              <a:gd name="connsiteX27" fmla="*/ 1001484 w 9676190"/>
              <a:gd name="connsiteY27" fmla="*/ 4201885 h 5442857"/>
              <a:gd name="connsiteX28" fmla="*/ 947055 w 9676190"/>
              <a:gd name="connsiteY28" fmla="*/ 4191000 h 5442857"/>
              <a:gd name="connsiteX29" fmla="*/ 903512 w 9676190"/>
              <a:gd name="connsiteY29" fmla="*/ 4180114 h 5442857"/>
              <a:gd name="connsiteX30" fmla="*/ 870855 w 9676190"/>
              <a:gd name="connsiteY30" fmla="*/ 4158343 h 5442857"/>
              <a:gd name="connsiteX31" fmla="*/ 805541 w 9676190"/>
              <a:gd name="connsiteY31" fmla="*/ 4136571 h 5442857"/>
              <a:gd name="connsiteX32" fmla="*/ 772884 w 9676190"/>
              <a:gd name="connsiteY32" fmla="*/ 4125685 h 5442857"/>
              <a:gd name="connsiteX33" fmla="*/ 707570 w 9676190"/>
              <a:gd name="connsiteY33" fmla="*/ 4103914 h 5442857"/>
              <a:gd name="connsiteX34" fmla="*/ 674912 w 9676190"/>
              <a:gd name="connsiteY34" fmla="*/ 4093028 h 5442857"/>
              <a:gd name="connsiteX35" fmla="*/ 631370 w 9676190"/>
              <a:gd name="connsiteY35" fmla="*/ 4082143 h 5442857"/>
              <a:gd name="connsiteX36" fmla="*/ 359227 w 9676190"/>
              <a:gd name="connsiteY36" fmla="*/ 4093028 h 5442857"/>
              <a:gd name="connsiteX37" fmla="*/ 293912 w 9676190"/>
              <a:gd name="connsiteY37" fmla="*/ 4136571 h 5442857"/>
              <a:gd name="connsiteX38" fmla="*/ 217712 w 9676190"/>
              <a:gd name="connsiteY38" fmla="*/ 4158343 h 5442857"/>
              <a:gd name="connsiteX39" fmla="*/ 185055 w 9676190"/>
              <a:gd name="connsiteY39" fmla="*/ 4180114 h 5442857"/>
              <a:gd name="connsiteX40" fmla="*/ 141512 w 9676190"/>
              <a:gd name="connsiteY40" fmla="*/ 4201885 h 5442857"/>
              <a:gd name="connsiteX41" fmla="*/ 119741 w 9676190"/>
              <a:gd name="connsiteY41" fmla="*/ 4223657 h 5442857"/>
              <a:gd name="connsiteX42" fmla="*/ 87084 w 9676190"/>
              <a:gd name="connsiteY42" fmla="*/ 4234543 h 5442857"/>
              <a:gd name="connsiteX43" fmla="*/ 10884 w 9676190"/>
              <a:gd name="connsiteY43" fmla="*/ 4278085 h 5442857"/>
              <a:gd name="connsiteX44" fmla="*/ 0 w 9676190"/>
              <a:gd name="connsiteY44" fmla="*/ 4287781 h 544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76190" h="5442857">
                <a:moveTo>
                  <a:pt x="0" y="0"/>
                </a:moveTo>
                <a:lnTo>
                  <a:pt x="9676190" y="0"/>
                </a:lnTo>
                <a:lnTo>
                  <a:pt x="9676190" y="5442857"/>
                </a:lnTo>
                <a:lnTo>
                  <a:pt x="1890711" y="5442857"/>
                </a:lnTo>
                <a:lnTo>
                  <a:pt x="1883227" y="5203371"/>
                </a:lnTo>
                <a:cubicBezTo>
                  <a:pt x="1882572" y="5191915"/>
                  <a:pt x="1877473" y="5180977"/>
                  <a:pt x="1872341" y="5170714"/>
                </a:cubicBezTo>
                <a:cubicBezTo>
                  <a:pt x="1858608" y="5143249"/>
                  <a:pt x="1849049" y="5136536"/>
                  <a:pt x="1828798" y="5116285"/>
                </a:cubicBezTo>
                <a:cubicBezTo>
                  <a:pt x="1791950" y="5005739"/>
                  <a:pt x="1816272" y="5093911"/>
                  <a:pt x="1796141" y="4953000"/>
                </a:cubicBezTo>
                <a:cubicBezTo>
                  <a:pt x="1793524" y="4934684"/>
                  <a:pt x="1814283" y="4916714"/>
                  <a:pt x="1817912" y="4909457"/>
                </a:cubicBezTo>
                <a:cubicBezTo>
                  <a:pt x="1792512" y="4869543"/>
                  <a:pt x="1756672" y="4834597"/>
                  <a:pt x="1741712" y="4789714"/>
                </a:cubicBezTo>
                <a:cubicBezTo>
                  <a:pt x="1738084" y="4778828"/>
                  <a:pt x="1735959" y="4767320"/>
                  <a:pt x="1730827" y="4757057"/>
                </a:cubicBezTo>
                <a:cubicBezTo>
                  <a:pt x="1717096" y="4729596"/>
                  <a:pt x="1707532" y="4722877"/>
                  <a:pt x="1687284" y="4702628"/>
                </a:cubicBezTo>
                <a:cubicBezTo>
                  <a:pt x="1677462" y="4663342"/>
                  <a:pt x="1671736" y="4619691"/>
                  <a:pt x="1632855" y="4593771"/>
                </a:cubicBezTo>
                <a:cubicBezTo>
                  <a:pt x="1621969" y="4586514"/>
                  <a:pt x="1610414" y="4580173"/>
                  <a:pt x="1600198" y="4572000"/>
                </a:cubicBezTo>
                <a:cubicBezTo>
                  <a:pt x="1592184" y="4565589"/>
                  <a:pt x="1584838" y="4558242"/>
                  <a:pt x="1578427" y="4550228"/>
                </a:cubicBezTo>
                <a:cubicBezTo>
                  <a:pt x="1570254" y="4540012"/>
                  <a:pt x="1566871" y="4525744"/>
                  <a:pt x="1556655" y="4517571"/>
                </a:cubicBezTo>
                <a:cubicBezTo>
                  <a:pt x="1547695" y="4510403"/>
                  <a:pt x="1534261" y="4511817"/>
                  <a:pt x="1523998" y="4506685"/>
                </a:cubicBezTo>
                <a:cubicBezTo>
                  <a:pt x="1512296" y="4500834"/>
                  <a:pt x="1503043" y="4490765"/>
                  <a:pt x="1491341" y="4484914"/>
                </a:cubicBezTo>
                <a:cubicBezTo>
                  <a:pt x="1475720" y="4477104"/>
                  <a:pt x="1429098" y="4466632"/>
                  <a:pt x="1415141" y="4463143"/>
                </a:cubicBezTo>
                <a:lnTo>
                  <a:pt x="1349827" y="4397828"/>
                </a:lnTo>
                <a:cubicBezTo>
                  <a:pt x="1342570" y="4390571"/>
                  <a:pt x="1336594" y="4381750"/>
                  <a:pt x="1328055" y="4376057"/>
                </a:cubicBezTo>
                <a:cubicBezTo>
                  <a:pt x="1317169" y="4368800"/>
                  <a:pt x="1305449" y="4362661"/>
                  <a:pt x="1295398" y="4354285"/>
                </a:cubicBezTo>
                <a:cubicBezTo>
                  <a:pt x="1283572" y="4344430"/>
                  <a:pt x="1276198" y="4329104"/>
                  <a:pt x="1262741" y="4321628"/>
                </a:cubicBezTo>
                <a:cubicBezTo>
                  <a:pt x="1242680" y="4310483"/>
                  <a:pt x="1219691" y="4305423"/>
                  <a:pt x="1197427" y="4299857"/>
                </a:cubicBezTo>
                <a:cubicBezTo>
                  <a:pt x="1182913" y="4296228"/>
                  <a:pt x="1168214" y="4293270"/>
                  <a:pt x="1153884" y="4288971"/>
                </a:cubicBezTo>
                <a:cubicBezTo>
                  <a:pt x="1131903" y="4282377"/>
                  <a:pt x="1088570" y="4267200"/>
                  <a:pt x="1088570" y="4267200"/>
                </a:cubicBezTo>
                <a:cubicBezTo>
                  <a:pt x="1066798" y="4252686"/>
                  <a:pt x="1041757" y="4242160"/>
                  <a:pt x="1023255" y="4223657"/>
                </a:cubicBezTo>
                <a:cubicBezTo>
                  <a:pt x="1015998" y="4216400"/>
                  <a:pt x="1010917" y="4205928"/>
                  <a:pt x="1001484" y="4201885"/>
                </a:cubicBezTo>
                <a:cubicBezTo>
                  <a:pt x="984478" y="4194597"/>
                  <a:pt x="965117" y="4195014"/>
                  <a:pt x="947055" y="4191000"/>
                </a:cubicBezTo>
                <a:cubicBezTo>
                  <a:pt x="932450" y="4187755"/>
                  <a:pt x="918026" y="4183743"/>
                  <a:pt x="903512" y="4180114"/>
                </a:cubicBezTo>
                <a:cubicBezTo>
                  <a:pt x="892626" y="4172857"/>
                  <a:pt x="882810" y="4163656"/>
                  <a:pt x="870855" y="4158343"/>
                </a:cubicBezTo>
                <a:cubicBezTo>
                  <a:pt x="849884" y="4149022"/>
                  <a:pt x="827312" y="4143828"/>
                  <a:pt x="805541" y="4136571"/>
                </a:cubicBezTo>
                <a:lnTo>
                  <a:pt x="772884" y="4125685"/>
                </a:lnTo>
                <a:lnTo>
                  <a:pt x="707570" y="4103914"/>
                </a:lnTo>
                <a:cubicBezTo>
                  <a:pt x="696684" y="4100285"/>
                  <a:pt x="686044" y="4095811"/>
                  <a:pt x="674912" y="4093028"/>
                </a:cubicBezTo>
                <a:lnTo>
                  <a:pt x="631370" y="4082143"/>
                </a:lnTo>
                <a:cubicBezTo>
                  <a:pt x="540656" y="4085771"/>
                  <a:pt x="448856" y="4078572"/>
                  <a:pt x="359227" y="4093028"/>
                </a:cubicBezTo>
                <a:cubicBezTo>
                  <a:pt x="333395" y="4097194"/>
                  <a:pt x="318735" y="4128296"/>
                  <a:pt x="293912" y="4136571"/>
                </a:cubicBezTo>
                <a:cubicBezTo>
                  <a:pt x="247062" y="4152188"/>
                  <a:pt x="272387" y="4144674"/>
                  <a:pt x="217712" y="4158343"/>
                </a:cubicBezTo>
                <a:cubicBezTo>
                  <a:pt x="206826" y="4165600"/>
                  <a:pt x="196414" y="4173623"/>
                  <a:pt x="185055" y="4180114"/>
                </a:cubicBezTo>
                <a:cubicBezTo>
                  <a:pt x="170966" y="4188165"/>
                  <a:pt x="155014" y="4192884"/>
                  <a:pt x="141512" y="4201885"/>
                </a:cubicBezTo>
                <a:cubicBezTo>
                  <a:pt x="132973" y="4207578"/>
                  <a:pt x="128542" y="4218376"/>
                  <a:pt x="119741" y="4223657"/>
                </a:cubicBezTo>
                <a:cubicBezTo>
                  <a:pt x="109902" y="4229561"/>
                  <a:pt x="97631" y="4230023"/>
                  <a:pt x="87084" y="4234543"/>
                </a:cubicBezTo>
                <a:cubicBezTo>
                  <a:pt x="63016" y="4244858"/>
                  <a:pt x="31908" y="4261266"/>
                  <a:pt x="10884" y="4278085"/>
                </a:cubicBezTo>
                <a:lnTo>
                  <a:pt x="0" y="4287781"/>
                </a:lnTo>
                <a:close/>
              </a:path>
            </a:pathLst>
          </a:custGeom>
        </p:spPr>
      </p:pic>
      <p:pic>
        <p:nvPicPr>
          <p:cNvPr id="13" name="Picture 12">
            <a:extLst>
              <a:ext uri="{FF2B5EF4-FFF2-40B4-BE49-F238E27FC236}">
                <a16:creationId xmlns:a16="http://schemas.microsoft.com/office/drawing/2014/main" id="{94164FB2-EFB1-4531-A8F4-DD77A03E2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72342" r="78777"/>
          <a:stretch/>
        </p:blipFill>
        <p:spPr>
          <a:xfrm>
            <a:off x="0" y="5352597"/>
            <a:ext cx="2053566" cy="1505403"/>
          </a:xfrm>
          <a:custGeom>
            <a:avLst/>
            <a:gdLst>
              <a:gd name="connsiteX0" fmla="*/ 1355645 w 2053566"/>
              <a:gd name="connsiteY0" fmla="*/ 0 h 1505403"/>
              <a:gd name="connsiteX1" fmla="*/ 2053566 w 2053566"/>
              <a:gd name="connsiteY1" fmla="*/ 0 h 1505403"/>
              <a:gd name="connsiteX2" fmla="*/ 2053566 w 2053566"/>
              <a:gd name="connsiteY2" fmla="*/ 500084 h 1505403"/>
              <a:gd name="connsiteX3" fmla="*/ 2046514 w 2053566"/>
              <a:gd name="connsiteY3" fmla="*/ 493032 h 1505403"/>
              <a:gd name="connsiteX4" fmla="*/ 2002971 w 2053566"/>
              <a:gd name="connsiteY4" fmla="*/ 438603 h 1505403"/>
              <a:gd name="connsiteX5" fmla="*/ 1970314 w 2053566"/>
              <a:gd name="connsiteY5" fmla="*/ 416832 h 1505403"/>
              <a:gd name="connsiteX6" fmla="*/ 1926771 w 2053566"/>
              <a:gd name="connsiteY6" fmla="*/ 373289 h 1505403"/>
              <a:gd name="connsiteX7" fmla="*/ 1905000 w 2053566"/>
              <a:gd name="connsiteY7" fmla="*/ 351517 h 1505403"/>
              <a:gd name="connsiteX8" fmla="*/ 1839686 w 2053566"/>
              <a:gd name="connsiteY8" fmla="*/ 307974 h 1505403"/>
              <a:gd name="connsiteX9" fmla="*/ 1774371 w 2053566"/>
              <a:gd name="connsiteY9" fmla="*/ 286203 h 1505403"/>
              <a:gd name="connsiteX10" fmla="*/ 1741714 w 2053566"/>
              <a:gd name="connsiteY10" fmla="*/ 264432 h 1505403"/>
              <a:gd name="connsiteX11" fmla="*/ 1676400 w 2053566"/>
              <a:gd name="connsiteY11" fmla="*/ 242660 h 1505403"/>
              <a:gd name="connsiteX12" fmla="*/ 1643743 w 2053566"/>
              <a:gd name="connsiteY12" fmla="*/ 210003 h 1505403"/>
              <a:gd name="connsiteX13" fmla="*/ 1600200 w 2053566"/>
              <a:gd name="connsiteY13" fmla="*/ 199117 h 1505403"/>
              <a:gd name="connsiteX14" fmla="*/ 1578429 w 2053566"/>
              <a:gd name="connsiteY14" fmla="*/ 155574 h 1505403"/>
              <a:gd name="connsiteX15" fmla="*/ 1502229 w 2053566"/>
              <a:gd name="connsiteY15" fmla="*/ 90260 h 1505403"/>
              <a:gd name="connsiteX16" fmla="*/ 1436914 w 2053566"/>
              <a:gd name="connsiteY16" fmla="*/ 46717 h 1505403"/>
              <a:gd name="connsiteX17" fmla="*/ 1404257 w 2053566"/>
              <a:gd name="connsiteY17" fmla="*/ 24946 h 1505403"/>
              <a:gd name="connsiteX18" fmla="*/ 1360714 w 2053566"/>
              <a:gd name="connsiteY18" fmla="*/ 3174 h 1505403"/>
              <a:gd name="connsiteX19" fmla="*/ 0 w 2053566"/>
              <a:gd name="connsiteY19" fmla="*/ 0 h 1505403"/>
              <a:gd name="connsiteX20" fmla="*/ 614898 w 2053566"/>
              <a:gd name="connsiteY20" fmla="*/ 0 h 1505403"/>
              <a:gd name="connsiteX21" fmla="*/ 620486 w 2053566"/>
              <a:gd name="connsiteY21" fmla="*/ 35832 h 1505403"/>
              <a:gd name="connsiteX22" fmla="*/ 685800 w 2053566"/>
              <a:gd name="connsiteY22" fmla="*/ 101146 h 1505403"/>
              <a:gd name="connsiteX23" fmla="*/ 718457 w 2053566"/>
              <a:gd name="connsiteY23" fmla="*/ 122917 h 1505403"/>
              <a:gd name="connsiteX24" fmla="*/ 762000 w 2053566"/>
              <a:gd name="connsiteY24" fmla="*/ 133803 h 1505403"/>
              <a:gd name="connsiteX25" fmla="*/ 794657 w 2053566"/>
              <a:gd name="connsiteY25" fmla="*/ 144689 h 1505403"/>
              <a:gd name="connsiteX26" fmla="*/ 838200 w 2053566"/>
              <a:gd name="connsiteY26" fmla="*/ 155574 h 1505403"/>
              <a:gd name="connsiteX27" fmla="*/ 903514 w 2053566"/>
              <a:gd name="connsiteY27" fmla="*/ 177346 h 1505403"/>
              <a:gd name="connsiteX28" fmla="*/ 968829 w 2053566"/>
              <a:gd name="connsiteY28" fmla="*/ 210003 h 1505403"/>
              <a:gd name="connsiteX29" fmla="*/ 1012371 w 2053566"/>
              <a:gd name="connsiteY29" fmla="*/ 242660 h 1505403"/>
              <a:gd name="connsiteX30" fmla="*/ 1045029 w 2053566"/>
              <a:gd name="connsiteY30" fmla="*/ 253546 h 1505403"/>
              <a:gd name="connsiteX31" fmla="*/ 1077686 w 2053566"/>
              <a:gd name="connsiteY31" fmla="*/ 286203 h 1505403"/>
              <a:gd name="connsiteX32" fmla="*/ 1110343 w 2053566"/>
              <a:gd name="connsiteY32" fmla="*/ 297089 h 1505403"/>
              <a:gd name="connsiteX33" fmla="*/ 1175657 w 2053566"/>
              <a:gd name="connsiteY33" fmla="*/ 340632 h 1505403"/>
              <a:gd name="connsiteX34" fmla="*/ 1208314 w 2053566"/>
              <a:gd name="connsiteY34" fmla="*/ 362403 h 1505403"/>
              <a:gd name="connsiteX35" fmla="*/ 1284514 w 2053566"/>
              <a:gd name="connsiteY35" fmla="*/ 384174 h 1505403"/>
              <a:gd name="connsiteX36" fmla="*/ 1317171 w 2053566"/>
              <a:gd name="connsiteY36" fmla="*/ 405946 h 1505403"/>
              <a:gd name="connsiteX37" fmla="*/ 1382486 w 2053566"/>
              <a:gd name="connsiteY37" fmla="*/ 427717 h 1505403"/>
              <a:gd name="connsiteX38" fmla="*/ 1436914 w 2053566"/>
              <a:gd name="connsiteY38" fmla="*/ 471260 h 1505403"/>
              <a:gd name="connsiteX39" fmla="*/ 1458686 w 2053566"/>
              <a:gd name="connsiteY39" fmla="*/ 493032 h 1505403"/>
              <a:gd name="connsiteX40" fmla="*/ 1524000 w 2053566"/>
              <a:gd name="connsiteY40" fmla="*/ 514803 h 1505403"/>
              <a:gd name="connsiteX41" fmla="*/ 1578429 w 2053566"/>
              <a:gd name="connsiteY41" fmla="*/ 569232 h 1505403"/>
              <a:gd name="connsiteX42" fmla="*/ 1611086 w 2053566"/>
              <a:gd name="connsiteY42" fmla="*/ 601889 h 1505403"/>
              <a:gd name="connsiteX43" fmla="*/ 1687286 w 2053566"/>
              <a:gd name="connsiteY43" fmla="*/ 667203 h 1505403"/>
              <a:gd name="connsiteX44" fmla="*/ 1763486 w 2053566"/>
              <a:gd name="connsiteY44" fmla="*/ 743403 h 1505403"/>
              <a:gd name="connsiteX45" fmla="*/ 1796143 w 2053566"/>
              <a:gd name="connsiteY45" fmla="*/ 776060 h 1505403"/>
              <a:gd name="connsiteX46" fmla="*/ 1817914 w 2053566"/>
              <a:gd name="connsiteY46" fmla="*/ 797832 h 1505403"/>
              <a:gd name="connsiteX47" fmla="*/ 1883229 w 2053566"/>
              <a:gd name="connsiteY47" fmla="*/ 841374 h 1505403"/>
              <a:gd name="connsiteX48" fmla="*/ 1915886 w 2053566"/>
              <a:gd name="connsiteY48" fmla="*/ 863146 h 1505403"/>
              <a:gd name="connsiteX49" fmla="*/ 1948543 w 2053566"/>
              <a:gd name="connsiteY49" fmla="*/ 895803 h 1505403"/>
              <a:gd name="connsiteX50" fmla="*/ 1992086 w 2053566"/>
              <a:gd name="connsiteY50" fmla="*/ 906689 h 1505403"/>
              <a:gd name="connsiteX51" fmla="*/ 2024743 w 2053566"/>
              <a:gd name="connsiteY51" fmla="*/ 917574 h 1505403"/>
              <a:gd name="connsiteX52" fmla="*/ 2053566 w 2053566"/>
              <a:gd name="connsiteY52" fmla="*/ 925251 h 1505403"/>
              <a:gd name="connsiteX53" fmla="*/ 2053566 w 2053566"/>
              <a:gd name="connsiteY53" fmla="*/ 1505403 h 1505403"/>
              <a:gd name="connsiteX54" fmla="*/ 0 w 2053566"/>
              <a:gd name="connsiteY54" fmla="*/ 1505403 h 150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53566" h="1505403">
                <a:moveTo>
                  <a:pt x="1355645" y="0"/>
                </a:moveTo>
                <a:lnTo>
                  <a:pt x="2053566" y="0"/>
                </a:lnTo>
                <a:lnTo>
                  <a:pt x="2053566" y="500084"/>
                </a:lnTo>
                <a:lnTo>
                  <a:pt x="2046514" y="493032"/>
                </a:lnTo>
                <a:cubicBezTo>
                  <a:pt x="2021363" y="461593"/>
                  <a:pt x="2032180" y="461970"/>
                  <a:pt x="2002971" y="438603"/>
                </a:cubicBezTo>
                <a:cubicBezTo>
                  <a:pt x="1992755" y="430430"/>
                  <a:pt x="1980247" y="425346"/>
                  <a:pt x="1970314" y="416832"/>
                </a:cubicBezTo>
                <a:cubicBezTo>
                  <a:pt x="1954729" y="403474"/>
                  <a:pt x="1941285" y="387803"/>
                  <a:pt x="1926771" y="373289"/>
                </a:cubicBezTo>
                <a:cubicBezTo>
                  <a:pt x="1919514" y="366032"/>
                  <a:pt x="1913539" y="357210"/>
                  <a:pt x="1905000" y="351517"/>
                </a:cubicBezTo>
                <a:cubicBezTo>
                  <a:pt x="1883229" y="337003"/>
                  <a:pt x="1864509" y="316248"/>
                  <a:pt x="1839686" y="307974"/>
                </a:cubicBezTo>
                <a:cubicBezTo>
                  <a:pt x="1817914" y="300717"/>
                  <a:pt x="1793466" y="298933"/>
                  <a:pt x="1774371" y="286203"/>
                </a:cubicBezTo>
                <a:cubicBezTo>
                  <a:pt x="1763485" y="278946"/>
                  <a:pt x="1753669" y="269745"/>
                  <a:pt x="1741714" y="264432"/>
                </a:cubicBezTo>
                <a:cubicBezTo>
                  <a:pt x="1720743" y="255111"/>
                  <a:pt x="1676400" y="242660"/>
                  <a:pt x="1676400" y="242660"/>
                </a:cubicBezTo>
                <a:cubicBezTo>
                  <a:pt x="1665514" y="231774"/>
                  <a:pt x="1657109" y="217641"/>
                  <a:pt x="1643743" y="210003"/>
                </a:cubicBezTo>
                <a:cubicBezTo>
                  <a:pt x="1630753" y="202580"/>
                  <a:pt x="1614393" y="203848"/>
                  <a:pt x="1600200" y="199117"/>
                </a:cubicBezTo>
                <a:cubicBezTo>
                  <a:pt x="1592503" y="196551"/>
                  <a:pt x="1582058" y="162831"/>
                  <a:pt x="1578429" y="155574"/>
                </a:cubicBezTo>
                <a:cubicBezTo>
                  <a:pt x="1553029" y="133803"/>
                  <a:pt x="1528745" y="110657"/>
                  <a:pt x="1502229" y="90260"/>
                </a:cubicBezTo>
                <a:cubicBezTo>
                  <a:pt x="1481489" y="74306"/>
                  <a:pt x="1458686" y="61231"/>
                  <a:pt x="1436914" y="46717"/>
                </a:cubicBezTo>
                <a:cubicBezTo>
                  <a:pt x="1426028" y="39460"/>
                  <a:pt x="1415959" y="30797"/>
                  <a:pt x="1404257" y="24946"/>
                </a:cubicBezTo>
                <a:cubicBezTo>
                  <a:pt x="1389743" y="17689"/>
                  <a:pt x="1374803" y="11225"/>
                  <a:pt x="1360714" y="3174"/>
                </a:cubicBezTo>
                <a:close/>
                <a:moveTo>
                  <a:pt x="0" y="0"/>
                </a:moveTo>
                <a:lnTo>
                  <a:pt x="614898" y="0"/>
                </a:lnTo>
                <a:lnTo>
                  <a:pt x="620486" y="35832"/>
                </a:lnTo>
                <a:cubicBezTo>
                  <a:pt x="631645" y="64528"/>
                  <a:pt x="660182" y="84067"/>
                  <a:pt x="685800" y="101146"/>
                </a:cubicBezTo>
                <a:cubicBezTo>
                  <a:pt x="696686" y="108403"/>
                  <a:pt x="706432" y="117763"/>
                  <a:pt x="718457" y="122917"/>
                </a:cubicBezTo>
                <a:cubicBezTo>
                  <a:pt x="732208" y="128810"/>
                  <a:pt x="747615" y="129693"/>
                  <a:pt x="762000" y="133803"/>
                </a:cubicBezTo>
                <a:cubicBezTo>
                  <a:pt x="773033" y="136955"/>
                  <a:pt x="783624" y="141537"/>
                  <a:pt x="794657" y="144689"/>
                </a:cubicBezTo>
                <a:cubicBezTo>
                  <a:pt x="809042" y="148799"/>
                  <a:pt x="823870" y="151275"/>
                  <a:pt x="838200" y="155574"/>
                </a:cubicBezTo>
                <a:cubicBezTo>
                  <a:pt x="860181" y="162168"/>
                  <a:pt x="884419" y="164616"/>
                  <a:pt x="903514" y="177346"/>
                </a:cubicBezTo>
                <a:cubicBezTo>
                  <a:pt x="945719" y="205482"/>
                  <a:pt x="923759" y="194980"/>
                  <a:pt x="968829" y="210003"/>
                </a:cubicBezTo>
                <a:cubicBezTo>
                  <a:pt x="983343" y="220889"/>
                  <a:pt x="996619" y="233659"/>
                  <a:pt x="1012371" y="242660"/>
                </a:cubicBezTo>
                <a:cubicBezTo>
                  <a:pt x="1022334" y="248353"/>
                  <a:pt x="1035481" y="247181"/>
                  <a:pt x="1045029" y="253546"/>
                </a:cubicBezTo>
                <a:cubicBezTo>
                  <a:pt x="1057838" y="262085"/>
                  <a:pt x="1064877" y="277664"/>
                  <a:pt x="1077686" y="286203"/>
                </a:cubicBezTo>
                <a:cubicBezTo>
                  <a:pt x="1087233" y="292568"/>
                  <a:pt x="1100312" y="291516"/>
                  <a:pt x="1110343" y="297089"/>
                </a:cubicBezTo>
                <a:cubicBezTo>
                  <a:pt x="1133216" y="309796"/>
                  <a:pt x="1153886" y="326118"/>
                  <a:pt x="1175657" y="340632"/>
                </a:cubicBezTo>
                <a:cubicBezTo>
                  <a:pt x="1186543" y="347889"/>
                  <a:pt x="1195622" y="359230"/>
                  <a:pt x="1208314" y="362403"/>
                </a:cubicBezTo>
                <a:cubicBezTo>
                  <a:pt x="1262989" y="376072"/>
                  <a:pt x="1237664" y="368558"/>
                  <a:pt x="1284514" y="384174"/>
                </a:cubicBezTo>
                <a:cubicBezTo>
                  <a:pt x="1295400" y="391431"/>
                  <a:pt x="1305216" y="400632"/>
                  <a:pt x="1317171" y="405946"/>
                </a:cubicBezTo>
                <a:cubicBezTo>
                  <a:pt x="1338142" y="415267"/>
                  <a:pt x="1382486" y="427717"/>
                  <a:pt x="1382486" y="427717"/>
                </a:cubicBezTo>
                <a:cubicBezTo>
                  <a:pt x="1435049" y="480282"/>
                  <a:pt x="1368259" y="416336"/>
                  <a:pt x="1436914" y="471260"/>
                </a:cubicBezTo>
                <a:cubicBezTo>
                  <a:pt x="1444928" y="477671"/>
                  <a:pt x="1449506" y="488442"/>
                  <a:pt x="1458686" y="493032"/>
                </a:cubicBezTo>
                <a:cubicBezTo>
                  <a:pt x="1479212" y="503295"/>
                  <a:pt x="1524000" y="514803"/>
                  <a:pt x="1524000" y="514803"/>
                </a:cubicBezTo>
                <a:lnTo>
                  <a:pt x="1578429" y="569232"/>
                </a:lnTo>
                <a:cubicBezTo>
                  <a:pt x="1589315" y="580118"/>
                  <a:pt x="1598277" y="593350"/>
                  <a:pt x="1611086" y="601889"/>
                </a:cubicBezTo>
                <a:cubicBezTo>
                  <a:pt x="1660822" y="635046"/>
                  <a:pt x="1634492" y="614409"/>
                  <a:pt x="1687286" y="667203"/>
                </a:cubicBezTo>
                <a:lnTo>
                  <a:pt x="1763486" y="743403"/>
                </a:lnTo>
                <a:lnTo>
                  <a:pt x="1796143" y="776060"/>
                </a:lnTo>
                <a:cubicBezTo>
                  <a:pt x="1803400" y="783317"/>
                  <a:pt x="1809374" y="792139"/>
                  <a:pt x="1817914" y="797832"/>
                </a:cubicBezTo>
                <a:lnTo>
                  <a:pt x="1883229" y="841374"/>
                </a:lnTo>
                <a:cubicBezTo>
                  <a:pt x="1894115" y="848631"/>
                  <a:pt x="1906635" y="853895"/>
                  <a:pt x="1915886" y="863146"/>
                </a:cubicBezTo>
                <a:cubicBezTo>
                  <a:pt x="1926772" y="874032"/>
                  <a:pt x="1935177" y="888165"/>
                  <a:pt x="1948543" y="895803"/>
                </a:cubicBezTo>
                <a:cubicBezTo>
                  <a:pt x="1961533" y="903226"/>
                  <a:pt x="1977701" y="902579"/>
                  <a:pt x="1992086" y="906689"/>
                </a:cubicBezTo>
                <a:cubicBezTo>
                  <a:pt x="2003119" y="909841"/>
                  <a:pt x="2013673" y="914555"/>
                  <a:pt x="2024743" y="917574"/>
                </a:cubicBezTo>
                <a:lnTo>
                  <a:pt x="2053566" y="925251"/>
                </a:lnTo>
                <a:lnTo>
                  <a:pt x="2053566" y="1505403"/>
                </a:lnTo>
                <a:lnTo>
                  <a:pt x="0" y="1505403"/>
                </a:lnTo>
                <a:close/>
              </a:path>
            </a:pathLst>
          </a:custGeom>
        </p:spPr>
      </p:pic>
      <p:pic>
        <p:nvPicPr>
          <p:cNvPr id="15" name="Picture 14">
            <a:extLst>
              <a:ext uri="{FF2B5EF4-FFF2-40B4-BE49-F238E27FC236}">
                <a16:creationId xmlns:a16="http://schemas.microsoft.com/office/drawing/2014/main" id="{0E6BC652-4BE1-478A-BFA7-47149E82F2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4623" r="26442" b="66400"/>
          <a:stretch/>
        </p:blipFill>
        <p:spPr>
          <a:xfrm rot="1800000" flipH="1">
            <a:off x="489857" y="4860000"/>
            <a:ext cx="1806209" cy="876778"/>
          </a:xfrm>
          <a:custGeom>
            <a:avLst/>
            <a:gdLst>
              <a:gd name="connsiteX0" fmla="*/ 527412 w 1806209"/>
              <a:gd name="connsiteY0" fmla="*/ 0 h 876778"/>
              <a:gd name="connsiteX1" fmla="*/ 0 w 1806209"/>
              <a:gd name="connsiteY1" fmla="*/ 0 h 876778"/>
              <a:gd name="connsiteX2" fmla="*/ 0 w 1806209"/>
              <a:gd name="connsiteY2" fmla="*/ 255471 h 876778"/>
              <a:gd name="connsiteX3" fmla="*/ 10065 w 1806209"/>
              <a:gd name="connsiteY3" fmla="*/ 245407 h 876778"/>
              <a:gd name="connsiteX4" fmla="*/ 20951 w 1806209"/>
              <a:gd name="connsiteY4" fmla="*/ 234521 h 876778"/>
              <a:gd name="connsiteX5" fmla="*/ 53608 w 1806209"/>
              <a:gd name="connsiteY5" fmla="*/ 223635 h 876778"/>
              <a:gd name="connsiteX6" fmla="*/ 118922 w 1806209"/>
              <a:gd name="connsiteY6" fmla="*/ 190978 h 876778"/>
              <a:gd name="connsiteX7" fmla="*/ 206008 w 1806209"/>
              <a:gd name="connsiteY7" fmla="*/ 147435 h 876778"/>
              <a:gd name="connsiteX8" fmla="*/ 238665 w 1806209"/>
              <a:gd name="connsiteY8" fmla="*/ 125664 h 876778"/>
              <a:gd name="connsiteX9" fmla="*/ 260436 w 1806209"/>
              <a:gd name="connsiteY9" fmla="*/ 103892 h 876778"/>
              <a:gd name="connsiteX10" fmla="*/ 303979 w 1806209"/>
              <a:gd name="connsiteY10" fmla="*/ 93007 h 876778"/>
              <a:gd name="connsiteX11" fmla="*/ 336636 w 1806209"/>
              <a:gd name="connsiteY11" fmla="*/ 82121 h 876778"/>
              <a:gd name="connsiteX12" fmla="*/ 358408 w 1806209"/>
              <a:gd name="connsiteY12" fmla="*/ 60350 h 876778"/>
              <a:gd name="connsiteX13" fmla="*/ 412836 w 1806209"/>
              <a:gd name="connsiteY13" fmla="*/ 49464 h 876778"/>
              <a:gd name="connsiteX14" fmla="*/ 478151 w 1806209"/>
              <a:gd name="connsiteY14" fmla="*/ 27692 h 876778"/>
              <a:gd name="connsiteX15" fmla="*/ 510808 w 1806209"/>
              <a:gd name="connsiteY15" fmla="*/ 16807 h 876778"/>
              <a:gd name="connsiteX16" fmla="*/ 1806209 w 1806209"/>
              <a:gd name="connsiteY16" fmla="*/ 0 h 876778"/>
              <a:gd name="connsiteX17" fmla="*/ 708134 w 1806209"/>
              <a:gd name="connsiteY17" fmla="*/ 0 h 876778"/>
              <a:gd name="connsiteX18" fmla="*/ 709028 w 1806209"/>
              <a:gd name="connsiteY18" fmla="*/ 1950 h 876778"/>
              <a:gd name="connsiteX19" fmla="*/ 641436 w 1806209"/>
              <a:gd name="connsiteY19" fmla="*/ 71235 h 876778"/>
              <a:gd name="connsiteX20" fmla="*/ 576122 w 1806209"/>
              <a:gd name="connsiteY20" fmla="*/ 114778 h 876778"/>
              <a:gd name="connsiteX21" fmla="*/ 543465 w 1806209"/>
              <a:gd name="connsiteY21" fmla="*/ 125664 h 876778"/>
              <a:gd name="connsiteX22" fmla="*/ 510808 w 1806209"/>
              <a:gd name="connsiteY22" fmla="*/ 147435 h 876778"/>
              <a:gd name="connsiteX23" fmla="*/ 314865 w 1806209"/>
              <a:gd name="connsiteY23" fmla="*/ 169207 h 876778"/>
              <a:gd name="connsiteX24" fmla="*/ 260436 w 1806209"/>
              <a:gd name="connsiteY24" fmla="*/ 212750 h 876778"/>
              <a:gd name="connsiteX25" fmla="*/ 195122 w 1806209"/>
              <a:gd name="connsiteY25" fmla="*/ 256292 h 876778"/>
              <a:gd name="connsiteX26" fmla="*/ 140694 w 1806209"/>
              <a:gd name="connsiteY26" fmla="*/ 321607 h 876778"/>
              <a:gd name="connsiteX27" fmla="*/ 86265 w 1806209"/>
              <a:gd name="connsiteY27" fmla="*/ 376035 h 876778"/>
              <a:gd name="connsiteX28" fmla="*/ 42722 w 1806209"/>
              <a:gd name="connsiteY28" fmla="*/ 430464 h 876778"/>
              <a:gd name="connsiteX29" fmla="*/ 2368 w 1806209"/>
              <a:gd name="connsiteY29" fmla="*/ 445198 h 876778"/>
              <a:gd name="connsiteX30" fmla="*/ 0 w 1806209"/>
              <a:gd name="connsiteY30" fmla="*/ 445880 h 876778"/>
              <a:gd name="connsiteX31" fmla="*/ 0 w 1806209"/>
              <a:gd name="connsiteY31" fmla="*/ 876778 h 876778"/>
              <a:gd name="connsiteX32" fmla="*/ 1806209 w 1806209"/>
              <a:gd name="connsiteY32" fmla="*/ 876778 h 87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06209" h="876778">
                <a:moveTo>
                  <a:pt x="527412" y="0"/>
                </a:moveTo>
                <a:lnTo>
                  <a:pt x="0" y="0"/>
                </a:lnTo>
                <a:lnTo>
                  <a:pt x="0" y="255471"/>
                </a:lnTo>
                <a:lnTo>
                  <a:pt x="10065" y="245407"/>
                </a:lnTo>
                <a:cubicBezTo>
                  <a:pt x="13308" y="241284"/>
                  <a:pt x="16551" y="237161"/>
                  <a:pt x="20951" y="234521"/>
                </a:cubicBezTo>
                <a:cubicBezTo>
                  <a:pt x="30790" y="228617"/>
                  <a:pt x="43345" y="228767"/>
                  <a:pt x="53608" y="223635"/>
                </a:cubicBezTo>
                <a:cubicBezTo>
                  <a:pt x="138017" y="181431"/>
                  <a:pt x="36838" y="218340"/>
                  <a:pt x="118922" y="190978"/>
                </a:cubicBezTo>
                <a:cubicBezTo>
                  <a:pt x="156922" y="152980"/>
                  <a:pt x="130958" y="172453"/>
                  <a:pt x="206008" y="147435"/>
                </a:cubicBezTo>
                <a:cubicBezTo>
                  <a:pt x="216894" y="140178"/>
                  <a:pt x="228449" y="133837"/>
                  <a:pt x="238665" y="125664"/>
                </a:cubicBezTo>
                <a:cubicBezTo>
                  <a:pt x="246679" y="119253"/>
                  <a:pt x="251256" y="108482"/>
                  <a:pt x="260436" y="103892"/>
                </a:cubicBezTo>
                <a:cubicBezTo>
                  <a:pt x="273817" y="97201"/>
                  <a:pt x="289594" y="97117"/>
                  <a:pt x="303979" y="93007"/>
                </a:cubicBezTo>
                <a:cubicBezTo>
                  <a:pt x="315012" y="89855"/>
                  <a:pt x="325750" y="85750"/>
                  <a:pt x="336636" y="82121"/>
                </a:cubicBezTo>
                <a:cubicBezTo>
                  <a:pt x="343893" y="74864"/>
                  <a:pt x="348975" y="64393"/>
                  <a:pt x="358408" y="60350"/>
                </a:cubicBezTo>
                <a:cubicBezTo>
                  <a:pt x="375414" y="53062"/>
                  <a:pt x="394986" y="54332"/>
                  <a:pt x="412836" y="49464"/>
                </a:cubicBezTo>
                <a:cubicBezTo>
                  <a:pt x="434977" y="43425"/>
                  <a:pt x="456379" y="34949"/>
                  <a:pt x="478151" y="27692"/>
                </a:cubicBezTo>
                <a:lnTo>
                  <a:pt x="510808" y="16807"/>
                </a:lnTo>
                <a:close/>
                <a:moveTo>
                  <a:pt x="1806209" y="0"/>
                </a:moveTo>
                <a:lnTo>
                  <a:pt x="708134" y="0"/>
                </a:lnTo>
                <a:lnTo>
                  <a:pt x="709028" y="1950"/>
                </a:lnTo>
                <a:cubicBezTo>
                  <a:pt x="728907" y="60380"/>
                  <a:pt x="677113" y="62316"/>
                  <a:pt x="641436" y="71235"/>
                </a:cubicBezTo>
                <a:cubicBezTo>
                  <a:pt x="619665" y="85749"/>
                  <a:pt x="600945" y="106503"/>
                  <a:pt x="576122" y="114778"/>
                </a:cubicBezTo>
                <a:cubicBezTo>
                  <a:pt x="565236" y="118407"/>
                  <a:pt x="553728" y="120532"/>
                  <a:pt x="543465" y="125664"/>
                </a:cubicBezTo>
                <a:cubicBezTo>
                  <a:pt x="531763" y="131515"/>
                  <a:pt x="523220" y="143298"/>
                  <a:pt x="510808" y="147435"/>
                </a:cubicBezTo>
                <a:cubicBezTo>
                  <a:pt x="474669" y="159481"/>
                  <a:pt x="324413" y="168411"/>
                  <a:pt x="314865" y="169207"/>
                </a:cubicBezTo>
                <a:cubicBezTo>
                  <a:pt x="241324" y="193719"/>
                  <a:pt x="321038" y="159724"/>
                  <a:pt x="260436" y="212750"/>
                </a:cubicBezTo>
                <a:cubicBezTo>
                  <a:pt x="240744" y="229980"/>
                  <a:pt x="195122" y="256292"/>
                  <a:pt x="195122" y="256292"/>
                </a:cubicBezTo>
                <a:cubicBezTo>
                  <a:pt x="141076" y="337364"/>
                  <a:pt x="210531" y="237803"/>
                  <a:pt x="140694" y="321607"/>
                </a:cubicBezTo>
                <a:cubicBezTo>
                  <a:pt x="95337" y="376034"/>
                  <a:pt x="146135" y="336122"/>
                  <a:pt x="86265" y="376035"/>
                </a:cubicBezTo>
                <a:cubicBezTo>
                  <a:pt x="78573" y="387573"/>
                  <a:pt x="58234" y="422708"/>
                  <a:pt x="42722" y="430464"/>
                </a:cubicBezTo>
                <a:cubicBezTo>
                  <a:pt x="32459" y="435596"/>
                  <a:pt x="16131" y="441039"/>
                  <a:pt x="2368" y="445198"/>
                </a:cubicBezTo>
                <a:lnTo>
                  <a:pt x="0" y="445880"/>
                </a:lnTo>
                <a:lnTo>
                  <a:pt x="0" y="876778"/>
                </a:lnTo>
                <a:lnTo>
                  <a:pt x="1806209" y="876778"/>
                </a:lnTo>
                <a:close/>
              </a:path>
            </a:pathLst>
          </a:custGeom>
        </p:spPr>
      </p:pic>
      <p:sp>
        <p:nvSpPr>
          <p:cNvPr id="17" name="Freeform: Shape 16">
            <a:extLst>
              <a:ext uri="{FF2B5EF4-FFF2-40B4-BE49-F238E27FC236}">
                <a16:creationId xmlns:a16="http://schemas.microsoft.com/office/drawing/2014/main" id="{57E6F9A8-1B4B-4FEF-942A-15CA97ECE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6837"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2900" y="2688336"/>
            <a:ext cx="6767224" cy="3182239"/>
          </a:xfrm>
        </p:spPr>
        <p:txBody>
          <a:bodyPr vert="horz" lIns="91440" tIns="45720" rIns="91440" bIns="45720" rtlCol="0" anchor="t">
            <a:normAutofit/>
          </a:bodyPr>
          <a:lstStyle/>
          <a:p>
            <a:pPr algn="r"/>
            <a:r>
              <a:rPr lang="en-US" sz="6600"/>
              <a:t>Let’s review</a:t>
            </a:r>
          </a:p>
        </p:txBody>
      </p:sp>
    </p:spTree>
    <p:extLst>
      <p:ext uri="{BB962C8B-B14F-4D97-AF65-F5344CB8AC3E}">
        <p14:creationId xmlns:p14="http://schemas.microsoft.com/office/powerpoint/2010/main" val="125762680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dirty="0"/>
              <a:t>What is Networking?</a:t>
            </a:r>
          </a:p>
        </p:txBody>
      </p:sp>
      <p:pic>
        <p:nvPicPr>
          <p:cNvPr id="5" name="Picture 4" descr="Senior woman with her family">
            <a:extLst>
              <a:ext uri="{FF2B5EF4-FFF2-40B4-BE49-F238E27FC236}">
                <a16:creationId xmlns:a16="http://schemas.microsoft.com/office/drawing/2014/main" id="{691AB68C-E7BC-45E8-ADF1-686A0E5B55AE}"/>
              </a:ext>
            </a:extLst>
          </p:cNvPr>
          <p:cNvPicPr>
            <a:picLocks noChangeAspect="1"/>
          </p:cNvPicPr>
          <p:nvPr/>
        </p:nvPicPr>
        <p:blipFill rotWithShape="1">
          <a:blip r:embed="rId4">
            <a:extLst>
              <a:ext uri="{28A0092B-C50C-407E-A947-70E740481C1C}">
                <a14:useLocalDpi xmlns:a14="http://schemas.microsoft.com/office/drawing/2010/main" val="0"/>
              </a:ext>
            </a:extLst>
          </a:blip>
          <a:srcRect l="950" r="25535" b="-2"/>
          <a:stretch/>
        </p:blipFill>
        <p:spPr>
          <a:xfrm>
            <a:off x="20" y="975"/>
            <a:ext cx="7552924" cy="6858000"/>
          </a:xfrm>
          <a:prstGeom prst="rect">
            <a:avLst/>
          </a:prstGeom>
        </p:spPr>
      </p:pic>
      <p:sp>
        <p:nvSpPr>
          <p:cNvPr id="4" name="Content Placeholder 3"/>
          <p:cNvSpPr>
            <a:spLocks noGrp="1"/>
          </p:cNvSpPr>
          <p:nvPr>
            <p:ph sz="half" idx="2"/>
          </p:nvPr>
        </p:nvSpPr>
        <p:spPr>
          <a:xfrm>
            <a:off x="7865806" y="2251587"/>
            <a:ext cx="3706762" cy="3972232"/>
          </a:xfrm>
        </p:spPr>
        <p:txBody>
          <a:bodyPr vert="horz" lIns="91440" tIns="45720" rIns="91440" bIns="45720" rtlCol="0" anchor="ctr">
            <a:normAutofit/>
          </a:bodyPr>
          <a:lstStyle/>
          <a:p>
            <a:r>
              <a:rPr lang="en-US" dirty="0"/>
              <a:t>Relationships are long-term.</a:t>
            </a:r>
          </a:p>
          <a:p>
            <a:pPr lvl="1"/>
            <a:r>
              <a:rPr lang="en-US" dirty="0"/>
              <a:t>They take time to nurture.</a:t>
            </a:r>
          </a:p>
          <a:p>
            <a:r>
              <a:rPr lang="en-US" dirty="0"/>
              <a:t>People want to help people they know, like, and trust.</a:t>
            </a:r>
          </a:p>
          <a:p>
            <a:r>
              <a:rPr lang="en-US" dirty="0"/>
              <a:t>Don’t wait until you need something to start building relationships.</a:t>
            </a:r>
          </a:p>
        </p:txBody>
      </p:sp>
    </p:spTree>
    <p:extLst>
      <p:ext uri="{BB962C8B-B14F-4D97-AF65-F5344CB8AC3E}">
        <p14:creationId xmlns:p14="http://schemas.microsoft.com/office/powerpoint/2010/main" val="315844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22960"/>
            <a:ext cx="10515600" cy="5354003"/>
          </a:xfrm>
        </p:spPr>
        <p:txBody>
          <a:bodyPr/>
          <a:lstStyle/>
          <a:p>
            <a:r>
              <a:rPr lang="en-US" dirty="0"/>
              <a:t>Joining organizations , volunteering, and attending events are great networking opportunities.</a:t>
            </a:r>
          </a:p>
          <a:p>
            <a:r>
              <a:rPr lang="en-US" dirty="0"/>
              <a:t>Make sure that you have a focused elevator pitch. Be prepared to back it up with examples!</a:t>
            </a:r>
          </a:p>
          <a:p>
            <a:r>
              <a:rPr lang="en-US" dirty="0"/>
              <a:t>Do your best to push past your nerves by remembering why networking matters.</a:t>
            </a:r>
          </a:p>
          <a:p>
            <a:r>
              <a:rPr lang="en-US" dirty="0"/>
              <a:t>Find the right person to talk to and ask thoughtful questions to get to know them and their business. Be prepared to politely end the conversation if it isn’t going anywhere.</a:t>
            </a:r>
          </a:p>
          <a:p>
            <a:r>
              <a:rPr lang="en-US" dirty="0"/>
              <a:t>Be on the lookout for shared interests and causes.</a:t>
            </a:r>
          </a:p>
          <a:p>
            <a:r>
              <a:rPr lang="en-US" dirty="0"/>
              <a:t>Make introductions and offer assistance to make a new acquaintance part of your broad network.</a:t>
            </a:r>
          </a:p>
        </p:txBody>
      </p:sp>
    </p:spTree>
    <p:extLst>
      <p:ext uri="{BB962C8B-B14F-4D97-AF65-F5344CB8AC3E}">
        <p14:creationId xmlns:p14="http://schemas.microsoft.com/office/powerpoint/2010/main" val="304662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vertical)">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vertical)">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vertical)">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vertical)">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vertical)">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vertical)">
                                      <p:cBhvr>
                                        <p:cTn id="32"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Time to network!</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pPr marL="0" lvl="0" indent="0"/>
            <a:r>
              <a:rPr lang="en-US" dirty="0"/>
              <a:t>We will now practice all of our skills by doing a group “networking event.”</a:t>
            </a:r>
            <a:endParaRPr lang="en-US"/>
          </a:p>
          <a:p>
            <a:pPr marL="0" lvl="0" indent="0"/>
            <a:endParaRPr lang="en-US"/>
          </a:p>
          <a:p>
            <a:pPr marL="0" lvl="0" indent="0"/>
            <a:r>
              <a:rPr lang="en-US" dirty="0"/>
              <a:t>Your goal is to circulate around the room, introduce yourself to different people, give them your elevator pitch, and  chat with them to get to know them, their business, and their needs to make them part of your network.</a:t>
            </a:r>
            <a:endParaRPr lang="en-US"/>
          </a:p>
          <a:p>
            <a:endParaRPr lang="en-US" dirty="0"/>
          </a:p>
        </p:txBody>
      </p:sp>
      <p:pic>
        <p:nvPicPr>
          <p:cNvPr id="2050" name="Picture 2" descr="Get to Work on Your Network | the Bradford Groupthe Bradford Group">
            <a:extLst>
              <a:ext uri="{FF2B5EF4-FFF2-40B4-BE49-F238E27FC236}">
                <a16:creationId xmlns:a16="http://schemas.microsoft.com/office/drawing/2014/main" id="{03D2B432-A8EF-4697-8649-D13CABAC85B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0857" y="876635"/>
            <a:ext cx="5102943"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1825625"/>
            <a:ext cx="5093970" cy="435133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8206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F65CD9-825D-44BD-8681-D42D260D4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2F64C47-BE0B-4DA4-A62F-C6922DD20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
            <a:ext cx="4125976" cy="6858002"/>
          </a:xfrm>
          <a:custGeom>
            <a:avLst/>
            <a:gdLst>
              <a:gd name="connsiteX0" fmla="*/ 4125976 w 4125976"/>
              <a:gd name="connsiteY0" fmla="*/ 0 h 6858002"/>
              <a:gd name="connsiteX1" fmla="*/ 1300393 w 4125976"/>
              <a:gd name="connsiteY1" fmla="*/ 0 h 6858002"/>
              <a:gd name="connsiteX2" fmla="*/ 1300393 w 4125976"/>
              <a:gd name="connsiteY2" fmla="*/ 2 h 6858002"/>
              <a:gd name="connsiteX3" fmla="*/ 1155520 w 4125976"/>
              <a:gd name="connsiteY3" fmla="*/ 2 h 6858002"/>
              <a:gd name="connsiteX4" fmla="*/ 1074856 w 4125976"/>
              <a:gd name="connsiteY4" fmla="*/ 88573 h 6858002"/>
              <a:gd name="connsiteX5" fmla="*/ 0 w 4125976"/>
              <a:gd name="connsiteY5" fmla="*/ 3396600 h 6858002"/>
              <a:gd name="connsiteX6" fmla="*/ 1222540 w 4125976"/>
              <a:gd name="connsiteY6" fmla="*/ 6858002 h 6858002"/>
              <a:gd name="connsiteX7" fmla="*/ 4125598 w 4125976"/>
              <a:gd name="connsiteY7" fmla="*/ 6858002 h 6858002"/>
              <a:gd name="connsiteX8" fmla="*/ 4125976 w 4125976"/>
              <a:gd name="connsiteY8" fmla="*/ 68576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976" h="6858002">
                <a:moveTo>
                  <a:pt x="4125976" y="0"/>
                </a:moveTo>
                <a:lnTo>
                  <a:pt x="1300393" y="0"/>
                </a:lnTo>
                <a:lnTo>
                  <a:pt x="1300393" y="2"/>
                </a:lnTo>
                <a:lnTo>
                  <a:pt x="1155520" y="2"/>
                </a:lnTo>
                <a:lnTo>
                  <a:pt x="1074856" y="88573"/>
                </a:lnTo>
                <a:cubicBezTo>
                  <a:pt x="422987" y="841260"/>
                  <a:pt x="0" y="2042663"/>
                  <a:pt x="0" y="3396600"/>
                </a:cubicBezTo>
                <a:cubicBezTo>
                  <a:pt x="0" y="4846647"/>
                  <a:pt x="488259" y="6121285"/>
                  <a:pt x="1222540" y="6858002"/>
                </a:cubicBezTo>
                <a:cubicBezTo>
                  <a:pt x="4125598" y="6858002"/>
                  <a:pt x="4125598" y="6858002"/>
                  <a:pt x="4125598" y="6858002"/>
                </a:cubicBezTo>
                <a:lnTo>
                  <a:pt x="4125976" y="6857600"/>
                </a:lnTo>
                <a:close/>
              </a:path>
            </a:pathLst>
          </a:custGeom>
          <a:blipFill dpi="0" rotWithShape="1">
            <a:blip r:embed="rId2"/>
            <a:srcRect/>
            <a:tile tx="0" ty="0" sx="100000" sy="100000" flip="none" algn="tl"/>
          </a:blip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85801" y="643466"/>
            <a:ext cx="2590799" cy="4995333"/>
          </a:xfrm>
        </p:spPr>
        <p:txBody>
          <a:bodyPr>
            <a:normAutofit/>
          </a:bodyPr>
          <a:lstStyle/>
          <a:p>
            <a:r>
              <a:rPr lang="en-US" sz="3300">
                <a:solidFill>
                  <a:srgbClr val="FFFFFF"/>
                </a:solidFill>
              </a:rPr>
              <a:t>Remember…</a:t>
            </a:r>
          </a:p>
        </p:txBody>
      </p:sp>
      <p:graphicFrame>
        <p:nvGraphicFramePr>
          <p:cNvPr id="5" name="Content Placeholder 2">
            <a:extLst>
              <a:ext uri="{FF2B5EF4-FFF2-40B4-BE49-F238E27FC236}">
                <a16:creationId xmlns:a16="http://schemas.microsoft.com/office/drawing/2014/main" id="{D1984B70-96BC-4A56-9D0F-40239777E03F}"/>
              </a:ext>
            </a:extLst>
          </p:cNvPr>
          <p:cNvGraphicFramePr>
            <a:graphicFrameLocks noGrp="1"/>
          </p:cNvGraphicFramePr>
          <p:nvPr>
            <p:ph idx="1"/>
            <p:extLst>
              <p:ext uri="{D42A27DB-BD31-4B8C-83A1-F6EECF244321}">
                <p14:modId xmlns:p14="http://schemas.microsoft.com/office/powerpoint/2010/main" val="3559131895"/>
              </p:ext>
            </p:extLst>
          </p:nvPr>
        </p:nvGraphicFramePr>
        <p:xfrm>
          <a:off x="4808601" y="901700"/>
          <a:ext cx="6545199" cy="4820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9699175"/>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 name="Picture 1" descr="Typebar ready to print a question mark"/>
          <p:cNvPicPr>
            <a:picLocks noChangeAspect="1"/>
          </p:cNvPicPr>
          <p:nvPr/>
        </p:nvPicPr>
        <p:blipFill rotWithShape="1">
          <a:blip r:embed="rId4">
            <a:extLst>
              <a:ext uri="{28A0092B-C50C-407E-A947-70E740481C1C}">
                <a14:useLocalDpi xmlns:a14="http://schemas.microsoft.com/office/drawing/2010/main" val="0"/>
              </a:ext>
            </a:extLst>
          </a:blip>
          <a:srcRect l="9091" t="23391"/>
          <a:stretch/>
        </p:blipFill>
        <p:spPr>
          <a:xfrm>
            <a:off x="20" y="10"/>
            <a:ext cx="12191980" cy="6857990"/>
          </a:xfrm>
          <a:prstGeom prst="rect">
            <a:avLst/>
          </a:prstGeom>
        </p:spPr>
      </p:pic>
      <p:pic>
        <p:nvPicPr>
          <p:cNvPr id="103" name="Picture 102">
            <a:extLst>
              <a:ext uri="{FF2B5EF4-FFF2-40B4-BE49-F238E27FC236}">
                <a16:creationId xmlns:a16="http://schemas.microsoft.com/office/drawing/2014/main" id="{545F67A4-7428-47F3-AE14-8CA43D976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5" name="Freeform 5">
            <a:extLst>
              <a:ext uri="{FF2B5EF4-FFF2-40B4-BE49-F238E27FC236}">
                <a16:creationId xmlns:a16="http://schemas.microsoft.com/office/drawing/2014/main" id="{F4A20210-FA90-4B6D-8D2E-1B90054E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7" name="Freeform 14">
            <a:extLst>
              <a:ext uri="{FF2B5EF4-FFF2-40B4-BE49-F238E27FC236}">
                <a16:creationId xmlns:a16="http://schemas.microsoft.com/office/drawing/2014/main" id="{39213B44-68B7-47E7-B506-5C79FCF80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39084D60-65A6-45F8-8C17-3529E43F1C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10" name="Straight Connector 109">
              <a:extLst>
                <a:ext uri="{FF2B5EF4-FFF2-40B4-BE49-F238E27FC236}">
                  <a16:creationId xmlns:a16="http://schemas.microsoft.com/office/drawing/2014/main" id="{444A2572-2BF1-4C8E-AF59-F3AD411D89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5DF3485-B455-470C-8FA8-A1BDE087B8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5E9DCD0-EE49-4CB4-89B6-C25F9861C3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713CF62-C96C-44E9-8C28-E3F2C6E7C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D06558F-07E9-4D78-A6F3-8BCFA9E734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12D8773-83C0-4D51-9E1F-046DA7DA0D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880C3FB-3E2E-4054-A6D1-38176D6E2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505591A-6112-4B84-8E9E-923E43C4ED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4884290-8E39-4425-BB4F-48D955C1F8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0C383A3-6D77-41CE-8121-498BC3BA51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120A319-4A10-4542-B48C-5FB2714C4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B15B038-50ED-419D-B142-C96EE418B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AFF2F4-75B2-4498-8559-BAE80D89B4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56AE167-8087-4A4B-B41D-5658EEBA6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D353E8A-CBA6-44F9-9C00-D0AD27C96C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A2C318A-A79F-4CAD-BA7A-51427BF9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F2996E3-5E01-4F22-B23C-7CD0CF72C4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60F6BC4-AB51-4DE7-B83C-E71FE4EC8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F65FC1C-93BF-4ACA-BF17-17372DD108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F9913C-8CCE-4D56-9D2A-0C2D68667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0EDD18C-1AAD-48E5-AAAD-73F4B5643C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2D7A5C4-18C8-43E9-A50A-F87A362C85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A0C484E-A224-4DB0-8C34-89BE54BD12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BB438E-A25F-4A7F-B209-8899B7CEC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F8BA6DC-B1E9-4F32-A5CC-8F61976B69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F6D95B2-1C8D-4156-AB05-523619B4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88409AD-A77F-4304-9E8B-08A4891C7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62AD08A-B385-4D18-B948-8D53B39184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32A413E-FF1A-46B1-BF8B-3C1C408B34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CFF4E44-2BEB-4FAE-97C9-BC6E8296D1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0486C0A-9B93-46B8-932F-876BE26CEF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429BF5D-8D5B-4A48-89EE-8B779826E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DC996EE-5EB1-4943-A1E8-70810CBD67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2F833C8-E3CE-4399-B78B-9DD0EEA64C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C92DB2-78F1-4872-B9C7-C658A78869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F8A2FAA-05E1-448E-A606-FA9D67036C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5AAB5D1-1672-4825-88A7-D93923475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2CAAFDB-2BA2-4D04-8B8B-1241D5EC0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C381B3C-0009-451B-BCB3-48F7810C1B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A10544C-1EAD-47FB-A17E-52C6222826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2540B37-D854-4525-93F8-410685438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450DFE8-D07F-435C-B5A2-47D126FD9F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C1A6513-2D5D-458C-B841-D5DD9844B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931CF18-850E-41CD-823E-D311BD5CC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4497A09-1B1C-4EB6-B728-6FC3A1C12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A60DE04-F3E8-437E-A2E4-A8A7BA01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DBBA541-852C-4AE6-82E8-6BD13AFB4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FC3362F-AD7E-45D7-BE85-7C8DD81347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CD83E0F-C8AF-4D52-94DB-CD949A2B16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0D5F865-890F-483F-B407-516CE6D222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E6A2505-E617-4419-AB05-10B779B5C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BDFF0D66-52FC-4F64-B67F-72D9EFEED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CC72040-7945-4051-989C-2B728F6D50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6EB6302-2333-45D4-AE20-B0F6D45CC1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ECC1105-D16E-411D-B4B7-80BF039BF9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7D2F518-4540-44DE-BC62-7D598EC99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19566BC-880A-4113-A9C4-0017E5184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18E7D73-F4E4-4F5D-AFF9-EE491954A0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D0988A2-3571-4C16-BDEF-58254F04E5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550BAC8-41FE-4300-910B-EE7BBD7A0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8CD175C-18A7-4589-8C46-A61FEF6D9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6BE3031-FD1C-443C-9889-243CEEAEDF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E37BF5D-3732-41F2-B9AF-A56C9214D6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77B6718-917A-4A01-BCF8-5C6E1217B2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C23AB5B-98FB-43F1-B590-BBA79814F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6EEC146-226B-4C83-9C1B-DD5495DE1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C24D094-41EF-4CA2-9834-B04793FA1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DA46AD8-674F-46C3-8A22-280F78F91A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E9D757B-CD9D-447C-8780-79F2FF875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76B76E9-7342-43BC-B629-9180ABF577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F25F68A-2DCB-4183-86F1-3428326E59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A5FA913-066C-4504-A753-026056454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A6E50AC-CA1E-4DD3-B85F-1720C019E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224B2B1-DBD8-4BA8-8CEB-BFAC8A15D3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DEFE1E7-69A3-47F5-B8B8-C0898281B6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6F1F489-762E-4979-9EBC-50A62330B8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27DF22C-20E6-4DED-B405-1B26C5218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36FD8D7-6E0F-468E-B8C4-F4E6707112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6646333" y="2032000"/>
            <a:ext cx="4513792" cy="2819398"/>
          </a:xfrm>
          <a:prstGeom prst="rect">
            <a:avLst/>
          </a:prstGeom>
        </p:spPr>
        <p:txBody>
          <a:bodyPr vert="horz" lIns="91440" tIns="45720" rIns="91440" bIns="45720" rtlCol="0" anchor="b">
            <a:normAutofit/>
          </a:bodyPr>
          <a:lstStyle/>
          <a:p>
            <a:pPr algn="r">
              <a:spcBef>
                <a:spcPct val="0"/>
              </a:spcBef>
              <a:spcAft>
                <a:spcPts val="600"/>
              </a:spcAft>
            </a:pPr>
            <a:r>
              <a:rPr lang="en-US" sz="4800" b="0" cap="all" spc="0">
                <a:ln w="3175" cmpd="sng">
                  <a:noFill/>
                </a:ln>
                <a:latin typeface="+mj-lt"/>
                <a:ea typeface="+mj-ea"/>
                <a:cs typeface="+mj-cs"/>
              </a:rPr>
              <a:t>Any questions?</a:t>
            </a:r>
          </a:p>
        </p:txBody>
      </p:sp>
    </p:spTree>
    <p:extLst>
      <p:ext uri="{BB962C8B-B14F-4D97-AF65-F5344CB8AC3E}">
        <p14:creationId xmlns:p14="http://schemas.microsoft.com/office/powerpoint/2010/main" val="255768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What is Networking</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When you begin networking, think about what you can do to help the people that you meet.</a:t>
            </a:r>
          </a:p>
          <a:p>
            <a:r>
              <a:rPr lang="en-US" dirty="0"/>
              <a:t>People want to help those who have helped them.</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13927" y="796413"/>
            <a:ext cx="5247242"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3773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a:normAutofit/>
          </a:bodyPr>
          <a:lstStyle/>
          <a:p>
            <a:pPr algn="r"/>
            <a:r>
              <a:rPr lang="en-US" dirty="0"/>
              <a:t>Why Does Networking Matter?</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88658" y="1150076"/>
            <a:ext cx="6517543" cy="4557849"/>
          </a:xfrm>
        </p:spPr>
        <p:txBody>
          <a:bodyPr>
            <a:normAutofit/>
          </a:bodyPr>
          <a:lstStyle/>
          <a:p>
            <a:r>
              <a:rPr lang="en-US" dirty="0"/>
              <a:t>Building a network has many benefits:</a:t>
            </a:r>
          </a:p>
          <a:p>
            <a:pPr lvl="1"/>
            <a:r>
              <a:rPr lang="en-US" dirty="0"/>
              <a:t>Finding people with skills that can help you grow your business</a:t>
            </a:r>
          </a:p>
          <a:p>
            <a:pPr lvl="1"/>
            <a:r>
              <a:rPr lang="en-US" dirty="0"/>
              <a:t>Finding new customers/contacts</a:t>
            </a:r>
          </a:p>
          <a:p>
            <a:pPr lvl="1"/>
            <a:r>
              <a:rPr lang="en-US" dirty="0"/>
              <a:t>Gaining important and insightful career advice</a:t>
            </a:r>
          </a:p>
          <a:p>
            <a:pPr lvl="1"/>
            <a:r>
              <a:rPr lang="en-US" dirty="0"/>
              <a:t>Staying on top of trends and news in your industry/community</a:t>
            </a:r>
          </a:p>
          <a:p>
            <a:pPr lvl="1"/>
            <a:r>
              <a:rPr lang="en-US" dirty="0"/>
              <a:t>Exchanging ideas</a:t>
            </a:r>
          </a:p>
          <a:p>
            <a:pPr lvl="1"/>
            <a:r>
              <a:rPr lang="en-US" dirty="0"/>
              <a:t>Meeting likeminded people who can become great friends</a:t>
            </a:r>
          </a:p>
          <a:p>
            <a:pPr lvl="1"/>
            <a:endParaRPr lang="en-US" dirty="0"/>
          </a:p>
        </p:txBody>
      </p:sp>
    </p:spTree>
    <p:extLst>
      <p:ext uri="{BB962C8B-B14F-4D97-AF65-F5344CB8AC3E}">
        <p14:creationId xmlns:p14="http://schemas.microsoft.com/office/powerpoint/2010/main" val="27201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30</TotalTime>
  <Words>3791</Words>
  <Application>Microsoft Office PowerPoint</Application>
  <PresentationFormat>Widescreen</PresentationFormat>
  <Paragraphs>312</Paragraphs>
  <Slides>73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AvenirNext</vt:lpstr>
      <vt:lpstr>Calibri</vt:lpstr>
      <vt:lpstr>Calibri Light</vt:lpstr>
      <vt:lpstr>lato</vt:lpstr>
      <vt:lpstr>lato</vt:lpstr>
      <vt:lpstr>Merriweather</vt:lpstr>
      <vt:lpstr>Open Sans Semibold</vt:lpstr>
      <vt:lpstr>Source Sans Pro</vt:lpstr>
      <vt:lpstr>Celestial</vt:lpstr>
      <vt:lpstr>Building your network</vt:lpstr>
      <vt:lpstr>PowerPoint Presentation</vt:lpstr>
      <vt:lpstr>What is networking and why does it matter?</vt:lpstr>
      <vt:lpstr>What is Networking?</vt:lpstr>
      <vt:lpstr>What is Networking?</vt:lpstr>
      <vt:lpstr>What is Networking</vt:lpstr>
      <vt:lpstr>What is Networking?</vt:lpstr>
      <vt:lpstr>What is Networking</vt:lpstr>
      <vt:lpstr>Why Does Networking Matter?</vt:lpstr>
      <vt:lpstr>Why Does Networking Matter?</vt:lpstr>
      <vt:lpstr>Finding networking opportunities</vt:lpstr>
      <vt:lpstr>PowerPoint Presentation</vt:lpstr>
      <vt:lpstr>Begin where you are</vt:lpstr>
      <vt:lpstr>Begin where you are</vt:lpstr>
      <vt:lpstr>PowerPoint Presentation</vt:lpstr>
      <vt:lpstr>Organizations</vt:lpstr>
      <vt:lpstr>Organizations</vt:lpstr>
      <vt:lpstr>Organizations</vt:lpstr>
      <vt:lpstr>Organizations</vt:lpstr>
      <vt:lpstr>Organizations</vt:lpstr>
      <vt:lpstr>PowerPoint Presentation</vt:lpstr>
      <vt:lpstr>Events</vt:lpstr>
      <vt:lpstr>Events</vt:lpstr>
      <vt:lpstr>PowerPoint Presentation</vt:lpstr>
      <vt:lpstr>Mentors</vt:lpstr>
      <vt:lpstr>Mentors</vt:lpstr>
      <vt:lpstr>Creating your “elevator pitch”</vt:lpstr>
      <vt:lpstr>What is an elevator pitch?</vt:lpstr>
      <vt:lpstr>Finding your purpose</vt:lpstr>
      <vt:lpstr>Finding your purpose</vt:lpstr>
      <vt:lpstr>Formatting your elevator pitch</vt:lpstr>
      <vt:lpstr>Formatting your elevator pitch</vt:lpstr>
      <vt:lpstr>Formatting your elevator pitch</vt:lpstr>
      <vt:lpstr>Formatting your elevator pitch</vt:lpstr>
      <vt:lpstr>Providing examples</vt:lpstr>
      <vt:lpstr>Providing examples</vt:lpstr>
      <vt:lpstr>Have conversations to build your network</vt:lpstr>
      <vt:lpstr>PowerPoint Presentation</vt:lpstr>
      <vt:lpstr>Dealing with nervousness</vt:lpstr>
      <vt:lpstr>Dealing with nervousness</vt:lpstr>
      <vt:lpstr>Dealing with nervousness</vt:lpstr>
      <vt:lpstr>Dealing with nervousness</vt:lpstr>
      <vt:lpstr>PowerPoint Presentation</vt:lpstr>
      <vt:lpstr>Picking the right people</vt:lpstr>
      <vt:lpstr>Picking the right people</vt:lpstr>
      <vt:lpstr>Picking the right people</vt:lpstr>
      <vt:lpstr>PowerPoint Presentation</vt:lpstr>
      <vt:lpstr>Stay informed</vt:lpstr>
      <vt:lpstr>Stay informed</vt:lpstr>
      <vt:lpstr>PowerPoint Presentation</vt:lpstr>
      <vt:lpstr>Asking the right questions</vt:lpstr>
      <vt:lpstr>Asking the right questions</vt:lpstr>
      <vt:lpstr>Asking the right questions</vt:lpstr>
      <vt:lpstr>Asking the right questions</vt:lpstr>
      <vt:lpstr>Asking the right questions</vt:lpstr>
      <vt:lpstr>Asking the right questions</vt:lpstr>
      <vt:lpstr>Going from “acquaintance” to “part of your network”</vt:lpstr>
      <vt:lpstr>PowerPoint Presentation</vt:lpstr>
      <vt:lpstr>Making introductions</vt:lpstr>
      <vt:lpstr>Making introductions</vt:lpstr>
      <vt:lpstr>Making introductions</vt:lpstr>
      <vt:lpstr>PowerPoint Presentation</vt:lpstr>
      <vt:lpstr>Offering assistance</vt:lpstr>
      <vt:lpstr>Offering assistance</vt:lpstr>
      <vt:lpstr>Offering assistance</vt:lpstr>
      <vt:lpstr>PowerPoint Presentation</vt:lpstr>
      <vt:lpstr>Keep it simple</vt:lpstr>
      <vt:lpstr>Keep it simple</vt:lpstr>
      <vt:lpstr>Let’s review</vt:lpstr>
      <vt:lpstr>PowerPoint Presentation</vt:lpstr>
      <vt:lpstr>Time to network!</vt:lpstr>
      <vt:lpstr>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Kimberly</dc:creator>
  <cp:lastModifiedBy>Young, Kimberly</cp:lastModifiedBy>
  <cp:revision>1</cp:revision>
  <dcterms:created xsi:type="dcterms:W3CDTF">2021-07-09T13:54:57Z</dcterms:created>
  <dcterms:modified xsi:type="dcterms:W3CDTF">2021-07-16T20:27:35Z</dcterms:modified>
</cp:coreProperties>
</file>