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7" r:id="rId10"/>
    <p:sldId id="269" r:id="rId11"/>
    <p:sldId id="263" r:id="rId12"/>
    <p:sldId id="264" r:id="rId13"/>
    <p:sldId id="268" r:id="rId14"/>
    <p:sldId id="270" r:id="rId15"/>
    <p:sldId id="265" r:id="rId16"/>
    <p:sldId id="266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4B9DD-CBFD-4E50-BDF4-380C948182C8}" v="333" dt="2021-11-09T16:30:42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1967" autoAdjust="0"/>
  </p:normalViewPr>
  <p:slideViewPr>
    <p:cSldViewPr snapToGrid="0">
      <p:cViewPr varScale="1">
        <p:scale>
          <a:sx n="52" d="100"/>
          <a:sy n="52" d="100"/>
        </p:scale>
        <p:origin x="122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g, Kimberly" userId="ff8ad6cf-2d73-4f8b-976d-198e6df20a90" providerId="ADAL" clId="{0434B9DD-CBFD-4E50-BDF4-380C948182C8}"/>
    <pc:docChg chg="undo custSel addSld modSld sldOrd">
      <pc:chgData name="Young, Kimberly" userId="ff8ad6cf-2d73-4f8b-976d-198e6df20a90" providerId="ADAL" clId="{0434B9DD-CBFD-4E50-BDF4-380C948182C8}" dt="2021-11-09T16:30:42.791" v="3729" actId="20577"/>
      <pc:docMkLst>
        <pc:docMk/>
      </pc:docMkLst>
      <pc:sldChg chg="addSp delSp modSp mod modClrScheme modAnim chgLayout modNotesTx">
        <pc:chgData name="Young, Kimberly" userId="ff8ad6cf-2d73-4f8b-976d-198e6df20a90" providerId="ADAL" clId="{0434B9DD-CBFD-4E50-BDF4-380C948182C8}" dt="2021-11-09T16:26:22.532" v="3695" actId="1076"/>
        <pc:sldMkLst>
          <pc:docMk/>
          <pc:sldMk cId="281515767" sldId="256"/>
        </pc:sldMkLst>
        <pc:spChg chg="del">
          <ac:chgData name="Young, Kimberly" userId="ff8ad6cf-2d73-4f8b-976d-198e6df20a90" providerId="ADAL" clId="{0434B9DD-CBFD-4E50-BDF4-380C948182C8}" dt="2021-11-09T15:16:28.202" v="0" actId="700"/>
          <ac:spMkLst>
            <pc:docMk/>
            <pc:sldMk cId="281515767" sldId="256"/>
            <ac:spMk id="2" creationId="{1F6666A0-73B4-4E3A-8362-024BC3FBD950}"/>
          </ac:spMkLst>
        </pc:spChg>
        <pc:spChg chg="del">
          <ac:chgData name="Young, Kimberly" userId="ff8ad6cf-2d73-4f8b-976d-198e6df20a90" providerId="ADAL" clId="{0434B9DD-CBFD-4E50-BDF4-380C948182C8}" dt="2021-11-09T15:16:28.202" v="0" actId="700"/>
          <ac:spMkLst>
            <pc:docMk/>
            <pc:sldMk cId="281515767" sldId="256"/>
            <ac:spMk id="3" creationId="{2C1ACC74-DE1E-4820-8180-850F4E88377A}"/>
          </ac:spMkLst>
        </pc:spChg>
        <pc:spChg chg="add mod">
          <ac:chgData name="Young, Kimberly" userId="ff8ad6cf-2d73-4f8b-976d-198e6df20a90" providerId="ADAL" clId="{0434B9DD-CBFD-4E50-BDF4-380C948182C8}" dt="2021-11-09T16:26:19.960" v="3694" actId="1076"/>
          <ac:spMkLst>
            <pc:docMk/>
            <pc:sldMk cId="281515767" sldId="256"/>
            <ac:spMk id="5" creationId="{960DF8CF-0ED7-42A5-83AE-9DCD9863FD63}"/>
          </ac:spMkLst>
        </pc:spChg>
        <pc:spChg chg="add mod">
          <ac:chgData name="Young, Kimberly" userId="ff8ad6cf-2d73-4f8b-976d-198e6df20a90" providerId="ADAL" clId="{0434B9DD-CBFD-4E50-BDF4-380C948182C8}" dt="2021-11-09T16:26:22.532" v="3695" actId="1076"/>
          <ac:spMkLst>
            <pc:docMk/>
            <pc:sldMk cId="281515767" sldId="256"/>
            <ac:spMk id="6" creationId="{B039CA38-A793-47B4-8679-19F90D90E337}"/>
          </ac:spMkLst>
        </pc:spChg>
        <pc:spChg chg="add mod">
          <ac:chgData name="Young, Kimberly" userId="ff8ad6cf-2d73-4f8b-976d-198e6df20a90" providerId="ADAL" clId="{0434B9DD-CBFD-4E50-BDF4-380C948182C8}" dt="2021-11-09T16:26:01.553" v="3690" actId="207"/>
          <ac:spMkLst>
            <pc:docMk/>
            <pc:sldMk cId="281515767" sldId="256"/>
            <ac:spMk id="7" creationId="{9F229F46-0C82-43BC-B338-1F8AFE57CE15}"/>
          </ac:spMkLst>
        </pc:spChg>
        <pc:spChg chg="add mod">
          <ac:chgData name="Young, Kimberly" userId="ff8ad6cf-2d73-4f8b-976d-198e6df20a90" providerId="ADAL" clId="{0434B9DD-CBFD-4E50-BDF4-380C948182C8}" dt="2021-11-09T16:26:04.460" v="3691" actId="207"/>
          <ac:spMkLst>
            <pc:docMk/>
            <pc:sldMk cId="281515767" sldId="256"/>
            <ac:spMk id="8" creationId="{9ADDF488-0E37-4C7F-926C-56128AC2F280}"/>
          </ac:spMkLst>
        </pc:spChg>
        <pc:spChg chg="add mod">
          <ac:chgData name="Young, Kimberly" userId="ff8ad6cf-2d73-4f8b-976d-198e6df20a90" providerId="ADAL" clId="{0434B9DD-CBFD-4E50-BDF4-380C948182C8}" dt="2021-11-09T16:26:07.137" v="3692" actId="207"/>
          <ac:spMkLst>
            <pc:docMk/>
            <pc:sldMk cId="281515767" sldId="256"/>
            <ac:spMk id="9" creationId="{A46FA2F8-6BDD-44A3-BCE4-EA6795378AF0}"/>
          </ac:spMkLst>
        </pc:spChg>
        <pc:spChg chg="add mod">
          <ac:chgData name="Young, Kimberly" userId="ff8ad6cf-2d73-4f8b-976d-198e6df20a90" providerId="ADAL" clId="{0434B9DD-CBFD-4E50-BDF4-380C948182C8}" dt="2021-11-09T16:26:09.946" v="3693" actId="207"/>
          <ac:spMkLst>
            <pc:docMk/>
            <pc:sldMk cId="281515767" sldId="256"/>
            <ac:spMk id="10" creationId="{2D0AC4B0-60B9-47FE-9A83-5F88106D2AF1}"/>
          </ac:spMkLst>
        </pc:spChg>
        <pc:graphicFrameChg chg="add mod modGraphic">
          <ac:chgData name="Young, Kimberly" userId="ff8ad6cf-2d73-4f8b-976d-198e6df20a90" providerId="ADAL" clId="{0434B9DD-CBFD-4E50-BDF4-380C948182C8}" dt="2021-11-09T15:18:32.881" v="67" actId="20577"/>
          <ac:graphicFrameMkLst>
            <pc:docMk/>
            <pc:sldMk cId="281515767" sldId="256"/>
            <ac:graphicFrameMk id="4" creationId="{A5F0AA82-9398-4546-8463-62E2651FAF92}"/>
          </ac:graphicFrameMkLst>
        </pc:graphicFrameChg>
        <pc:picChg chg="add del mod ord">
          <ac:chgData name="Young, Kimberly" userId="ff8ad6cf-2d73-4f8b-976d-198e6df20a90" providerId="ADAL" clId="{0434B9DD-CBFD-4E50-BDF4-380C948182C8}" dt="2021-11-09T15:22:52.663" v="314" actId="21"/>
          <ac:picMkLst>
            <pc:docMk/>
            <pc:sldMk cId="281515767" sldId="256"/>
            <ac:picMk id="12" creationId="{A59A31AE-FFA8-483F-96EA-B1337FC7BA87}"/>
          </ac:picMkLst>
        </pc:picChg>
        <pc:picChg chg="add mod ord">
          <ac:chgData name="Young, Kimberly" userId="ff8ad6cf-2d73-4f8b-976d-198e6df20a90" providerId="ADAL" clId="{0434B9DD-CBFD-4E50-BDF4-380C948182C8}" dt="2021-11-09T15:23:22.936" v="318" actId="167"/>
          <ac:picMkLst>
            <pc:docMk/>
            <pc:sldMk cId="281515767" sldId="256"/>
            <ac:picMk id="14" creationId="{63F8D5DC-9BAD-4BF1-B091-DCA4B196E715}"/>
          </ac:picMkLst>
        </pc:picChg>
      </pc:sldChg>
      <pc:sldChg chg="addSp modSp new mod setBg setClrOvrMap modNotesTx">
        <pc:chgData name="Young, Kimberly" userId="ff8ad6cf-2d73-4f8b-976d-198e6df20a90" providerId="ADAL" clId="{0434B9DD-CBFD-4E50-BDF4-380C948182C8}" dt="2021-11-09T16:19:42.683" v="3638" actId="26606"/>
        <pc:sldMkLst>
          <pc:docMk/>
          <pc:sldMk cId="4146877240" sldId="257"/>
        </pc:sldMkLst>
        <pc:spChg chg="mod">
          <ac:chgData name="Young, Kimberly" userId="ff8ad6cf-2d73-4f8b-976d-198e6df20a90" providerId="ADAL" clId="{0434B9DD-CBFD-4E50-BDF4-380C948182C8}" dt="2021-11-09T16:19:42.683" v="3638" actId="26606"/>
          <ac:spMkLst>
            <pc:docMk/>
            <pc:sldMk cId="4146877240" sldId="257"/>
            <ac:spMk id="2" creationId="{7C259BE9-A9C4-463F-9C9A-27975F9DBAFF}"/>
          </ac:spMkLst>
        </pc:spChg>
        <pc:spChg chg="mod">
          <ac:chgData name="Young, Kimberly" userId="ff8ad6cf-2d73-4f8b-976d-198e6df20a90" providerId="ADAL" clId="{0434B9DD-CBFD-4E50-BDF4-380C948182C8}" dt="2021-11-09T16:19:42.683" v="3638" actId="26606"/>
          <ac:spMkLst>
            <pc:docMk/>
            <pc:sldMk cId="4146877240" sldId="257"/>
            <ac:spMk id="3" creationId="{7FE9CF56-BDCB-49F5-9DE6-9C4410CB6536}"/>
          </ac:spMkLst>
        </pc:spChg>
        <pc:spChg chg="add">
          <ac:chgData name="Young, Kimberly" userId="ff8ad6cf-2d73-4f8b-976d-198e6df20a90" providerId="ADAL" clId="{0434B9DD-CBFD-4E50-BDF4-380C948182C8}" dt="2021-11-09T16:19:42.683" v="3638" actId="26606"/>
          <ac:spMkLst>
            <pc:docMk/>
            <pc:sldMk cId="4146877240" sldId="257"/>
            <ac:spMk id="8" creationId="{54309F57-B331-41A7-9154-15EC2AF45A60}"/>
          </ac:spMkLst>
        </pc:spChg>
      </pc:sldChg>
      <pc:sldChg chg="addSp delSp modSp new mod setBg modClrScheme addAnim modAnim chgLayout modNotesTx">
        <pc:chgData name="Young, Kimberly" userId="ff8ad6cf-2d73-4f8b-976d-198e6df20a90" providerId="ADAL" clId="{0434B9DD-CBFD-4E50-BDF4-380C948182C8}" dt="2021-11-09T16:20:01.575" v="3641"/>
        <pc:sldMkLst>
          <pc:docMk/>
          <pc:sldMk cId="1408881646" sldId="258"/>
        </pc:sldMkLst>
        <pc:spChg chg="mod ord">
          <ac:chgData name="Young, Kimberly" userId="ff8ad6cf-2d73-4f8b-976d-198e6df20a90" providerId="ADAL" clId="{0434B9DD-CBFD-4E50-BDF4-380C948182C8}" dt="2021-11-09T16:19:53.254" v="3639" actId="26606"/>
          <ac:spMkLst>
            <pc:docMk/>
            <pc:sldMk cId="1408881646" sldId="258"/>
            <ac:spMk id="2" creationId="{EA0E5AA2-EED4-4435-97E2-1E2A0FAD0ECA}"/>
          </ac:spMkLst>
        </pc:spChg>
        <pc:spChg chg="del mod ord">
          <ac:chgData name="Young, Kimberly" userId="ff8ad6cf-2d73-4f8b-976d-198e6df20a90" providerId="ADAL" clId="{0434B9DD-CBFD-4E50-BDF4-380C948182C8}" dt="2021-11-09T15:26:29.030" v="650" actId="700"/>
          <ac:spMkLst>
            <pc:docMk/>
            <pc:sldMk cId="1408881646" sldId="258"/>
            <ac:spMk id="3" creationId="{160BC28E-FB77-4021-8418-F96196BDB46B}"/>
          </ac:spMkLst>
        </pc:spChg>
        <pc:spChg chg="add mod ord">
          <ac:chgData name="Young, Kimberly" userId="ff8ad6cf-2d73-4f8b-976d-198e6df20a90" providerId="ADAL" clId="{0434B9DD-CBFD-4E50-BDF4-380C948182C8}" dt="2021-11-09T16:19:53.254" v="3639" actId="26606"/>
          <ac:spMkLst>
            <pc:docMk/>
            <pc:sldMk cId="1408881646" sldId="258"/>
            <ac:spMk id="4" creationId="{3998FFC8-7AE0-4BC1-A940-FB3FCE30F273}"/>
          </ac:spMkLst>
        </pc:spChg>
        <pc:spChg chg="add del mod ord">
          <ac:chgData name="Young, Kimberly" userId="ff8ad6cf-2d73-4f8b-976d-198e6df20a90" providerId="ADAL" clId="{0434B9DD-CBFD-4E50-BDF4-380C948182C8}" dt="2021-11-09T15:27:56.802" v="840" actId="931"/>
          <ac:spMkLst>
            <pc:docMk/>
            <pc:sldMk cId="1408881646" sldId="258"/>
            <ac:spMk id="5" creationId="{A5BBA49B-8372-4AB6-BFDE-A45937E42994}"/>
          </ac:spMkLst>
        </pc:spChg>
        <pc:picChg chg="add mod ord">
          <ac:chgData name="Young, Kimberly" userId="ff8ad6cf-2d73-4f8b-976d-198e6df20a90" providerId="ADAL" clId="{0434B9DD-CBFD-4E50-BDF4-380C948182C8}" dt="2021-11-09T16:19:53.254" v="3639" actId="26606"/>
          <ac:picMkLst>
            <pc:docMk/>
            <pc:sldMk cId="1408881646" sldId="258"/>
            <ac:picMk id="7" creationId="{F5CD6E21-7FD0-43AE-9224-03914B21DB65}"/>
          </ac:picMkLst>
        </pc:picChg>
        <pc:picChg chg="add">
          <ac:chgData name="Young, Kimberly" userId="ff8ad6cf-2d73-4f8b-976d-198e6df20a90" providerId="ADAL" clId="{0434B9DD-CBFD-4E50-BDF4-380C948182C8}" dt="2021-11-09T16:19:53.254" v="3639" actId="26606"/>
          <ac:picMkLst>
            <pc:docMk/>
            <pc:sldMk cId="1408881646" sldId="258"/>
            <ac:picMk id="12" creationId="{CBECFFDC-94DB-4DA3-94FE-22FEDDA8FA30}"/>
          </ac:picMkLst>
        </pc:picChg>
        <pc:picChg chg="add">
          <ac:chgData name="Young, Kimberly" userId="ff8ad6cf-2d73-4f8b-976d-198e6df20a90" providerId="ADAL" clId="{0434B9DD-CBFD-4E50-BDF4-380C948182C8}" dt="2021-11-09T16:19:53.254" v="3639" actId="26606"/>
          <ac:picMkLst>
            <pc:docMk/>
            <pc:sldMk cId="1408881646" sldId="258"/>
            <ac:picMk id="14" creationId="{98BF0107-3463-486E-B9EE-5A5727B4F7FB}"/>
          </ac:picMkLst>
        </pc:picChg>
      </pc:sldChg>
      <pc:sldChg chg="addSp delSp modSp new mod modAnim modNotesTx">
        <pc:chgData name="Young, Kimberly" userId="ff8ad6cf-2d73-4f8b-976d-198e6df20a90" providerId="ADAL" clId="{0434B9DD-CBFD-4E50-BDF4-380C948182C8}" dt="2021-11-09T16:28:09.966" v="3709" actId="1076"/>
        <pc:sldMkLst>
          <pc:docMk/>
          <pc:sldMk cId="2497524467" sldId="259"/>
        </pc:sldMkLst>
        <pc:spChg chg="mod">
          <ac:chgData name="Young, Kimberly" userId="ff8ad6cf-2d73-4f8b-976d-198e6df20a90" providerId="ADAL" clId="{0434B9DD-CBFD-4E50-BDF4-380C948182C8}" dt="2021-11-09T16:20:09.424" v="3642" actId="1076"/>
          <ac:spMkLst>
            <pc:docMk/>
            <pc:sldMk cId="2497524467" sldId="259"/>
            <ac:spMk id="2" creationId="{96FD1DE4-7F73-430B-BED6-B43D992B15D9}"/>
          </ac:spMkLst>
        </pc:spChg>
        <pc:spChg chg="mod">
          <ac:chgData name="Young, Kimberly" userId="ff8ad6cf-2d73-4f8b-976d-198e6df20a90" providerId="ADAL" clId="{0434B9DD-CBFD-4E50-BDF4-380C948182C8}" dt="2021-11-09T16:27:06.403" v="3698" actId="1076"/>
          <ac:spMkLst>
            <pc:docMk/>
            <pc:sldMk cId="2497524467" sldId="259"/>
            <ac:spMk id="3" creationId="{880F9DB6-5463-4759-A77D-9E2E23ECDEA9}"/>
          </ac:spMkLst>
        </pc:spChg>
        <pc:picChg chg="add del mod">
          <ac:chgData name="Young, Kimberly" userId="ff8ad6cf-2d73-4f8b-976d-198e6df20a90" providerId="ADAL" clId="{0434B9DD-CBFD-4E50-BDF4-380C948182C8}" dt="2021-11-09T15:30:34.282" v="1009" actId="931"/>
          <ac:picMkLst>
            <pc:docMk/>
            <pc:sldMk cId="2497524467" sldId="259"/>
            <ac:picMk id="5" creationId="{F127EBF4-160A-4EB0-9CED-97B70ABD71F8}"/>
          </ac:picMkLst>
        </pc:picChg>
        <pc:picChg chg="add mod modCrop">
          <ac:chgData name="Young, Kimberly" userId="ff8ad6cf-2d73-4f8b-976d-198e6df20a90" providerId="ADAL" clId="{0434B9DD-CBFD-4E50-BDF4-380C948182C8}" dt="2021-11-09T16:28:09.966" v="3709" actId="1076"/>
          <ac:picMkLst>
            <pc:docMk/>
            <pc:sldMk cId="2497524467" sldId="259"/>
            <ac:picMk id="7" creationId="{714B6DA9-420A-4ED4-9D54-2C6B83855BC4}"/>
          </ac:picMkLst>
        </pc:picChg>
        <pc:picChg chg="add mod">
          <ac:chgData name="Young, Kimberly" userId="ff8ad6cf-2d73-4f8b-976d-198e6df20a90" providerId="ADAL" clId="{0434B9DD-CBFD-4E50-BDF4-380C948182C8}" dt="2021-11-09T16:27:12.825" v="3700" actId="1076"/>
          <ac:picMkLst>
            <pc:docMk/>
            <pc:sldMk cId="2497524467" sldId="259"/>
            <ac:picMk id="8" creationId="{7A816A9C-6A55-45CB-AC52-A41C48C02F46}"/>
          </ac:picMkLst>
        </pc:picChg>
        <pc:picChg chg="add mod">
          <ac:chgData name="Young, Kimberly" userId="ff8ad6cf-2d73-4f8b-976d-198e6df20a90" providerId="ADAL" clId="{0434B9DD-CBFD-4E50-BDF4-380C948182C8}" dt="2021-11-09T15:32:23.656" v="1036" actId="1076"/>
          <ac:picMkLst>
            <pc:docMk/>
            <pc:sldMk cId="2497524467" sldId="259"/>
            <ac:picMk id="9" creationId="{7D4B9005-CE99-4C07-8C30-EE3DFC2A6CE4}"/>
          </ac:picMkLst>
        </pc:picChg>
        <pc:picChg chg="add mod">
          <ac:chgData name="Young, Kimberly" userId="ff8ad6cf-2d73-4f8b-976d-198e6df20a90" providerId="ADAL" clId="{0434B9DD-CBFD-4E50-BDF4-380C948182C8}" dt="2021-11-09T16:20:12.210" v="3643" actId="1076"/>
          <ac:picMkLst>
            <pc:docMk/>
            <pc:sldMk cId="2497524467" sldId="259"/>
            <ac:picMk id="10" creationId="{362E1D20-0CFE-44D5-8712-5DC34E2ACFAA}"/>
          </ac:picMkLst>
        </pc:picChg>
      </pc:sldChg>
      <pc:sldChg chg="addSp delSp modSp new mod ord setBg modNotesTx">
        <pc:chgData name="Young, Kimberly" userId="ff8ad6cf-2d73-4f8b-976d-198e6df20a90" providerId="ADAL" clId="{0434B9DD-CBFD-4E50-BDF4-380C948182C8}" dt="2021-11-09T16:20:31.888" v="3644" actId="26606"/>
        <pc:sldMkLst>
          <pc:docMk/>
          <pc:sldMk cId="1195525257" sldId="260"/>
        </pc:sldMkLst>
        <pc:spChg chg="mod">
          <ac:chgData name="Young, Kimberly" userId="ff8ad6cf-2d73-4f8b-976d-198e6df20a90" providerId="ADAL" clId="{0434B9DD-CBFD-4E50-BDF4-380C948182C8}" dt="2021-11-09T16:20:31.888" v="3644" actId="26606"/>
          <ac:spMkLst>
            <pc:docMk/>
            <pc:sldMk cId="1195525257" sldId="260"/>
            <ac:spMk id="2" creationId="{7E4B48A8-5725-446E-881D-2ED5C95260BF}"/>
          </ac:spMkLst>
        </pc:spChg>
        <pc:spChg chg="mod ord">
          <ac:chgData name="Young, Kimberly" userId="ff8ad6cf-2d73-4f8b-976d-198e6df20a90" providerId="ADAL" clId="{0434B9DD-CBFD-4E50-BDF4-380C948182C8}" dt="2021-11-09T16:20:31.888" v="3644" actId="26606"/>
          <ac:spMkLst>
            <pc:docMk/>
            <pc:sldMk cId="1195525257" sldId="260"/>
            <ac:spMk id="3" creationId="{7BB56384-ACD6-4C99-96AB-9B83F7960363}"/>
          </ac:spMkLst>
        </pc:spChg>
        <pc:spChg chg="del mod">
          <ac:chgData name="Young, Kimberly" userId="ff8ad6cf-2d73-4f8b-976d-198e6df20a90" providerId="ADAL" clId="{0434B9DD-CBFD-4E50-BDF4-380C948182C8}" dt="2021-11-09T15:51:07.902" v="2303" actId="931"/>
          <ac:spMkLst>
            <pc:docMk/>
            <pc:sldMk cId="1195525257" sldId="260"/>
            <ac:spMk id="4" creationId="{AB412B8E-9D05-4D7B-B1A1-741497154581}"/>
          </ac:spMkLst>
        </pc:spChg>
        <pc:picChg chg="add mod">
          <ac:chgData name="Young, Kimberly" userId="ff8ad6cf-2d73-4f8b-976d-198e6df20a90" providerId="ADAL" clId="{0434B9DD-CBFD-4E50-BDF4-380C948182C8}" dt="2021-11-09T16:20:31.888" v="3644" actId="26606"/>
          <ac:picMkLst>
            <pc:docMk/>
            <pc:sldMk cId="1195525257" sldId="260"/>
            <ac:picMk id="6" creationId="{D92D0E39-CCE9-4450-83E6-334FB9059ED5}"/>
          </ac:picMkLst>
        </pc:picChg>
        <pc:picChg chg="add">
          <ac:chgData name="Young, Kimberly" userId="ff8ad6cf-2d73-4f8b-976d-198e6df20a90" providerId="ADAL" clId="{0434B9DD-CBFD-4E50-BDF4-380C948182C8}" dt="2021-11-09T16:20:31.888" v="3644" actId="26606"/>
          <ac:picMkLst>
            <pc:docMk/>
            <pc:sldMk cId="1195525257" sldId="260"/>
            <ac:picMk id="11" creationId="{DF6A9299-1D12-47E2-9DD4-03342553C4AA}"/>
          </ac:picMkLst>
        </pc:picChg>
      </pc:sldChg>
      <pc:sldChg chg="delSp modSp add mod delAnim modAnim modNotesTx">
        <pc:chgData name="Young, Kimberly" userId="ff8ad6cf-2d73-4f8b-976d-198e6df20a90" providerId="ADAL" clId="{0434B9DD-CBFD-4E50-BDF4-380C948182C8}" dt="2021-11-09T16:27:27.568" v="3704" actId="1076"/>
        <pc:sldMkLst>
          <pc:docMk/>
          <pc:sldMk cId="1946608252" sldId="261"/>
        </pc:sldMkLst>
        <pc:spChg chg="mod">
          <ac:chgData name="Young, Kimberly" userId="ff8ad6cf-2d73-4f8b-976d-198e6df20a90" providerId="ADAL" clId="{0434B9DD-CBFD-4E50-BDF4-380C948182C8}" dt="2021-11-09T16:19:26.223" v="3635"/>
          <ac:spMkLst>
            <pc:docMk/>
            <pc:sldMk cId="1946608252" sldId="261"/>
            <ac:spMk id="2" creationId="{96FD1DE4-7F73-430B-BED6-B43D992B15D9}"/>
          </ac:spMkLst>
        </pc:spChg>
        <pc:spChg chg="mod">
          <ac:chgData name="Young, Kimberly" userId="ff8ad6cf-2d73-4f8b-976d-198e6df20a90" providerId="ADAL" clId="{0434B9DD-CBFD-4E50-BDF4-380C948182C8}" dt="2021-11-09T16:27:24.887" v="3703" actId="1076"/>
          <ac:spMkLst>
            <pc:docMk/>
            <pc:sldMk cId="1946608252" sldId="261"/>
            <ac:spMk id="3" creationId="{880F9DB6-5463-4759-A77D-9E2E23ECDEA9}"/>
          </ac:spMkLst>
        </pc:spChg>
        <pc:picChg chg="del">
          <ac:chgData name="Young, Kimberly" userId="ff8ad6cf-2d73-4f8b-976d-198e6df20a90" providerId="ADAL" clId="{0434B9DD-CBFD-4E50-BDF4-380C948182C8}" dt="2021-11-09T15:34:19.119" v="1185" actId="21"/>
          <ac:picMkLst>
            <pc:docMk/>
            <pc:sldMk cId="1946608252" sldId="261"/>
            <ac:picMk id="7" creationId="{714B6DA9-420A-4ED4-9D54-2C6B83855BC4}"/>
          </ac:picMkLst>
        </pc:picChg>
        <pc:picChg chg="mod">
          <ac:chgData name="Young, Kimberly" userId="ff8ad6cf-2d73-4f8b-976d-198e6df20a90" providerId="ADAL" clId="{0434B9DD-CBFD-4E50-BDF4-380C948182C8}" dt="2021-11-09T16:27:27.568" v="3704" actId="1076"/>
          <ac:picMkLst>
            <pc:docMk/>
            <pc:sldMk cId="1946608252" sldId="261"/>
            <ac:picMk id="8" creationId="{7A816A9C-6A55-45CB-AC52-A41C48C02F46}"/>
          </ac:picMkLst>
        </pc:picChg>
        <pc:picChg chg="mod">
          <ac:chgData name="Young, Kimberly" userId="ff8ad6cf-2d73-4f8b-976d-198e6df20a90" providerId="ADAL" clId="{0434B9DD-CBFD-4E50-BDF4-380C948182C8}" dt="2021-11-09T16:21:05.053" v="3647" actId="1076"/>
          <ac:picMkLst>
            <pc:docMk/>
            <pc:sldMk cId="1946608252" sldId="261"/>
            <ac:picMk id="9" creationId="{7D4B9005-CE99-4C07-8C30-EE3DFC2A6CE4}"/>
          </ac:picMkLst>
        </pc:picChg>
        <pc:picChg chg="mod">
          <ac:chgData name="Young, Kimberly" userId="ff8ad6cf-2d73-4f8b-976d-198e6df20a90" providerId="ADAL" clId="{0434B9DD-CBFD-4E50-BDF4-380C948182C8}" dt="2021-11-09T16:21:07.429" v="3648" actId="1076"/>
          <ac:picMkLst>
            <pc:docMk/>
            <pc:sldMk cId="1946608252" sldId="261"/>
            <ac:picMk id="10" creationId="{362E1D20-0CFE-44D5-8712-5DC34E2ACFAA}"/>
          </ac:picMkLst>
        </pc:picChg>
      </pc:sldChg>
      <pc:sldChg chg="addSp modSp add mod ord setBg modNotesTx">
        <pc:chgData name="Young, Kimberly" userId="ff8ad6cf-2d73-4f8b-976d-198e6df20a90" providerId="ADAL" clId="{0434B9DD-CBFD-4E50-BDF4-380C948182C8}" dt="2021-11-09T16:20:51.905" v="3645" actId="26606"/>
        <pc:sldMkLst>
          <pc:docMk/>
          <pc:sldMk cId="933085670" sldId="262"/>
        </pc:sldMkLst>
        <pc:spChg chg="mod">
          <ac:chgData name="Young, Kimberly" userId="ff8ad6cf-2d73-4f8b-976d-198e6df20a90" providerId="ADAL" clId="{0434B9DD-CBFD-4E50-BDF4-380C948182C8}" dt="2021-11-09T16:20:51.905" v="3645" actId="26606"/>
          <ac:spMkLst>
            <pc:docMk/>
            <pc:sldMk cId="933085670" sldId="262"/>
            <ac:spMk id="2" creationId="{EA0E5AA2-EED4-4435-97E2-1E2A0FAD0ECA}"/>
          </ac:spMkLst>
        </pc:spChg>
        <pc:spChg chg="mod">
          <ac:chgData name="Young, Kimberly" userId="ff8ad6cf-2d73-4f8b-976d-198e6df20a90" providerId="ADAL" clId="{0434B9DD-CBFD-4E50-BDF4-380C948182C8}" dt="2021-11-09T16:20:51.905" v="3645" actId="26606"/>
          <ac:spMkLst>
            <pc:docMk/>
            <pc:sldMk cId="933085670" sldId="262"/>
            <ac:spMk id="4" creationId="{3998FFC8-7AE0-4BC1-A940-FB3FCE30F273}"/>
          </ac:spMkLst>
        </pc:spChg>
        <pc:picChg chg="mod modCrop">
          <ac:chgData name="Young, Kimberly" userId="ff8ad6cf-2d73-4f8b-976d-198e6df20a90" providerId="ADAL" clId="{0434B9DD-CBFD-4E50-BDF4-380C948182C8}" dt="2021-11-09T16:20:51.905" v="3645" actId="26606"/>
          <ac:picMkLst>
            <pc:docMk/>
            <pc:sldMk cId="933085670" sldId="262"/>
            <ac:picMk id="7" creationId="{F5CD6E21-7FD0-43AE-9224-03914B21DB65}"/>
          </ac:picMkLst>
        </pc:picChg>
        <pc:picChg chg="add">
          <ac:chgData name="Young, Kimberly" userId="ff8ad6cf-2d73-4f8b-976d-198e6df20a90" providerId="ADAL" clId="{0434B9DD-CBFD-4E50-BDF4-380C948182C8}" dt="2021-11-09T16:20:51.905" v="3645" actId="26606"/>
          <ac:picMkLst>
            <pc:docMk/>
            <pc:sldMk cId="933085670" sldId="262"/>
            <ac:picMk id="12" creationId="{6AF6706C-CF07-43A1-BCC4-CBA5D33820DA}"/>
          </ac:picMkLst>
        </pc:picChg>
      </pc:sldChg>
      <pc:sldChg chg="addSp modSp add mod ord setBg addAnim modAnim">
        <pc:chgData name="Young, Kimberly" userId="ff8ad6cf-2d73-4f8b-976d-198e6df20a90" providerId="ADAL" clId="{0434B9DD-CBFD-4E50-BDF4-380C948182C8}" dt="2021-11-09T16:22:07.533" v="3658" actId="27614"/>
        <pc:sldMkLst>
          <pc:docMk/>
          <pc:sldMk cId="2139948833" sldId="263"/>
        </pc:sldMkLst>
        <pc:spChg chg="mod">
          <ac:chgData name="Young, Kimberly" userId="ff8ad6cf-2d73-4f8b-976d-198e6df20a90" providerId="ADAL" clId="{0434B9DD-CBFD-4E50-BDF4-380C948182C8}" dt="2021-11-09T16:22:02.133" v="3655" actId="26606"/>
          <ac:spMkLst>
            <pc:docMk/>
            <pc:sldMk cId="2139948833" sldId="263"/>
            <ac:spMk id="2" creationId="{EA0E5AA2-EED4-4435-97E2-1E2A0FAD0ECA}"/>
          </ac:spMkLst>
        </pc:spChg>
        <pc:spChg chg="mod">
          <ac:chgData name="Young, Kimberly" userId="ff8ad6cf-2d73-4f8b-976d-198e6df20a90" providerId="ADAL" clId="{0434B9DD-CBFD-4E50-BDF4-380C948182C8}" dt="2021-11-09T16:22:02.133" v="3655" actId="26606"/>
          <ac:spMkLst>
            <pc:docMk/>
            <pc:sldMk cId="2139948833" sldId="263"/>
            <ac:spMk id="4" creationId="{3998FFC8-7AE0-4BC1-A940-FB3FCE30F273}"/>
          </ac:spMkLst>
        </pc:spChg>
        <pc:picChg chg="mod ord">
          <ac:chgData name="Young, Kimberly" userId="ff8ad6cf-2d73-4f8b-976d-198e6df20a90" providerId="ADAL" clId="{0434B9DD-CBFD-4E50-BDF4-380C948182C8}" dt="2021-11-09T16:22:07.533" v="3658" actId="27614"/>
          <ac:picMkLst>
            <pc:docMk/>
            <pc:sldMk cId="2139948833" sldId="263"/>
            <ac:picMk id="7" creationId="{F5CD6E21-7FD0-43AE-9224-03914B21DB65}"/>
          </ac:picMkLst>
        </pc:picChg>
        <pc:picChg chg="add">
          <ac:chgData name="Young, Kimberly" userId="ff8ad6cf-2d73-4f8b-976d-198e6df20a90" providerId="ADAL" clId="{0434B9DD-CBFD-4E50-BDF4-380C948182C8}" dt="2021-11-09T16:22:02.133" v="3655" actId="26606"/>
          <ac:picMkLst>
            <pc:docMk/>
            <pc:sldMk cId="2139948833" sldId="263"/>
            <ac:picMk id="12" creationId="{CBECFFDC-94DB-4DA3-94FE-22FEDDA8FA30}"/>
          </ac:picMkLst>
        </pc:picChg>
        <pc:picChg chg="add">
          <ac:chgData name="Young, Kimberly" userId="ff8ad6cf-2d73-4f8b-976d-198e6df20a90" providerId="ADAL" clId="{0434B9DD-CBFD-4E50-BDF4-380C948182C8}" dt="2021-11-09T16:22:02.133" v="3655" actId="26606"/>
          <ac:picMkLst>
            <pc:docMk/>
            <pc:sldMk cId="2139948833" sldId="263"/>
            <ac:picMk id="14" creationId="{98BF0107-3463-486E-B9EE-5A5727B4F7FB}"/>
          </ac:picMkLst>
        </pc:picChg>
      </pc:sldChg>
      <pc:sldChg chg="delSp modSp add mod ord delAnim modAnim modNotesTx">
        <pc:chgData name="Young, Kimberly" userId="ff8ad6cf-2d73-4f8b-976d-198e6df20a90" providerId="ADAL" clId="{0434B9DD-CBFD-4E50-BDF4-380C948182C8}" dt="2021-11-09T16:27:39.390" v="3707" actId="1076"/>
        <pc:sldMkLst>
          <pc:docMk/>
          <pc:sldMk cId="2186057774" sldId="264"/>
        </pc:sldMkLst>
        <pc:spChg chg="mod">
          <ac:chgData name="Young, Kimberly" userId="ff8ad6cf-2d73-4f8b-976d-198e6df20a90" providerId="ADAL" clId="{0434B9DD-CBFD-4E50-BDF4-380C948182C8}" dt="2021-11-09T16:19:26.223" v="3635"/>
          <ac:spMkLst>
            <pc:docMk/>
            <pc:sldMk cId="2186057774" sldId="264"/>
            <ac:spMk id="2" creationId="{96FD1DE4-7F73-430B-BED6-B43D992B15D9}"/>
          </ac:spMkLst>
        </pc:spChg>
        <pc:spChg chg="mod">
          <ac:chgData name="Young, Kimberly" userId="ff8ad6cf-2d73-4f8b-976d-198e6df20a90" providerId="ADAL" clId="{0434B9DD-CBFD-4E50-BDF4-380C948182C8}" dt="2021-11-09T16:27:34.974" v="3705" actId="1076"/>
          <ac:spMkLst>
            <pc:docMk/>
            <pc:sldMk cId="2186057774" sldId="264"/>
            <ac:spMk id="3" creationId="{880F9DB6-5463-4759-A77D-9E2E23ECDEA9}"/>
          </ac:spMkLst>
        </pc:spChg>
        <pc:picChg chg="del">
          <ac:chgData name="Young, Kimberly" userId="ff8ad6cf-2d73-4f8b-976d-198e6df20a90" providerId="ADAL" clId="{0434B9DD-CBFD-4E50-BDF4-380C948182C8}" dt="2021-11-09T15:40:16.280" v="1466" actId="21"/>
          <ac:picMkLst>
            <pc:docMk/>
            <pc:sldMk cId="2186057774" sldId="264"/>
            <ac:picMk id="8" creationId="{7A816A9C-6A55-45CB-AC52-A41C48C02F46}"/>
          </ac:picMkLst>
        </pc:picChg>
        <pc:picChg chg="mod">
          <ac:chgData name="Young, Kimberly" userId="ff8ad6cf-2d73-4f8b-976d-198e6df20a90" providerId="ADAL" clId="{0434B9DD-CBFD-4E50-BDF4-380C948182C8}" dt="2021-11-09T16:27:36.946" v="3706" actId="1076"/>
          <ac:picMkLst>
            <pc:docMk/>
            <pc:sldMk cId="2186057774" sldId="264"/>
            <ac:picMk id="9" creationId="{7D4B9005-CE99-4C07-8C30-EE3DFC2A6CE4}"/>
          </ac:picMkLst>
        </pc:picChg>
        <pc:picChg chg="mod">
          <ac:chgData name="Young, Kimberly" userId="ff8ad6cf-2d73-4f8b-976d-198e6df20a90" providerId="ADAL" clId="{0434B9DD-CBFD-4E50-BDF4-380C948182C8}" dt="2021-11-09T16:27:39.390" v="3707" actId="1076"/>
          <ac:picMkLst>
            <pc:docMk/>
            <pc:sldMk cId="2186057774" sldId="264"/>
            <ac:picMk id="10" creationId="{362E1D20-0CFE-44D5-8712-5DC34E2ACFAA}"/>
          </ac:picMkLst>
        </pc:picChg>
      </pc:sldChg>
      <pc:sldChg chg="addSp modSp add mod ord setBg">
        <pc:chgData name="Young, Kimberly" userId="ff8ad6cf-2d73-4f8b-976d-198e6df20a90" providerId="ADAL" clId="{0434B9DD-CBFD-4E50-BDF4-380C948182C8}" dt="2021-11-09T16:23:05.176" v="3667" actId="26606"/>
        <pc:sldMkLst>
          <pc:docMk/>
          <pc:sldMk cId="2843842252" sldId="265"/>
        </pc:sldMkLst>
        <pc:spChg chg="mod">
          <ac:chgData name="Young, Kimberly" userId="ff8ad6cf-2d73-4f8b-976d-198e6df20a90" providerId="ADAL" clId="{0434B9DD-CBFD-4E50-BDF4-380C948182C8}" dt="2021-11-09T16:23:05.176" v="3667" actId="26606"/>
          <ac:spMkLst>
            <pc:docMk/>
            <pc:sldMk cId="2843842252" sldId="265"/>
            <ac:spMk id="2" creationId="{EA0E5AA2-EED4-4435-97E2-1E2A0FAD0ECA}"/>
          </ac:spMkLst>
        </pc:spChg>
        <pc:spChg chg="mod">
          <ac:chgData name="Young, Kimberly" userId="ff8ad6cf-2d73-4f8b-976d-198e6df20a90" providerId="ADAL" clId="{0434B9DD-CBFD-4E50-BDF4-380C948182C8}" dt="2021-11-09T16:23:05.176" v="3667" actId="26606"/>
          <ac:spMkLst>
            <pc:docMk/>
            <pc:sldMk cId="2843842252" sldId="265"/>
            <ac:spMk id="4" creationId="{3998FFC8-7AE0-4BC1-A940-FB3FCE30F273}"/>
          </ac:spMkLst>
        </pc:spChg>
        <pc:picChg chg="mod modCrop">
          <ac:chgData name="Young, Kimberly" userId="ff8ad6cf-2d73-4f8b-976d-198e6df20a90" providerId="ADAL" clId="{0434B9DD-CBFD-4E50-BDF4-380C948182C8}" dt="2021-11-09T16:23:05.176" v="3667" actId="26606"/>
          <ac:picMkLst>
            <pc:docMk/>
            <pc:sldMk cId="2843842252" sldId="265"/>
            <ac:picMk id="7" creationId="{F5CD6E21-7FD0-43AE-9224-03914B21DB65}"/>
          </ac:picMkLst>
        </pc:picChg>
        <pc:picChg chg="add">
          <ac:chgData name="Young, Kimberly" userId="ff8ad6cf-2d73-4f8b-976d-198e6df20a90" providerId="ADAL" clId="{0434B9DD-CBFD-4E50-BDF4-380C948182C8}" dt="2021-11-09T16:23:05.176" v="3667" actId="26606"/>
          <ac:picMkLst>
            <pc:docMk/>
            <pc:sldMk cId="2843842252" sldId="265"/>
            <ac:picMk id="12" creationId="{6AF6706C-CF07-43A1-BCC4-CBA5D33820DA}"/>
          </ac:picMkLst>
        </pc:picChg>
      </pc:sldChg>
      <pc:sldChg chg="delSp modSp add mod ord delAnim modAnim modNotesTx">
        <pc:chgData name="Young, Kimberly" userId="ff8ad6cf-2d73-4f8b-976d-198e6df20a90" providerId="ADAL" clId="{0434B9DD-CBFD-4E50-BDF4-380C948182C8}" dt="2021-11-09T16:27:44.907" v="3708" actId="1076"/>
        <pc:sldMkLst>
          <pc:docMk/>
          <pc:sldMk cId="1158634805" sldId="266"/>
        </pc:sldMkLst>
        <pc:spChg chg="mod">
          <ac:chgData name="Young, Kimberly" userId="ff8ad6cf-2d73-4f8b-976d-198e6df20a90" providerId="ADAL" clId="{0434B9DD-CBFD-4E50-BDF4-380C948182C8}" dt="2021-11-09T16:19:26.223" v="3635"/>
          <ac:spMkLst>
            <pc:docMk/>
            <pc:sldMk cId="1158634805" sldId="266"/>
            <ac:spMk id="2" creationId="{96FD1DE4-7F73-430B-BED6-B43D992B15D9}"/>
          </ac:spMkLst>
        </pc:spChg>
        <pc:spChg chg="mod">
          <ac:chgData name="Young, Kimberly" userId="ff8ad6cf-2d73-4f8b-976d-198e6df20a90" providerId="ADAL" clId="{0434B9DD-CBFD-4E50-BDF4-380C948182C8}" dt="2021-11-09T16:19:26.661" v="3637" actId="27636"/>
          <ac:spMkLst>
            <pc:docMk/>
            <pc:sldMk cId="1158634805" sldId="266"/>
            <ac:spMk id="3" creationId="{880F9DB6-5463-4759-A77D-9E2E23ECDEA9}"/>
          </ac:spMkLst>
        </pc:spChg>
        <pc:picChg chg="del">
          <ac:chgData name="Young, Kimberly" userId="ff8ad6cf-2d73-4f8b-976d-198e6df20a90" providerId="ADAL" clId="{0434B9DD-CBFD-4E50-BDF4-380C948182C8}" dt="2021-11-09T15:43:07.185" v="1650" actId="21"/>
          <ac:picMkLst>
            <pc:docMk/>
            <pc:sldMk cId="1158634805" sldId="266"/>
            <ac:picMk id="9" creationId="{7D4B9005-CE99-4C07-8C30-EE3DFC2A6CE4}"/>
          </ac:picMkLst>
        </pc:picChg>
        <pc:picChg chg="mod">
          <ac:chgData name="Young, Kimberly" userId="ff8ad6cf-2d73-4f8b-976d-198e6df20a90" providerId="ADAL" clId="{0434B9DD-CBFD-4E50-BDF4-380C948182C8}" dt="2021-11-09T16:27:44.907" v="3708" actId="1076"/>
          <ac:picMkLst>
            <pc:docMk/>
            <pc:sldMk cId="1158634805" sldId="266"/>
            <ac:picMk id="10" creationId="{362E1D20-0CFE-44D5-8712-5DC34E2ACFAA}"/>
          </ac:picMkLst>
        </pc:picChg>
      </pc:sldChg>
      <pc:sldChg chg="addSp modSp add mod ord setBg modNotesTx">
        <pc:chgData name="Young, Kimberly" userId="ff8ad6cf-2d73-4f8b-976d-198e6df20a90" providerId="ADAL" clId="{0434B9DD-CBFD-4E50-BDF4-380C948182C8}" dt="2021-11-09T16:21:16.847" v="3649" actId="26606"/>
        <pc:sldMkLst>
          <pc:docMk/>
          <pc:sldMk cId="3445595082" sldId="267"/>
        </pc:sldMkLst>
        <pc:spChg chg="mod">
          <ac:chgData name="Young, Kimberly" userId="ff8ad6cf-2d73-4f8b-976d-198e6df20a90" providerId="ADAL" clId="{0434B9DD-CBFD-4E50-BDF4-380C948182C8}" dt="2021-11-09T16:21:16.847" v="3649" actId="26606"/>
          <ac:spMkLst>
            <pc:docMk/>
            <pc:sldMk cId="3445595082" sldId="267"/>
            <ac:spMk id="2" creationId="{7E4B48A8-5725-446E-881D-2ED5C95260BF}"/>
          </ac:spMkLst>
        </pc:spChg>
        <pc:spChg chg="mod ord">
          <ac:chgData name="Young, Kimberly" userId="ff8ad6cf-2d73-4f8b-976d-198e6df20a90" providerId="ADAL" clId="{0434B9DD-CBFD-4E50-BDF4-380C948182C8}" dt="2021-11-09T16:21:16.847" v="3649" actId="26606"/>
          <ac:spMkLst>
            <pc:docMk/>
            <pc:sldMk cId="3445595082" sldId="267"/>
            <ac:spMk id="3" creationId="{7BB56384-ACD6-4C99-96AB-9B83F7960363}"/>
          </ac:spMkLst>
        </pc:spChg>
        <pc:picChg chg="mod">
          <ac:chgData name="Young, Kimberly" userId="ff8ad6cf-2d73-4f8b-976d-198e6df20a90" providerId="ADAL" clId="{0434B9DD-CBFD-4E50-BDF4-380C948182C8}" dt="2021-11-09T16:21:16.847" v="3649" actId="26606"/>
          <ac:picMkLst>
            <pc:docMk/>
            <pc:sldMk cId="3445595082" sldId="267"/>
            <ac:picMk id="6" creationId="{D92D0E39-CCE9-4450-83E6-334FB9059ED5}"/>
          </ac:picMkLst>
        </pc:picChg>
        <pc:picChg chg="add">
          <ac:chgData name="Young, Kimberly" userId="ff8ad6cf-2d73-4f8b-976d-198e6df20a90" providerId="ADAL" clId="{0434B9DD-CBFD-4E50-BDF4-380C948182C8}" dt="2021-11-09T16:21:16.847" v="3649" actId="26606"/>
          <ac:picMkLst>
            <pc:docMk/>
            <pc:sldMk cId="3445595082" sldId="267"/>
            <ac:picMk id="11" creationId="{A53ED3FC-3BE8-4F1F-BEF1-74B1C721718A}"/>
          </ac:picMkLst>
        </pc:picChg>
      </pc:sldChg>
      <pc:sldChg chg="addSp modSp add mod ord setBg">
        <pc:chgData name="Young, Kimberly" userId="ff8ad6cf-2d73-4f8b-976d-198e6df20a90" providerId="ADAL" clId="{0434B9DD-CBFD-4E50-BDF4-380C948182C8}" dt="2021-11-09T16:29:34.882" v="3726"/>
        <pc:sldMkLst>
          <pc:docMk/>
          <pc:sldMk cId="926108809" sldId="268"/>
        </pc:sldMkLst>
        <pc:spChg chg="mod">
          <ac:chgData name="Young, Kimberly" userId="ff8ad6cf-2d73-4f8b-976d-198e6df20a90" providerId="ADAL" clId="{0434B9DD-CBFD-4E50-BDF4-380C948182C8}" dt="2021-11-09T16:22:36.398" v="3662" actId="26606"/>
          <ac:spMkLst>
            <pc:docMk/>
            <pc:sldMk cId="926108809" sldId="268"/>
            <ac:spMk id="2" creationId="{7E4B48A8-5725-446E-881D-2ED5C95260BF}"/>
          </ac:spMkLst>
        </pc:spChg>
        <pc:spChg chg="mod ord">
          <ac:chgData name="Young, Kimberly" userId="ff8ad6cf-2d73-4f8b-976d-198e6df20a90" providerId="ADAL" clId="{0434B9DD-CBFD-4E50-BDF4-380C948182C8}" dt="2021-11-09T16:22:36.398" v="3662" actId="26606"/>
          <ac:spMkLst>
            <pc:docMk/>
            <pc:sldMk cId="926108809" sldId="268"/>
            <ac:spMk id="3" creationId="{7BB56384-ACD6-4C99-96AB-9B83F7960363}"/>
          </ac:spMkLst>
        </pc:spChg>
        <pc:picChg chg="mod">
          <ac:chgData name="Young, Kimberly" userId="ff8ad6cf-2d73-4f8b-976d-198e6df20a90" providerId="ADAL" clId="{0434B9DD-CBFD-4E50-BDF4-380C948182C8}" dt="2021-11-09T16:29:34.882" v="3726"/>
          <ac:picMkLst>
            <pc:docMk/>
            <pc:sldMk cId="926108809" sldId="268"/>
            <ac:picMk id="6" creationId="{D92D0E39-CCE9-4450-83E6-334FB9059ED5}"/>
          </ac:picMkLst>
        </pc:picChg>
        <pc:picChg chg="add">
          <ac:chgData name="Young, Kimberly" userId="ff8ad6cf-2d73-4f8b-976d-198e6df20a90" providerId="ADAL" clId="{0434B9DD-CBFD-4E50-BDF4-380C948182C8}" dt="2021-11-09T16:22:36.398" v="3662" actId="26606"/>
          <ac:picMkLst>
            <pc:docMk/>
            <pc:sldMk cId="926108809" sldId="268"/>
            <ac:picMk id="11" creationId="{A53ED3FC-3BE8-4F1F-BEF1-74B1C721718A}"/>
          </ac:picMkLst>
        </pc:picChg>
      </pc:sldChg>
      <pc:sldChg chg="addSp delSp modSp new mod ord modClrScheme chgLayout modNotesTx">
        <pc:chgData name="Young, Kimberly" userId="ff8ad6cf-2d73-4f8b-976d-198e6df20a90" providerId="ADAL" clId="{0434B9DD-CBFD-4E50-BDF4-380C948182C8}" dt="2021-11-09T16:29:00.118" v="3725" actId="20577"/>
        <pc:sldMkLst>
          <pc:docMk/>
          <pc:sldMk cId="2491315061" sldId="269"/>
        </pc:sldMkLst>
        <pc:spChg chg="add del mod">
          <ac:chgData name="Young, Kimberly" userId="ff8ad6cf-2d73-4f8b-976d-198e6df20a90" providerId="ADAL" clId="{0434B9DD-CBFD-4E50-BDF4-380C948182C8}" dt="2021-11-09T15:58:43.573" v="2517" actId="21"/>
          <ac:spMkLst>
            <pc:docMk/>
            <pc:sldMk cId="2491315061" sldId="269"/>
            <ac:spMk id="2" creationId="{A163116B-82C3-470E-8C01-5CA1586C6976}"/>
          </ac:spMkLst>
        </pc:spChg>
        <pc:spChg chg="add del mod">
          <ac:chgData name="Young, Kimberly" userId="ff8ad6cf-2d73-4f8b-976d-198e6df20a90" providerId="ADAL" clId="{0434B9DD-CBFD-4E50-BDF4-380C948182C8}" dt="2021-11-09T16:21:29.089" v="3650" actId="26606"/>
          <ac:spMkLst>
            <pc:docMk/>
            <pc:sldMk cId="2491315061" sldId="269"/>
            <ac:spMk id="3" creationId="{7384D715-A1A8-4CB2-B4F0-CC86C920749F}"/>
          </ac:spMkLst>
        </pc:spChg>
        <pc:spChg chg="add del mod">
          <ac:chgData name="Young, Kimberly" userId="ff8ad6cf-2d73-4f8b-976d-198e6df20a90" providerId="ADAL" clId="{0434B9DD-CBFD-4E50-BDF4-380C948182C8}" dt="2021-11-09T15:59:53.361" v="2689" actId="931"/>
          <ac:spMkLst>
            <pc:docMk/>
            <pc:sldMk cId="2491315061" sldId="269"/>
            <ac:spMk id="4" creationId="{731DDEC6-B62E-4D26-8E75-B8AED5C0629F}"/>
          </ac:spMkLst>
        </pc:spChg>
        <pc:spChg chg="add mod">
          <ac:chgData name="Young, Kimberly" userId="ff8ad6cf-2d73-4f8b-976d-198e6df20a90" providerId="ADAL" clId="{0434B9DD-CBFD-4E50-BDF4-380C948182C8}" dt="2021-11-09T16:29:00.118" v="3725" actId="20577"/>
          <ac:spMkLst>
            <pc:docMk/>
            <pc:sldMk cId="2491315061" sldId="269"/>
            <ac:spMk id="9" creationId="{AD30B5E7-9934-4C20-9870-72D4C178DB00}"/>
          </ac:spMkLst>
        </pc:spChg>
        <pc:graphicFrameChg chg="add mod">
          <ac:chgData name="Young, Kimberly" userId="ff8ad6cf-2d73-4f8b-976d-198e6df20a90" providerId="ADAL" clId="{0434B9DD-CBFD-4E50-BDF4-380C948182C8}" dt="2021-11-09T16:21:53.086" v="3654" actId="12100"/>
          <ac:graphicFrameMkLst>
            <pc:docMk/>
            <pc:sldMk cId="2491315061" sldId="269"/>
            <ac:graphicFrameMk id="8" creationId="{396FB3CF-0817-492E-A931-CAE0FB8FAC09}"/>
          </ac:graphicFrameMkLst>
        </pc:graphicFrameChg>
        <pc:picChg chg="add mod modCrop">
          <ac:chgData name="Young, Kimberly" userId="ff8ad6cf-2d73-4f8b-976d-198e6df20a90" providerId="ADAL" clId="{0434B9DD-CBFD-4E50-BDF4-380C948182C8}" dt="2021-11-09T16:00:03.504" v="2694" actId="1076"/>
          <ac:picMkLst>
            <pc:docMk/>
            <pc:sldMk cId="2491315061" sldId="269"/>
            <ac:picMk id="6" creationId="{2C7A6DE3-EDDE-42CD-A8BF-19C389E90299}"/>
          </ac:picMkLst>
        </pc:picChg>
      </pc:sldChg>
      <pc:sldChg chg="addSp modSp add mod setBg modAnim">
        <pc:chgData name="Young, Kimberly" userId="ff8ad6cf-2d73-4f8b-976d-198e6df20a90" providerId="ADAL" clId="{0434B9DD-CBFD-4E50-BDF4-380C948182C8}" dt="2021-11-09T16:30:15.084" v="3728" actId="113"/>
        <pc:sldMkLst>
          <pc:docMk/>
          <pc:sldMk cId="3950656424" sldId="270"/>
        </pc:sldMkLst>
        <pc:spChg chg="mod">
          <ac:chgData name="Young, Kimberly" userId="ff8ad6cf-2d73-4f8b-976d-198e6df20a90" providerId="ADAL" clId="{0434B9DD-CBFD-4E50-BDF4-380C948182C8}" dt="2021-11-09T16:22:44.750" v="3663" actId="26606"/>
          <ac:spMkLst>
            <pc:docMk/>
            <pc:sldMk cId="3950656424" sldId="270"/>
            <ac:spMk id="2" creationId="{7E4B48A8-5725-446E-881D-2ED5C95260BF}"/>
          </ac:spMkLst>
        </pc:spChg>
        <pc:spChg chg="mod ord">
          <ac:chgData name="Young, Kimberly" userId="ff8ad6cf-2d73-4f8b-976d-198e6df20a90" providerId="ADAL" clId="{0434B9DD-CBFD-4E50-BDF4-380C948182C8}" dt="2021-11-09T16:30:15.084" v="3728" actId="113"/>
          <ac:spMkLst>
            <pc:docMk/>
            <pc:sldMk cId="3950656424" sldId="270"/>
            <ac:spMk id="3" creationId="{7BB56384-ACD6-4C99-96AB-9B83F7960363}"/>
          </ac:spMkLst>
        </pc:spChg>
        <pc:picChg chg="mod">
          <ac:chgData name="Young, Kimberly" userId="ff8ad6cf-2d73-4f8b-976d-198e6df20a90" providerId="ADAL" clId="{0434B9DD-CBFD-4E50-BDF4-380C948182C8}" dt="2021-11-09T16:22:54.627" v="3665" actId="27614"/>
          <ac:picMkLst>
            <pc:docMk/>
            <pc:sldMk cId="3950656424" sldId="270"/>
            <ac:picMk id="6" creationId="{D92D0E39-CCE9-4450-83E6-334FB9059ED5}"/>
          </ac:picMkLst>
        </pc:picChg>
        <pc:picChg chg="add">
          <ac:chgData name="Young, Kimberly" userId="ff8ad6cf-2d73-4f8b-976d-198e6df20a90" providerId="ADAL" clId="{0434B9DD-CBFD-4E50-BDF4-380C948182C8}" dt="2021-11-09T16:22:44.750" v="3663" actId="26606"/>
          <ac:picMkLst>
            <pc:docMk/>
            <pc:sldMk cId="3950656424" sldId="270"/>
            <ac:picMk id="11" creationId="{DF6A9299-1D12-47E2-9DD4-03342553C4AA}"/>
          </ac:picMkLst>
        </pc:picChg>
      </pc:sldChg>
      <pc:sldChg chg="addSp modSp add mod ord setBg">
        <pc:chgData name="Young, Kimberly" userId="ff8ad6cf-2d73-4f8b-976d-198e6df20a90" providerId="ADAL" clId="{0434B9DD-CBFD-4E50-BDF4-380C948182C8}" dt="2021-11-09T16:23:24.115" v="3668" actId="26606"/>
        <pc:sldMkLst>
          <pc:docMk/>
          <pc:sldMk cId="2998760330" sldId="271"/>
        </pc:sldMkLst>
        <pc:spChg chg="mod">
          <ac:chgData name="Young, Kimberly" userId="ff8ad6cf-2d73-4f8b-976d-198e6df20a90" providerId="ADAL" clId="{0434B9DD-CBFD-4E50-BDF4-380C948182C8}" dt="2021-11-09T16:23:24.115" v="3668" actId="26606"/>
          <ac:spMkLst>
            <pc:docMk/>
            <pc:sldMk cId="2998760330" sldId="271"/>
            <ac:spMk id="2" creationId="{7E4B48A8-5725-446E-881D-2ED5C95260BF}"/>
          </ac:spMkLst>
        </pc:spChg>
        <pc:spChg chg="mod ord">
          <ac:chgData name="Young, Kimberly" userId="ff8ad6cf-2d73-4f8b-976d-198e6df20a90" providerId="ADAL" clId="{0434B9DD-CBFD-4E50-BDF4-380C948182C8}" dt="2021-11-09T16:23:24.115" v="3668" actId="26606"/>
          <ac:spMkLst>
            <pc:docMk/>
            <pc:sldMk cId="2998760330" sldId="271"/>
            <ac:spMk id="3" creationId="{7BB56384-ACD6-4C99-96AB-9B83F7960363}"/>
          </ac:spMkLst>
        </pc:spChg>
        <pc:picChg chg="mod">
          <ac:chgData name="Young, Kimberly" userId="ff8ad6cf-2d73-4f8b-976d-198e6df20a90" providerId="ADAL" clId="{0434B9DD-CBFD-4E50-BDF4-380C948182C8}" dt="2021-11-09T16:23:24.115" v="3668" actId="26606"/>
          <ac:picMkLst>
            <pc:docMk/>
            <pc:sldMk cId="2998760330" sldId="271"/>
            <ac:picMk id="6" creationId="{D92D0E39-CCE9-4450-83E6-334FB9059ED5}"/>
          </ac:picMkLst>
        </pc:picChg>
        <pc:picChg chg="add">
          <ac:chgData name="Young, Kimberly" userId="ff8ad6cf-2d73-4f8b-976d-198e6df20a90" providerId="ADAL" clId="{0434B9DD-CBFD-4E50-BDF4-380C948182C8}" dt="2021-11-09T16:23:24.115" v="3668" actId="26606"/>
          <ac:picMkLst>
            <pc:docMk/>
            <pc:sldMk cId="2998760330" sldId="271"/>
            <ac:picMk id="11" creationId="{DF6A9299-1D12-47E2-9DD4-03342553C4AA}"/>
          </ac:picMkLst>
        </pc:picChg>
      </pc:sldChg>
      <pc:sldChg chg="addSp delSp modSp add mod ord setBg modAnim">
        <pc:chgData name="Young, Kimberly" userId="ff8ad6cf-2d73-4f8b-976d-198e6df20a90" providerId="ADAL" clId="{0434B9DD-CBFD-4E50-BDF4-380C948182C8}" dt="2021-11-09T16:30:42.791" v="3729" actId="20577"/>
        <pc:sldMkLst>
          <pc:docMk/>
          <pc:sldMk cId="2215271991" sldId="272"/>
        </pc:sldMkLst>
        <pc:spChg chg="mod">
          <ac:chgData name="Young, Kimberly" userId="ff8ad6cf-2d73-4f8b-976d-198e6df20a90" providerId="ADAL" clId="{0434B9DD-CBFD-4E50-BDF4-380C948182C8}" dt="2021-11-09T16:23:42.678" v="3673" actId="26606"/>
          <ac:spMkLst>
            <pc:docMk/>
            <pc:sldMk cId="2215271991" sldId="272"/>
            <ac:spMk id="2" creationId="{7E4B48A8-5725-446E-881D-2ED5C95260BF}"/>
          </ac:spMkLst>
        </pc:spChg>
        <pc:spChg chg="mod ord">
          <ac:chgData name="Young, Kimberly" userId="ff8ad6cf-2d73-4f8b-976d-198e6df20a90" providerId="ADAL" clId="{0434B9DD-CBFD-4E50-BDF4-380C948182C8}" dt="2021-11-09T16:30:42.791" v="3729" actId="20577"/>
          <ac:spMkLst>
            <pc:docMk/>
            <pc:sldMk cId="2215271991" sldId="272"/>
            <ac:spMk id="3" creationId="{7BB56384-ACD6-4C99-96AB-9B83F7960363}"/>
          </ac:spMkLst>
        </pc:spChg>
        <pc:spChg chg="add del">
          <ac:chgData name="Young, Kimberly" userId="ff8ad6cf-2d73-4f8b-976d-198e6df20a90" providerId="ADAL" clId="{0434B9DD-CBFD-4E50-BDF4-380C948182C8}" dt="2021-11-09T16:23:39.938" v="3670" actId="26606"/>
          <ac:spMkLst>
            <pc:docMk/>
            <pc:sldMk cId="2215271991" sldId="272"/>
            <ac:spMk id="9" creationId="{CBD94887-6A10-4F62-8EE1-B2BCFA1F380F}"/>
          </ac:spMkLst>
        </pc:spChg>
        <pc:spChg chg="add del">
          <ac:chgData name="Young, Kimberly" userId="ff8ad6cf-2d73-4f8b-976d-198e6df20a90" providerId="ADAL" clId="{0434B9DD-CBFD-4E50-BDF4-380C948182C8}" dt="2021-11-09T16:13:45.033" v="3624" actId="26606"/>
          <ac:spMkLst>
            <pc:docMk/>
            <pc:sldMk cId="2215271991" sldId="272"/>
            <ac:spMk id="11" creationId="{5E39A796-BE83-48B1-B33F-35C4A32AAB57}"/>
          </ac:spMkLst>
        </pc:spChg>
        <pc:spChg chg="add del">
          <ac:chgData name="Young, Kimberly" userId="ff8ad6cf-2d73-4f8b-976d-198e6df20a90" providerId="ADAL" clId="{0434B9DD-CBFD-4E50-BDF4-380C948182C8}" dt="2021-11-09T16:13:45.033" v="3624" actId="26606"/>
          <ac:spMkLst>
            <pc:docMk/>
            <pc:sldMk cId="2215271991" sldId="272"/>
            <ac:spMk id="13" creationId="{72F84B47-E267-4194-8194-831DB7B5547F}"/>
          </ac:spMkLst>
        </pc:spChg>
        <pc:picChg chg="mod ord">
          <ac:chgData name="Young, Kimberly" userId="ff8ad6cf-2d73-4f8b-976d-198e6df20a90" providerId="ADAL" clId="{0434B9DD-CBFD-4E50-BDF4-380C948182C8}" dt="2021-11-09T16:23:42.678" v="3673" actId="26606"/>
          <ac:picMkLst>
            <pc:docMk/>
            <pc:sldMk cId="2215271991" sldId="272"/>
            <ac:picMk id="6" creationId="{D92D0E39-CCE9-4450-83E6-334FB9059ED5}"/>
          </ac:picMkLst>
        </pc:picChg>
        <pc:picChg chg="add del">
          <ac:chgData name="Young, Kimberly" userId="ff8ad6cf-2d73-4f8b-976d-198e6df20a90" providerId="ADAL" clId="{0434B9DD-CBFD-4E50-BDF4-380C948182C8}" dt="2021-11-09T16:23:39.938" v="3670" actId="26606"/>
          <ac:picMkLst>
            <pc:docMk/>
            <pc:sldMk cId="2215271991" sldId="272"/>
            <ac:picMk id="8" creationId="{DF6A9299-1D12-47E2-9DD4-03342553C4AA}"/>
          </ac:picMkLst>
        </pc:picChg>
        <pc:picChg chg="add del">
          <ac:chgData name="Young, Kimberly" userId="ff8ad6cf-2d73-4f8b-976d-198e6df20a90" providerId="ADAL" clId="{0434B9DD-CBFD-4E50-BDF4-380C948182C8}" dt="2021-11-09T16:23:39.938" v="3670" actId="26606"/>
          <ac:picMkLst>
            <pc:docMk/>
            <pc:sldMk cId="2215271991" sldId="272"/>
            <ac:picMk id="15" creationId="{A3D512BA-228A-4979-9312-ACD246E1099D}"/>
          </ac:picMkLst>
        </pc:picChg>
        <pc:picChg chg="add del">
          <ac:chgData name="Young, Kimberly" userId="ff8ad6cf-2d73-4f8b-976d-198e6df20a90" providerId="ADAL" clId="{0434B9DD-CBFD-4E50-BDF4-380C948182C8}" dt="2021-11-09T16:23:42.647" v="3672" actId="26606"/>
          <ac:picMkLst>
            <pc:docMk/>
            <pc:sldMk cId="2215271991" sldId="272"/>
            <ac:picMk id="17" creationId="{A53ED3FC-3BE8-4F1F-BEF1-74B1C721718A}"/>
          </ac:picMkLst>
        </pc:picChg>
        <pc:picChg chg="add">
          <ac:chgData name="Young, Kimberly" userId="ff8ad6cf-2d73-4f8b-976d-198e6df20a90" providerId="ADAL" clId="{0434B9DD-CBFD-4E50-BDF4-380C948182C8}" dt="2021-11-09T16:23:42.678" v="3673" actId="26606"/>
          <ac:picMkLst>
            <pc:docMk/>
            <pc:sldMk cId="2215271991" sldId="272"/>
            <ac:picMk id="19" creationId="{DF6A9299-1D12-47E2-9DD4-03342553C4AA}"/>
          </ac:picMkLst>
        </pc:picChg>
      </pc:sldChg>
      <pc:sldChg chg="addSp modSp new mod setBg">
        <pc:chgData name="Young, Kimberly" userId="ff8ad6cf-2d73-4f8b-976d-198e6df20a90" providerId="ADAL" clId="{0434B9DD-CBFD-4E50-BDF4-380C948182C8}" dt="2021-11-09T16:25:26.990" v="3687"/>
        <pc:sldMkLst>
          <pc:docMk/>
          <pc:sldMk cId="1044983812" sldId="273"/>
        </pc:sldMkLst>
        <pc:picChg chg="add mod modCrop">
          <ac:chgData name="Young, Kimberly" userId="ff8ad6cf-2d73-4f8b-976d-198e6df20a90" providerId="ADAL" clId="{0434B9DD-CBFD-4E50-BDF4-380C948182C8}" dt="2021-11-09T16:25:26.990" v="3687"/>
          <ac:picMkLst>
            <pc:docMk/>
            <pc:sldMk cId="1044983812" sldId="273"/>
            <ac:picMk id="3" creationId="{7BFEB0CD-2BF2-427B-A519-437DEEC5BBB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D13F0-0497-49BB-AD93-D3636DA8D3C9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E03C7E9-4454-4050-8C38-F97734332D6F}">
      <dgm:prSet phldrT="[Text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dirty="0"/>
            <a:t>Tom</a:t>
          </a:r>
        </a:p>
        <a:p>
          <a:endParaRPr lang="en-US" dirty="0"/>
        </a:p>
      </dgm:t>
    </dgm:pt>
    <dgm:pt modelId="{DF070A05-57F8-418A-B77C-00C8B9937473}" type="parTrans" cxnId="{1C7067E1-CC8E-461B-92C9-7FCD639B7C7B}">
      <dgm:prSet/>
      <dgm:spPr/>
      <dgm:t>
        <a:bodyPr/>
        <a:lstStyle/>
        <a:p>
          <a:endParaRPr lang="en-US"/>
        </a:p>
      </dgm:t>
    </dgm:pt>
    <dgm:pt modelId="{E272D9B1-76A2-4DFA-B77D-A3B29EDB31F1}" type="sibTrans" cxnId="{1C7067E1-CC8E-461B-92C9-7FCD639B7C7B}">
      <dgm:prSet/>
      <dgm:spPr/>
      <dgm:t>
        <a:bodyPr/>
        <a:lstStyle/>
        <a:p>
          <a:endParaRPr lang="en-US"/>
        </a:p>
      </dgm:t>
    </dgm:pt>
    <dgm:pt modelId="{ABD1B40A-365B-4AF3-B158-2614F48EE87E}">
      <dgm:prSet phldrT="[Text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dirty="0"/>
            <a:t>Joan</a:t>
          </a:r>
        </a:p>
        <a:p>
          <a:endParaRPr lang="en-US" dirty="0"/>
        </a:p>
      </dgm:t>
    </dgm:pt>
    <dgm:pt modelId="{2B1EAD6D-80FD-4ED5-87BC-3E86ACA7A4C1}" type="parTrans" cxnId="{E69314D7-D02E-4FBC-BEE5-EC85C0E52310}">
      <dgm:prSet/>
      <dgm:spPr/>
      <dgm:t>
        <a:bodyPr/>
        <a:lstStyle/>
        <a:p>
          <a:endParaRPr lang="en-US"/>
        </a:p>
      </dgm:t>
    </dgm:pt>
    <dgm:pt modelId="{1F310669-63E4-45BD-A63F-37E3F84E42E1}" type="sibTrans" cxnId="{E69314D7-D02E-4FBC-BEE5-EC85C0E52310}">
      <dgm:prSet/>
      <dgm:spPr/>
      <dgm:t>
        <a:bodyPr/>
        <a:lstStyle/>
        <a:p>
          <a:endParaRPr lang="en-US"/>
        </a:p>
      </dgm:t>
    </dgm:pt>
    <dgm:pt modelId="{9DF4B366-2BE9-42D3-9094-660B987987AE}">
      <dgm:prSet phldrT="[Text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dirty="0"/>
            <a:t>Michelle</a:t>
          </a:r>
        </a:p>
        <a:p>
          <a:endParaRPr lang="en-US" dirty="0"/>
        </a:p>
      </dgm:t>
    </dgm:pt>
    <dgm:pt modelId="{D09C04E8-9602-43A8-BEF2-FA82FA6DD846}" type="parTrans" cxnId="{F868548F-913F-4BBB-B31B-2BADA8136BF7}">
      <dgm:prSet/>
      <dgm:spPr/>
      <dgm:t>
        <a:bodyPr/>
        <a:lstStyle/>
        <a:p>
          <a:endParaRPr lang="en-US"/>
        </a:p>
      </dgm:t>
    </dgm:pt>
    <dgm:pt modelId="{99272A47-E8C4-456E-A437-4910BCD99D5B}" type="sibTrans" cxnId="{F868548F-913F-4BBB-B31B-2BADA8136BF7}">
      <dgm:prSet/>
      <dgm:spPr/>
      <dgm:t>
        <a:bodyPr/>
        <a:lstStyle/>
        <a:p>
          <a:endParaRPr lang="en-US"/>
        </a:p>
      </dgm:t>
    </dgm:pt>
    <dgm:pt modelId="{4216D67C-6DA6-44CF-AC67-C7B86194DD2A}">
      <dgm:prSet phldrT="[Text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dirty="0"/>
            <a:t>Rob</a:t>
          </a:r>
        </a:p>
        <a:p>
          <a:endParaRPr lang="en-US" dirty="0"/>
        </a:p>
      </dgm:t>
    </dgm:pt>
    <dgm:pt modelId="{8ED5AB13-FECB-4B51-9E96-3278FF32A617}" type="parTrans" cxnId="{8E06A36F-DCCB-455F-A44F-716AD630FCF6}">
      <dgm:prSet/>
      <dgm:spPr/>
      <dgm:t>
        <a:bodyPr/>
        <a:lstStyle/>
        <a:p>
          <a:endParaRPr lang="en-US"/>
        </a:p>
      </dgm:t>
    </dgm:pt>
    <dgm:pt modelId="{3FEE1F91-A9E8-4099-A819-AA3C0309247A}" type="sibTrans" cxnId="{8E06A36F-DCCB-455F-A44F-716AD630FCF6}">
      <dgm:prSet/>
      <dgm:spPr/>
      <dgm:t>
        <a:bodyPr/>
        <a:lstStyle/>
        <a:p>
          <a:endParaRPr lang="en-US"/>
        </a:p>
      </dgm:t>
    </dgm:pt>
    <dgm:pt modelId="{07554C24-94B0-4EA3-AA06-8CA6921D7162}">
      <dgm:prSet phldrT="[Text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dirty="0"/>
            <a:t>Becca</a:t>
          </a:r>
        </a:p>
        <a:p>
          <a:endParaRPr lang="en-US" dirty="0"/>
        </a:p>
      </dgm:t>
    </dgm:pt>
    <dgm:pt modelId="{F7169EAC-9D09-4E68-A486-4282C96926BE}" type="parTrans" cxnId="{90EEBAF6-9A72-4A3A-B27A-B7362BCD5BEE}">
      <dgm:prSet/>
      <dgm:spPr/>
      <dgm:t>
        <a:bodyPr/>
        <a:lstStyle/>
        <a:p>
          <a:endParaRPr lang="en-US"/>
        </a:p>
      </dgm:t>
    </dgm:pt>
    <dgm:pt modelId="{271BAE84-76C0-4C37-98B2-0D396D7B8CC9}" type="sibTrans" cxnId="{90EEBAF6-9A72-4A3A-B27A-B7362BCD5BEE}">
      <dgm:prSet/>
      <dgm:spPr/>
      <dgm:t>
        <a:bodyPr/>
        <a:lstStyle/>
        <a:p>
          <a:endParaRPr lang="en-US"/>
        </a:p>
      </dgm:t>
    </dgm:pt>
    <dgm:pt modelId="{719EB9E2-17E4-466B-B1CF-AF481DA3B321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dirty="0"/>
            <a:t>Will</a:t>
          </a:r>
        </a:p>
        <a:p>
          <a:endParaRPr lang="en-US" dirty="0"/>
        </a:p>
      </dgm:t>
    </dgm:pt>
    <dgm:pt modelId="{1CEB926F-28F6-4943-9E08-69D8BE7AE158}" type="parTrans" cxnId="{DC3FCB31-6371-4CDB-8BFA-6280A37D1F49}">
      <dgm:prSet/>
      <dgm:spPr/>
      <dgm:t>
        <a:bodyPr/>
        <a:lstStyle/>
        <a:p>
          <a:endParaRPr lang="en-US"/>
        </a:p>
      </dgm:t>
    </dgm:pt>
    <dgm:pt modelId="{138D271F-C765-431F-BF0B-FA63443DC6AA}" type="sibTrans" cxnId="{DC3FCB31-6371-4CDB-8BFA-6280A37D1F49}">
      <dgm:prSet/>
      <dgm:spPr/>
      <dgm:t>
        <a:bodyPr/>
        <a:lstStyle/>
        <a:p>
          <a:endParaRPr lang="en-US"/>
        </a:p>
      </dgm:t>
    </dgm:pt>
    <dgm:pt modelId="{772B4D73-D8E0-4CFE-ADD1-1CA9F73C2624}" type="pres">
      <dgm:prSet presAssocID="{DBDD13F0-0497-49BB-AD93-D3636DA8D3C9}" presName="diagram" presStyleCnt="0">
        <dgm:presLayoutVars>
          <dgm:dir/>
          <dgm:resizeHandles val="exact"/>
        </dgm:presLayoutVars>
      </dgm:prSet>
      <dgm:spPr/>
    </dgm:pt>
    <dgm:pt modelId="{6C0DF10F-F968-4718-95E1-14184933A8D7}" type="pres">
      <dgm:prSet presAssocID="{3E03C7E9-4454-4050-8C38-F97734332D6F}" presName="node" presStyleLbl="node1" presStyleIdx="0" presStyleCnt="6" custLinFactNeighborX="1571" custLinFactNeighborY="655">
        <dgm:presLayoutVars>
          <dgm:bulletEnabled val="1"/>
        </dgm:presLayoutVars>
      </dgm:prSet>
      <dgm:spPr/>
    </dgm:pt>
    <dgm:pt modelId="{550EA442-D0FC-4240-9727-DF3677AA4852}" type="pres">
      <dgm:prSet presAssocID="{E272D9B1-76A2-4DFA-B77D-A3B29EDB31F1}" presName="sibTrans" presStyleCnt="0"/>
      <dgm:spPr/>
    </dgm:pt>
    <dgm:pt modelId="{3F9B8EDB-C5FA-466E-81D0-D038B12ABACE}" type="pres">
      <dgm:prSet presAssocID="{ABD1B40A-365B-4AF3-B158-2614F48EE87E}" presName="node" presStyleLbl="node1" presStyleIdx="1" presStyleCnt="6" custLinFactNeighborX="1571" custLinFactNeighborY="655">
        <dgm:presLayoutVars>
          <dgm:bulletEnabled val="1"/>
        </dgm:presLayoutVars>
      </dgm:prSet>
      <dgm:spPr/>
    </dgm:pt>
    <dgm:pt modelId="{94F0B5E8-F77C-4575-9FD9-997B49BEAE9B}" type="pres">
      <dgm:prSet presAssocID="{1F310669-63E4-45BD-A63F-37E3F84E42E1}" presName="sibTrans" presStyleCnt="0"/>
      <dgm:spPr/>
    </dgm:pt>
    <dgm:pt modelId="{54023149-4D13-480B-8C92-5E6E8E7C54F1}" type="pres">
      <dgm:prSet presAssocID="{9DF4B366-2BE9-42D3-9094-660B987987AE}" presName="node" presStyleLbl="node1" presStyleIdx="2" presStyleCnt="6" custLinFactNeighborX="1571" custLinFactNeighborY="655">
        <dgm:presLayoutVars>
          <dgm:bulletEnabled val="1"/>
        </dgm:presLayoutVars>
      </dgm:prSet>
      <dgm:spPr/>
    </dgm:pt>
    <dgm:pt modelId="{ED9B6FB9-DC39-4A91-8BCB-6B8E78552F8B}" type="pres">
      <dgm:prSet presAssocID="{99272A47-E8C4-456E-A437-4910BCD99D5B}" presName="sibTrans" presStyleCnt="0"/>
      <dgm:spPr/>
    </dgm:pt>
    <dgm:pt modelId="{D28DCFC6-F5BC-4DAB-BE19-648F72CBC39A}" type="pres">
      <dgm:prSet presAssocID="{4216D67C-6DA6-44CF-AC67-C7B86194DD2A}" presName="node" presStyleLbl="node1" presStyleIdx="3" presStyleCnt="6" custLinFactNeighborX="1571" custLinFactNeighborY="655">
        <dgm:presLayoutVars>
          <dgm:bulletEnabled val="1"/>
        </dgm:presLayoutVars>
      </dgm:prSet>
      <dgm:spPr/>
    </dgm:pt>
    <dgm:pt modelId="{142263AD-D780-4829-92D1-C39C46546DFD}" type="pres">
      <dgm:prSet presAssocID="{3FEE1F91-A9E8-4099-A819-AA3C0309247A}" presName="sibTrans" presStyleCnt="0"/>
      <dgm:spPr/>
    </dgm:pt>
    <dgm:pt modelId="{9E2D3AB4-8DAC-4CFD-AB91-3331399DB3B9}" type="pres">
      <dgm:prSet presAssocID="{07554C24-94B0-4EA3-AA06-8CA6921D7162}" presName="node" presStyleLbl="node1" presStyleIdx="4" presStyleCnt="6" custLinFactNeighborX="1571" custLinFactNeighborY="655">
        <dgm:presLayoutVars>
          <dgm:bulletEnabled val="1"/>
        </dgm:presLayoutVars>
      </dgm:prSet>
      <dgm:spPr/>
    </dgm:pt>
    <dgm:pt modelId="{ABB34654-EFA5-46F2-A4AA-FF400159236B}" type="pres">
      <dgm:prSet presAssocID="{271BAE84-76C0-4C37-98B2-0D396D7B8CC9}" presName="sibTrans" presStyleCnt="0"/>
      <dgm:spPr/>
    </dgm:pt>
    <dgm:pt modelId="{723F2C77-98B4-4FAA-A578-6731E2283BEC}" type="pres">
      <dgm:prSet presAssocID="{719EB9E2-17E4-466B-B1CF-AF481DA3B321}" presName="node" presStyleLbl="node1" presStyleIdx="5" presStyleCnt="6">
        <dgm:presLayoutVars>
          <dgm:bulletEnabled val="1"/>
        </dgm:presLayoutVars>
      </dgm:prSet>
      <dgm:spPr/>
    </dgm:pt>
  </dgm:ptLst>
  <dgm:cxnLst>
    <dgm:cxn modelId="{F45ED629-8BD6-4784-AEC2-3B44F9E590AB}" type="presOf" srcId="{DBDD13F0-0497-49BB-AD93-D3636DA8D3C9}" destId="{772B4D73-D8E0-4CFE-ADD1-1CA9F73C2624}" srcOrd="0" destOrd="0" presId="urn:microsoft.com/office/officeart/2005/8/layout/default"/>
    <dgm:cxn modelId="{DC3FCB31-6371-4CDB-8BFA-6280A37D1F49}" srcId="{DBDD13F0-0497-49BB-AD93-D3636DA8D3C9}" destId="{719EB9E2-17E4-466B-B1CF-AF481DA3B321}" srcOrd="5" destOrd="0" parTransId="{1CEB926F-28F6-4943-9E08-69D8BE7AE158}" sibTransId="{138D271F-C765-431F-BF0B-FA63443DC6AA}"/>
    <dgm:cxn modelId="{B7FE6B36-A9A4-4654-B2DC-623FFC0DC12C}" type="presOf" srcId="{4216D67C-6DA6-44CF-AC67-C7B86194DD2A}" destId="{D28DCFC6-F5BC-4DAB-BE19-648F72CBC39A}" srcOrd="0" destOrd="0" presId="urn:microsoft.com/office/officeart/2005/8/layout/default"/>
    <dgm:cxn modelId="{5EBAF537-93B6-404B-933E-E263EEFB1176}" type="presOf" srcId="{ABD1B40A-365B-4AF3-B158-2614F48EE87E}" destId="{3F9B8EDB-C5FA-466E-81D0-D038B12ABACE}" srcOrd="0" destOrd="0" presId="urn:microsoft.com/office/officeart/2005/8/layout/default"/>
    <dgm:cxn modelId="{0AAFC349-CF47-4116-AB7E-C16F5E1107C9}" type="presOf" srcId="{07554C24-94B0-4EA3-AA06-8CA6921D7162}" destId="{9E2D3AB4-8DAC-4CFD-AB91-3331399DB3B9}" srcOrd="0" destOrd="0" presId="urn:microsoft.com/office/officeart/2005/8/layout/default"/>
    <dgm:cxn modelId="{8E06A36F-DCCB-455F-A44F-716AD630FCF6}" srcId="{DBDD13F0-0497-49BB-AD93-D3636DA8D3C9}" destId="{4216D67C-6DA6-44CF-AC67-C7B86194DD2A}" srcOrd="3" destOrd="0" parTransId="{8ED5AB13-FECB-4B51-9E96-3278FF32A617}" sibTransId="{3FEE1F91-A9E8-4099-A819-AA3C0309247A}"/>
    <dgm:cxn modelId="{AC89F486-3047-4C03-BC81-3F4BAECA55F9}" type="presOf" srcId="{719EB9E2-17E4-466B-B1CF-AF481DA3B321}" destId="{723F2C77-98B4-4FAA-A578-6731E2283BEC}" srcOrd="0" destOrd="0" presId="urn:microsoft.com/office/officeart/2005/8/layout/default"/>
    <dgm:cxn modelId="{F868548F-913F-4BBB-B31B-2BADA8136BF7}" srcId="{DBDD13F0-0497-49BB-AD93-D3636DA8D3C9}" destId="{9DF4B366-2BE9-42D3-9094-660B987987AE}" srcOrd="2" destOrd="0" parTransId="{D09C04E8-9602-43A8-BEF2-FA82FA6DD846}" sibTransId="{99272A47-E8C4-456E-A437-4910BCD99D5B}"/>
    <dgm:cxn modelId="{6EDBDF94-B191-47DF-A49A-2B3DF0395343}" type="presOf" srcId="{3E03C7E9-4454-4050-8C38-F97734332D6F}" destId="{6C0DF10F-F968-4718-95E1-14184933A8D7}" srcOrd="0" destOrd="0" presId="urn:microsoft.com/office/officeart/2005/8/layout/default"/>
    <dgm:cxn modelId="{2519D5CA-EAEB-4AA4-8175-64DB02683EFD}" type="presOf" srcId="{9DF4B366-2BE9-42D3-9094-660B987987AE}" destId="{54023149-4D13-480B-8C92-5E6E8E7C54F1}" srcOrd="0" destOrd="0" presId="urn:microsoft.com/office/officeart/2005/8/layout/default"/>
    <dgm:cxn modelId="{E69314D7-D02E-4FBC-BEE5-EC85C0E52310}" srcId="{DBDD13F0-0497-49BB-AD93-D3636DA8D3C9}" destId="{ABD1B40A-365B-4AF3-B158-2614F48EE87E}" srcOrd="1" destOrd="0" parTransId="{2B1EAD6D-80FD-4ED5-87BC-3E86ACA7A4C1}" sibTransId="{1F310669-63E4-45BD-A63F-37E3F84E42E1}"/>
    <dgm:cxn modelId="{1C7067E1-CC8E-461B-92C9-7FCD639B7C7B}" srcId="{DBDD13F0-0497-49BB-AD93-D3636DA8D3C9}" destId="{3E03C7E9-4454-4050-8C38-F97734332D6F}" srcOrd="0" destOrd="0" parTransId="{DF070A05-57F8-418A-B77C-00C8B9937473}" sibTransId="{E272D9B1-76A2-4DFA-B77D-A3B29EDB31F1}"/>
    <dgm:cxn modelId="{90EEBAF6-9A72-4A3A-B27A-B7362BCD5BEE}" srcId="{DBDD13F0-0497-49BB-AD93-D3636DA8D3C9}" destId="{07554C24-94B0-4EA3-AA06-8CA6921D7162}" srcOrd="4" destOrd="0" parTransId="{F7169EAC-9D09-4E68-A486-4282C96926BE}" sibTransId="{271BAE84-76C0-4C37-98B2-0D396D7B8CC9}"/>
    <dgm:cxn modelId="{6AA14C94-AD11-4080-A724-392799C3CB5B}" type="presParOf" srcId="{772B4D73-D8E0-4CFE-ADD1-1CA9F73C2624}" destId="{6C0DF10F-F968-4718-95E1-14184933A8D7}" srcOrd="0" destOrd="0" presId="urn:microsoft.com/office/officeart/2005/8/layout/default"/>
    <dgm:cxn modelId="{3047570A-F06D-4F33-94CA-19422A403C5D}" type="presParOf" srcId="{772B4D73-D8E0-4CFE-ADD1-1CA9F73C2624}" destId="{550EA442-D0FC-4240-9727-DF3677AA4852}" srcOrd="1" destOrd="0" presId="urn:microsoft.com/office/officeart/2005/8/layout/default"/>
    <dgm:cxn modelId="{D7508BA8-8AE9-46AC-97E8-0D9781F6F62B}" type="presParOf" srcId="{772B4D73-D8E0-4CFE-ADD1-1CA9F73C2624}" destId="{3F9B8EDB-C5FA-466E-81D0-D038B12ABACE}" srcOrd="2" destOrd="0" presId="urn:microsoft.com/office/officeart/2005/8/layout/default"/>
    <dgm:cxn modelId="{A076F128-6777-418C-ABCA-1565EFDF6CD7}" type="presParOf" srcId="{772B4D73-D8E0-4CFE-ADD1-1CA9F73C2624}" destId="{94F0B5E8-F77C-4575-9FD9-997B49BEAE9B}" srcOrd="3" destOrd="0" presId="urn:microsoft.com/office/officeart/2005/8/layout/default"/>
    <dgm:cxn modelId="{CE47A2E1-A658-4A6E-8FAA-0C8BAFDD6FB5}" type="presParOf" srcId="{772B4D73-D8E0-4CFE-ADD1-1CA9F73C2624}" destId="{54023149-4D13-480B-8C92-5E6E8E7C54F1}" srcOrd="4" destOrd="0" presId="urn:microsoft.com/office/officeart/2005/8/layout/default"/>
    <dgm:cxn modelId="{4166F24C-929D-473B-9904-E0E3DEF47FA4}" type="presParOf" srcId="{772B4D73-D8E0-4CFE-ADD1-1CA9F73C2624}" destId="{ED9B6FB9-DC39-4A91-8BCB-6B8E78552F8B}" srcOrd="5" destOrd="0" presId="urn:microsoft.com/office/officeart/2005/8/layout/default"/>
    <dgm:cxn modelId="{72696086-CA3A-4BB1-B74E-AEF730E71209}" type="presParOf" srcId="{772B4D73-D8E0-4CFE-ADD1-1CA9F73C2624}" destId="{D28DCFC6-F5BC-4DAB-BE19-648F72CBC39A}" srcOrd="6" destOrd="0" presId="urn:microsoft.com/office/officeart/2005/8/layout/default"/>
    <dgm:cxn modelId="{4421455A-4922-4870-A883-A8536759DA58}" type="presParOf" srcId="{772B4D73-D8E0-4CFE-ADD1-1CA9F73C2624}" destId="{142263AD-D780-4829-92D1-C39C46546DFD}" srcOrd="7" destOrd="0" presId="urn:microsoft.com/office/officeart/2005/8/layout/default"/>
    <dgm:cxn modelId="{1D84CDDC-FC23-4EA4-A01A-0FCA4FEB381E}" type="presParOf" srcId="{772B4D73-D8E0-4CFE-ADD1-1CA9F73C2624}" destId="{9E2D3AB4-8DAC-4CFD-AB91-3331399DB3B9}" srcOrd="8" destOrd="0" presId="urn:microsoft.com/office/officeart/2005/8/layout/default"/>
    <dgm:cxn modelId="{CD897490-D4B3-4C9C-A8C5-64CC3F8C3DE8}" type="presParOf" srcId="{772B4D73-D8E0-4CFE-ADD1-1CA9F73C2624}" destId="{ABB34654-EFA5-46F2-A4AA-FF400159236B}" srcOrd="9" destOrd="0" presId="urn:microsoft.com/office/officeart/2005/8/layout/default"/>
    <dgm:cxn modelId="{D94B28CA-9C5C-40B3-BB4B-EE0E85979B58}" type="presParOf" srcId="{772B4D73-D8E0-4CFE-ADD1-1CA9F73C2624}" destId="{723F2C77-98B4-4FAA-A578-6731E2283BE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F1C764-2253-4588-A346-5B079649C133}" type="doc">
      <dgm:prSet loTypeId="urn:microsoft.com/office/officeart/2005/8/layout/bProcess2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53911D-ED9D-4B63-84E2-598846C0B646}">
      <dgm:prSet/>
      <dgm:spPr/>
      <dgm:t>
        <a:bodyPr/>
        <a:lstStyle/>
        <a:p>
          <a:r>
            <a:rPr lang="en-US" dirty="0"/>
            <a:t>Take a look at the top of your worksheet. </a:t>
          </a:r>
        </a:p>
      </dgm:t>
    </dgm:pt>
    <dgm:pt modelId="{765E4B27-AE3F-4E7C-A8A3-A52CC2E52FE5}" type="parTrans" cxnId="{912F8B46-E5C5-4B98-8214-9947AEE17365}">
      <dgm:prSet/>
      <dgm:spPr/>
      <dgm:t>
        <a:bodyPr/>
        <a:lstStyle/>
        <a:p>
          <a:endParaRPr lang="en-US"/>
        </a:p>
      </dgm:t>
    </dgm:pt>
    <dgm:pt modelId="{4748260A-8161-4982-89D6-CC86BC2FA21D}" type="sibTrans" cxnId="{912F8B46-E5C5-4B98-8214-9947AEE17365}">
      <dgm:prSet/>
      <dgm:spPr/>
      <dgm:t>
        <a:bodyPr/>
        <a:lstStyle/>
        <a:p>
          <a:endParaRPr lang="en-US"/>
        </a:p>
      </dgm:t>
    </dgm:pt>
    <dgm:pt modelId="{66F24DB4-5C79-4CD1-9054-868DE0A00004}">
      <dgm:prSet/>
      <dgm:spPr/>
      <dgm:t>
        <a:bodyPr/>
        <a:lstStyle/>
        <a:p>
          <a:r>
            <a:rPr lang="en-US"/>
            <a:t>Spend about a minute jotting down the goals that you’re currently working on.</a:t>
          </a:r>
        </a:p>
      </dgm:t>
    </dgm:pt>
    <dgm:pt modelId="{1C7DE28A-B8BD-4F44-A78B-BAD8CDDE6A0E}" type="parTrans" cxnId="{E53B8FBF-8222-45A4-9F4D-517AEF22B02D}">
      <dgm:prSet/>
      <dgm:spPr/>
      <dgm:t>
        <a:bodyPr/>
        <a:lstStyle/>
        <a:p>
          <a:endParaRPr lang="en-US"/>
        </a:p>
      </dgm:t>
    </dgm:pt>
    <dgm:pt modelId="{3F6CCF45-2684-4AD2-97EA-4CAC59F60866}" type="sibTrans" cxnId="{E53B8FBF-8222-45A4-9F4D-517AEF22B02D}">
      <dgm:prSet/>
      <dgm:spPr/>
      <dgm:t>
        <a:bodyPr/>
        <a:lstStyle/>
        <a:p>
          <a:endParaRPr lang="en-US"/>
        </a:p>
      </dgm:t>
    </dgm:pt>
    <dgm:pt modelId="{EE0B6751-0045-4653-9D0D-90E7EF01FA23}" type="pres">
      <dgm:prSet presAssocID="{25F1C764-2253-4588-A346-5B079649C133}" presName="diagram" presStyleCnt="0">
        <dgm:presLayoutVars>
          <dgm:dir/>
          <dgm:resizeHandles/>
        </dgm:presLayoutVars>
      </dgm:prSet>
      <dgm:spPr/>
    </dgm:pt>
    <dgm:pt modelId="{CB398F46-E485-4DE3-8919-F1811253607C}" type="pres">
      <dgm:prSet presAssocID="{9F53911D-ED9D-4B63-84E2-598846C0B646}" presName="firstNode" presStyleLbl="node1" presStyleIdx="0" presStyleCnt="2">
        <dgm:presLayoutVars>
          <dgm:bulletEnabled val="1"/>
        </dgm:presLayoutVars>
      </dgm:prSet>
      <dgm:spPr/>
    </dgm:pt>
    <dgm:pt modelId="{4B4BBE10-416D-4481-8AA4-CF76A6FD4BFF}" type="pres">
      <dgm:prSet presAssocID="{4748260A-8161-4982-89D6-CC86BC2FA21D}" presName="sibTrans" presStyleLbl="sibTrans2D1" presStyleIdx="0" presStyleCnt="1"/>
      <dgm:spPr/>
    </dgm:pt>
    <dgm:pt modelId="{97734E1A-A17B-4B7A-AF55-55550BBCD15B}" type="pres">
      <dgm:prSet presAssocID="{66F24DB4-5C79-4CD1-9054-868DE0A00004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912F8B46-E5C5-4B98-8214-9947AEE17365}" srcId="{25F1C764-2253-4588-A346-5B079649C133}" destId="{9F53911D-ED9D-4B63-84E2-598846C0B646}" srcOrd="0" destOrd="0" parTransId="{765E4B27-AE3F-4E7C-A8A3-A52CC2E52FE5}" sibTransId="{4748260A-8161-4982-89D6-CC86BC2FA21D}"/>
    <dgm:cxn modelId="{B5A2E54D-E50C-444B-A526-5E5B94FF469D}" type="presOf" srcId="{25F1C764-2253-4588-A346-5B079649C133}" destId="{EE0B6751-0045-4653-9D0D-90E7EF01FA23}" srcOrd="0" destOrd="0" presId="urn:microsoft.com/office/officeart/2005/8/layout/bProcess2"/>
    <dgm:cxn modelId="{977E6DB7-718F-4A5A-8DC0-351548B5C6CC}" type="presOf" srcId="{66F24DB4-5C79-4CD1-9054-868DE0A00004}" destId="{97734E1A-A17B-4B7A-AF55-55550BBCD15B}" srcOrd="0" destOrd="0" presId="urn:microsoft.com/office/officeart/2005/8/layout/bProcess2"/>
    <dgm:cxn modelId="{E53B8FBF-8222-45A4-9F4D-517AEF22B02D}" srcId="{25F1C764-2253-4588-A346-5B079649C133}" destId="{66F24DB4-5C79-4CD1-9054-868DE0A00004}" srcOrd="1" destOrd="0" parTransId="{1C7DE28A-B8BD-4F44-A78B-BAD8CDDE6A0E}" sibTransId="{3F6CCF45-2684-4AD2-97EA-4CAC59F60866}"/>
    <dgm:cxn modelId="{8D66C0F7-2588-44A5-8512-20CAC1C2E338}" type="presOf" srcId="{4748260A-8161-4982-89D6-CC86BC2FA21D}" destId="{4B4BBE10-416D-4481-8AA4-CF76A6FD4BFF}" srcOrd="0" destOrd="0" presId="urn:microsoft.com/office/officeart/2005/8/layout/bProcess2"/>
    <dgm:cxn modelId="{3F5E6CFB-87D0-48E3-A943-89E858B5BBD1}" type="presOf" srcId="{9F53911D-ED9D-4B63-84E2-598846C0B646}" destId="{CB398F46-E485-4DE3-8919-F1811253607C}" srcOrd="0" destOrd="0" presId="urn:microsoft.com/office/officeart/2005/8/layout/bProcess2"/>
    <dgm:cxn modelId="{811875A1-BC8F-467B-9605-78C1118D0610}" type="presParOf" srcId="{EE0B6751-0045-4653-9D0D-90E7EF01FA23}" destId="{CB398F46-E485-4DE3-8919-F1811253607C}" srcOrd="0" destOrd="0" presId="urn:microsoft.com/office/officeart/2005/8/layout/bProcess2"/>
    <dgm:cxn modelId="{18A80A8B-4C8D-4A8A-A533-CD7DA45F1934}" type="presParOf" srcId="{EE0B6751-0045-4653-9D0D-90E7EF01FA23}" destId="{4B4BBE10-416D-4481-8AA4-CF76A6FD4BFF}" srcOrd="1" destOrd="0" presId="urn:microsoft.com/office/officeart/2005/8/layout/bProcess2"/>
    <dgm:cxn modelId="{D163DA4F-E20B-4357-9C93-FEEF45ADADCD}" type="presParOf" srcId="{EE0B6751-0045-4653-9D0D-90E7EF01FA23}" destId="{97734E1A-A17B-4B7A-AF55-55550BBCD15B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DF10F-F968-4718-95E1-14184933A8D7}">
      <dsp:nvSpPr>
        <dsp:cNvPr id="0" name=""/>
        <dsp:cNvSpPr/>
      </dsp:nvSpPr>
      <dsp:spPr>
        <a:xfrm>
          <a:off x="1264500" y="13283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Tom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 dirty="0"/>
        </a:p>
      </dsp:txBody>
      <dsp:txXfrm>
        <a:off x="1264500" y="13283"/>
        <a:ext cx="2706687" cy="1624012"/>
      </dsp:txXfrm>
    </dsp:sp>
    <dsp:sp modelId="{3F9B8EDB-C5FA-466E-81D0-D038B12ABACE}">
      <dsp:nvSpPr>
        <dsp:cNvPr id="0" name=""/>
        <dsp:cNvSpPr/>
      </dsp:nvSpPr>
      <dsp:spPr>
        <a:xfrm>
          <a:off x="4241856" y="13283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Joan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 dirty="0"/>
        </a:p>
      </dsp:txBody>
      <dsp:txXfrm>
        <a:off x="4241856" y="13283"/>
        <a:ext cx="2706687" cy="1624012"/>
      </dsp:txXfrm>
    </dsp:sp>
    <dsp:sp modelId="{54023149-4D13-480B-8C92-5E6E8E7C54F1}">
      <dsp:nvSpPr>
        <dsp:cNvPr id="0" name=""/>
        <dsp:cNvSpPr/>
      </dsp:nvSpPr>
      <dsp:spPr>
        <a:xfrm>
          <a:off x="1264500" y="1907964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Michelle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 dirty="0"/>
        </a:p>
      </dsp:txBody>
      <dsp:txXfrm>
        <a:off x="1264500" y="1907964"/>
        <a:ext cx="2706687" cy="1624012"/>
      </dsp:txXfrm>
    </dsp:sp>
    <dsp:sp modelId="{D28DCFC6-F5BC-4DAB-BE19-648F72CBC39A}">
      <dsp:nvSpPr>
        <dsp:cNvPr id="0" name=""/>
        <dsp:cNvSpPr/>
      </dsp:nvSpPr>
      <dsp:spPr>
        <a:xfrm>
          <a:off x="4241856" y="1907964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Rob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 dirty="0"/>
        </a:p>
      </dsp:txBody>
      <dsp:txXfrm>
        <a:off x="4241856" y="1907964"/>
        <a:ext cx="2706687" cy="1624012"/>
      </dsp:txXfrm>
    </dsp:sp>
    <dsp:sp modelId="{9E2D3AB4-8DAC-4CFD-AB91-3331399DB3B9}">
      <dsp:nvSpPr>
        <dsp:cNvPr id="0" name=""/>
        <dsp:cNvSpPr/>
      </dsp:nvSpPr>
      <dsp:spPr>
        <a:xfrm>
          <a:off x="1264500" y="3794654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Becca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 dirty="0"/>
        </a:p>
      </dsp:txBody>
      <dsp:txXfrm>
        <a:off x="1264500" y="3794654"/>
        <a:ext cx="2706687" cy="1624012"/>
      </dsp:txXfrm>
    </dsp:sp>
    <dsp:sp modelId="{723F2C77-98B4-4FAA-A578-6731E2283BEC}">
      <dsp:nvSpPr>
        <dsp:cNvPr id="0" name=""/>
        <dsp:cNvSpPr/>
      </dsp:nvSpPr>
      <dsp:spPr>
        <a:xfrm>
          <a:off x="4199334" y="3792008"/>
          <a:ext cx="2706687" cy="1624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Will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 dirty="0"/>
        </a:p>
      </dsp:txBody>
      <dsp:txXfrm>
        <a:off x="4199334" y="3792008"/>
        <a:ext cx="2706687" cy="1624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98F46-E485-4DE3-8919-F1811253607C}">
      <dsp:nvSpPr>
        <dsp:cNvPr id="0" name=""/>
        <dsp:cNvSpPr/>
      </dsp:nvSpPr>
      <dsp:spPr>
        <a:xfrm>
          <a:off x="609" y="825744"/>
          <a:ext cx="1997645" cy="19976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Take a look at the top of your worksheet. </a:t>
          </a:r>
        </a:p>
      </dsp:txBody>
      <dsp:txXfrm>
        <a:off x="293157" y="1118292"/>
        <a:ext cx="1412549" cy="1412549"/>
      </dsp:txXfrm>
    </dsp:sp>
    <dsp:sp modelId="{4B4BBE10-416D-4481-8AA4-CF76A6FD4BFF}">
      <dsp:nvSpPr>
        <dsp:cNvPr id="0" name=""/>
        <dsp:cNvSpPr/>
      </dsp:nvSpPr>
      <dsp:spPr>
        <a:xfrm rot="5400000">
          <a:off x="2163061" y="1559878"/>
          <a:ext cx="699176" cy="529376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734E1A-A17B-4B7A-AF55-55550BBCD15B}">
      <dsp:nvSpPr>
        <dsp:cNvPr id="0" name=""/>
        <dsp:cNvSpPr/>
      </dsp:nvSpPr>
      <dsp:spPr>
        <a:xfrm>
          <a:off x="2997078" y="825744"/>
          <a:ext cx="1997645" cy="19976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Spend about a minute jotting down the goals that you’re currently working on.</a:t>
          </a:r>
        </a:p>
      </dsp:txBody>
      <dsp:txXfrm>
        <a:off x="3289626" y="1118292"/>
        <a:ext cx="1412549" cy="1412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D09F9-BA65-45ED-B268-EE5EBA82A5FE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B15D7-5530-441B-9AFF-9D5A7D75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2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 out fake money. Have participants bid on each employee in turn based on the given characteristic.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15D7-5530-441B-9AFF-9D5A7D759A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34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15D7-5530-441B-9AFF-9D5A7D759A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31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setting motivating someone, focus on strengths, not weaknesses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15D7-5530-441B-9AFF-9D5A7D759A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15D7-5530-441B-9AFF-9D5A7D759A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1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15D7-5530-441B-9AFF-9D5A7D759A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96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15D7-5530-441B-9AFF-9D5A7D759A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19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developing someone, help them find the right fit, not just the next rung on the ladder.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15D7-5530-441B-9AFF-9D5A7D759A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2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15D7-5530-441B-9AFF-9D5A7D759A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69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15D7-5530-441B-9AFF-9D5A7D759A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05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these have to do with the employees I just asked you to bid 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15D7-5530-441B-9AFF-9D5A7D759A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8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common, conventional wisdom may have led you to bid highly on someone like Tom or Joan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15D7-5530-441B-9AFF-9D5A7D759A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selecting someone, select for talent, not just experience , intelligence, and determination. This advice might lead you to choose someone like Becca or Will who have soft skills suggesting underlying talent.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15D7-5530-441B-9AFF-9D5A7D759A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46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skills are much more highly related to job success, and are much less likely to show up on a traditional resume.</a:t>
            </a:r>
          </a:p>
          <a:p>
            <a:r>
              <a:rPr lang="en-US" dirty="0"/>
              <a:t>These things are often personality traits, essential talents that people bring to the table that are sometimes harder to gauge.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15D7-5530-441B-9AFF-9D5A7D759A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21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15D7-5530-441B-9AFF-9D5A7D759A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48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setting expectations, define the right outcomes, not the right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15D7-5530-441B-9AFF-9D5A7D759A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11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15D7-5530-441B-9AFF-9D5A7D759A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94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We’ll come back to this in a few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B15D7-5530-441B-9AFF-9D5A7D759A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0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8FA5765-ADE8-4405-9775-5EDA69DD8405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B5BCF15-A0C0-45EE-A517-B83559D9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55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765-ADE8-4405-9775-5EDA69DD8405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CF15-A0C0-45EE-A517-B83559D9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765-ADE8-4405-9775-5EDA69DD8405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CF15-A0C0-45EE-A517-B83559D9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67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765-ADE8-4405-9775-5EDA69DD8405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CF15-A0C0-45EE-A517-B83559D9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49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765-ADE8-4405-9775-5EDA69DD8405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CF15-A0C0-45EE-A517-B83559D9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0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765-ADE8-4405-9775-5EDA69DD8405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CF15-A0C0-45EE-A517-B83559D9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30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765-ADE8-4405-9775-5EDA69DD8405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CF15-A0C0-45EE-A517-B83559D9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30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765-ADE8-4405-9775-5EDA69DD8405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CF15-A0C0-45EE-A517-B83559D9CE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98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765-ADE8-4405-9775-5EDA69DD8405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CF15-A0C0-45EE-A517-B83559D9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7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765-ADE8-4405-9775-5EDA69DD8405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CF15-A0C0-45EE-A517-B83559D9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1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765-ADE8-4405-9775-5EDA69DD8405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CF15-A0C0-45EE-A517-B83559D9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765-ADE8-4405-9775-5EDA69DD8405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CF15-A0C0-45EE-A517-B83559D9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9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765-ADE8-4405-9775-5EDA69DD8405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CF15-A0C0-45EE-A517-B83559D9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3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765-ADE8-4405-9775-5EDA69DD8405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CF15-A0C0-45EE-A517-B83559D9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765-ADE8-4405-9775-5EDA69DD8405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CF15-A0C0-45EE-A517-B83559D9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0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765-ADE8-4405-9775-5EDA69DD8405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CF15-A0C0-45EE-A517-B83559D9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4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5765-ADE8-4405-9775-5EDA69DD8405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CF15-A0C0-45EE-A517-B83559D9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8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FA5765-ADE8-4405-9775-5EDA69DD8405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5BCF15-A0C0-45EE-A517-B83559D9C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37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94DC1C-47D1-41D7-8B1B-9A036D614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1383CE-CE86-4E1C-B289-798EB9E6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1BD0C-4D4F-B33A-7443-6802F7F75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876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4 keys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4BCE7-ABDE-F4FA-185B-4FC9ADD36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876" y="4851399"/>
            <a:ext cx="4513792" cy="9144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Management wisdom</a:t>
            </a:r>
          </a:p>
        </p:txBody>
      </p:sp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AC12A592-C02D-46EF-8E1F-9335DB8D7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24005816-5BCA-4665-8A58-5580F8E9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07F359-8CA3-4854-91E7-EE600402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7FCE86-4904-4337-8D0A-3ABA73F60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A32C234-504D-411A-A62B-C1CFD8CE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1593A9-FD94-454C-9225-478E90706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A3524A1-6DED-4D15-ADE5-F797DBCEC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8491CF-856E-4A54-84A5-45C558D41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63A388-BF18-4ABD-96E0-5946B1ABB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F6D779-BD20-4058-AC29-AF4E2510C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89C0F2-FCB0-4636-9B05-F9FCBB202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74CB59A-0AC3-4235-A93D-73EE12466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B6E97A3-E95A-4D79-A8F8-1945EA26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F4ABF86-0905-4DE8-8F0B-D10D3D6F9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FAAFEF7-DFA1-48C7-9E4E-FF7B1453C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D828735-DFD9-4894-8461-77A2FB0C9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6C2585-E93E-489D-8819-FCEE3CFF1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57C1F25-FC5C-4082-B4F6-888F8E467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5DF4BDB-CA1D-4DA1-8D26-6BAEE0A21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315D2A0-DDA4-4A25-9CC7-7F90CCF0C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5312B72-7E7D-4B0B-960E-7D7C9540E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48B42BB-3C0E-4546-957B-AB593E308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37809D5-5F69-4BC6-A661-44B2A8A68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269CB4C-8BB5-4F63-8961-7EB8FE56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5E7B60C-3F52-49EA-99F5-BE42AF88D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C5E885C-0F0D-4E11-8B78-4CE951E26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FA6E20-F564-4CA4-9150-FDD50B02C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3C02C6B-B913-486F-ACAE-432DE1F7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B5EE64-D401-45A4-82D4-85D4BF5C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F622D05-678C-405E-A74F-8D92A9C6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8E01EF1-6517-49CC-9891-1BD6D0F49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C93E79A-63A6-4782-9D2C-BC50CD3B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C4B4DB-9B57-4C69-96EB-3E1910CEF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BBDCDA7-4ECB-42B1-8524-3D30023D6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7483057-DCDA-4BC6-8E99-7EAD94E87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5C35A56-0BFD-443F-8C2B-CA73A3BFE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4A0AE5-3A88-4D5D-845C-5E906888C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4D7BF13-EDB8-4740-A3C5-87E2E7C676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6DAB64F-4B49-434F-BFB6-0BEB41AFB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3B5AD9A-BDA6-42CE-A1C0-C07210307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FD67DCC-475F-4BED-A634-FCDD63176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D276E23-C86D-408D-821A-1E9A44CAE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879A029-D911-41C4-B218-E41871762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9C7C9F5-65FB-4EF9-9AAD-F7E1FC14B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115B885-5742-431C-BA48-96FC1F6D2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ACE37A6-0062-4B86-B4E6-18088040C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A8679B4-56BA-43AB-A0A2-E2DA3E205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0DE24D2-627B-4C47-A858-A572BCDBA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612A33E-5DE0-4E4D-9469-0BD0B3E0E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1673515-5E42-490F-85A0-45658D81C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B048C17-3768-4DAF-A7AE-B2E717497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AA4E6AA-9D65-4EED-91CB-87A5762ED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B48B9EB-BBF2-48D7-A1D7-720D94506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1492B79-7338-4309-8667-BB29A7BC7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352FD87-EC9C-4EB5-9ACC-A152F78FC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F2CEA1F-EFA8-4353-B5F8-CCE27955A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3E2723F-2530-4636-9A19-8F11B156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A9EE901-51C9-4292-BB45-5EDB8568A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55407C2-7321-48CD-811F-92C71F701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5298A8A-2787-4153-BDA2-E939BFD51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45057B3-3FAB-42ED-AF52-F00BB07FA5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A3F09E9-F476-4352-90E3-6A15C7426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28F7C5C-CECC-45A8-8A1F-D679534D4C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FFDFE9C-2017-4831-9F1B-6A03B58B1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1BC942F-09CF-4A51-85A5-E23E2D71C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456B520-137F-484D-A1B1-7DA5C3F82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ECA29F0-381E-4770-97BF-54C4E5220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43CCF9F-8F11-4676-82F3-DEE8A48C8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FA620FD-6A45-4754-BF42-A9FA44966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C4D38F3-F3A2-42F4-8B57-DE978EC4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C26D30E-A91E-4A5B-A419-0B9D79D57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DAB3EBC-722A-462E-AAAE-506E50038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BAABC17-832F-48CF-B0D7-0F7DE5460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1FCA513-75D7-414B-BE8F-D780746A1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2EDEC73-B6F5-473F-934A-CEF57604A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B987884-C452-4492-A9F8-2770D337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D978AF2-B7BB-4E05-81F1-1A5DBD1CB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7AD4D45-C3AB-458E-B826-0FACBD0DF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6E15555-6738-463C-B7DF-86429F2F9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E487172-B4C3-4D13-A562-EF0BA3DD9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8E66297-1295-432A-AA84-7BB2341C1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 descr="Key">
            <a:extLst>
              <a:ext uri="{FF2B5EF4-FFF2-40B4-BE49-F238E27FC236}">
                <a16:creationId xmlns:a16="http://schemas.microsoft.com/office/drawing/2014/main" id="{AB4B57F4-ECF1-03E3-6E50-F9E1A9018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263" y="2433919"/>
            <a:ext cx="3211160" cy="321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59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396FB3CF-0817-492E-A931-CAE0FB8FAC0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6036208"/>
              </p:ext>
            </p:extLst>
          </p:nvPr>
        </p:nvGraphicFramePr>
        <p:xfrm>
          <a:off x="685802" y="2142067"/>
          <a:ext cx="4995334" cy="364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Content Placeholder 5" descr="Shape&#10;&#10;Description automatically generated">
            <a:extLst>
              <a:ext uri="{FF2B5EF4-FFF2-40B4-BE49-F238E27FC236}">
                <a16:creationId xmlns:a16="http://schemas.microsoft.com/office/drawing/2014/main" id="{2C7A6DE3-EDDE-42CD-A8BF-19C389E902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6"/>
          <a:stretch/>
        </p:blipFill>
        <p:spPr>
          <a:xfrm>
            <a:off x="7014754" y="1348521"/>
            <a:ext cx="4234543" cy="3830806"/>
          </a:xfr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D30B5E7-9934-4C20-9870-72D4C178D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02" y="544459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Goal Exercise</a:t>
            </a:r>
          </a:p>
        </p:txBody>
      </p:sp>
    </p:spTree>
    <p:extLst>
      <p:ext uri="{BB962C8B-B14F-4D97-AF65-F5344CB8AC3E}">
        <p14:creationId xmlns:p14="http://schemas.microsoft.com/office/powerpoint/2010/main" val="249131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F5CD6E21-7FD0-43AE-9224-03914B21DB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r="10097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BF0107-3463-486E-B9EE-5A5727B4F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E5AA2-EED4-4435-97E2-1E2A0FAD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135" y="1964267"/>
            <a:ext cx="3254990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/>
              <a:t>Conventional Tidbit #3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8FFC8-7AE0-4BC1-A940-FB3FCE30F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05135" y="4385732"/>
            <a:ext cx="3254990" cy="14054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cap="all"/>
              <a:t>Motivate the person by helping them overcomes their weaknesses.</a:t>
            </a:r>
          </a:p>
        </p:txBody>
      </p:sp>
    </p:spTree>
    <p:extLst>
      <p:ext uri="{BB962C8B-B14F-4D97-AF65-F5344CB8AC3E}">
        <p14:creationId xmlns:p14="http://schemas.microsoft.com/office/powerpoint/2010/main" val="2139948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D1DE4-7F73-430B-BED6-B43D992B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4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F9DB6-5463-4759-A77D-9E2E23ECD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69210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When selecting someone, select for talent.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When setting expectations, define </a:t>
            </a:r>
            <a:br>
              <a:rPr lang="en-US" dirty="0"/>
            </a:br>
            <a:r>
              <a:rPr lang="en-US" dirty="0"/>
              <a:t>the right outcomes.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When motivating someone, focus on</a:t>
            </a:r>
            <a:br>
              <a:rPr lang="en-US" dirty="0"/>
            </a:br>
            <a:r>
              <a:rPr lang="en-US" dirty="0"/>
              <a:t>strengths.</a:t>
            </a:r>
          </a:p>
        </p:txBody>
      </p:sp>
      <p:pic>
        <p:nvPicPr>
          <p:cNvPr id="9" name="Picture 8" descr="A picture containing metalware, key&#10;&#10;Description automatically generated">
            <a:extLst>
              <a:ext uri="{FF2B5EF4-FFF2-40B4-BE49-F238E27FC236}">
                <a16:creationId xmlns:a16="http://schemas.microsoft.com/office/drawing/2014/main" id="{7D4B9005-CE99-4C07-8C30-EE3DFC2A6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5" b="29788"/>
          <a:stretch/>
        </p:blipFill>
        <p:spPr>
          <a:xfrm>
            <a:off x="655317" y="3863227"/>
            <a:ext cx="6882529" cy="1325563"/>
          </a:xfrm>
          <a:prstGeom prst="rect">
            <a:avLst/>
          </a:prstGeom>
        </p:spPr>
      </p:pic>
      <p:pic>
        <p:nvPicPr>
          <p:cNvPr id="10" name="Picture 9" descr="A picture containing metalware, key&#10;&#10;Description automatically generated">
            <a:extLst>
              <a:ext uri="{FF2B5EF4-FFF2-40B4-BE49-F238E27FC236}">
                <a16:creationId xmlns:a16="http://schemas.microsoft.com/office/drawing/2014/main" id="{362E1D20-0CFE-44D5-8712-5DC34E2AC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5" b="29788"/>
          <a:stretch/>
        </p:blipFill>
        <p:spPr>
          <a:xfrm>
            <a:off x="655317" y="5166088"/>
            <a:ext cx="688252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5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B48A8-5725-446E-881D-2ED5C952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Key #3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2D0E39-CCE9-4450-83E6-334FB9059E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43464" y="1138529"/>
            <a:ext cx="6897878" cy="459022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6384-ACD6-4C99-96AB-9B83F7960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Research reveals that 70-80% of leaders and employees benefit more from improving what they are doing right.</a:t>
            </a:r>
          </a:p>
          <a:p>
            <a:pPr lvl="1"/>
            <a:r>
              <a:rPr lang="en-US" dirty="0"/>
              <a:t>feel more confident, self-aware and productive</a:t>
            </a:r>
          </a:p>
          <a:p>
            <a:pPr lvl="1"/>
            <a:r>
              <a:rPr lang="en-US" dirty="0"/>
              <a:t>better return on investment</a:t>
            </a:r>
          </a:p>
        </p:txBody>
      </p:sp>
    </p:spTree>
    <p:extLst>
      <p:ext uri="{BB962C8B-B14F-4D97-AF65-F5344CB8AC3E}">
        <p14:creationId xmlns:p14="http://schemas.microsoft.com/office/powerpoint/2010/main" val="92610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B48A8-5725-446E-881D-2ED5C952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Let’s Practice!</a:t>
            </a:r>
          </a:p>
        </p:txBody>
      </p:sp>
      <p:pic>
        <p:nvPicPr>
          <p:cNvPr id="6" name="Content Placeholder 5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D92D0E39-CCE9-4450-83E6-334FB9059E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23920" b="-2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6384-ACD6-4C99-96AB-9B83F7960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Look back at the goals that you wrote down.</a:t>
            </a:r>
          </a:p>
          <a:p>
            <a:r>
              <a:rPr lang="en-US" dirty="0"/>
              <a:t>How can you re-frame those goals in a more positive, strengths-based way?</a:t>
            </a:r>
          </a:p>
          <a:p>
            <a:r>
              <a:rPr lang="en-US" dirty="0"/>
              <a:t>On the bottom of your worksheet, re-write each goal starting with </a:t>
            </a:r>
            <a:br>
              <a:rPr lang="en-US" dirty="0"/>
            </a:br>
            <a:r>
              <a:rPr lang="en-US" b="1" dirty="0"/>
              <a:t>“I will increase…”</a:t>
            </a:r>
          </a:p>
        </p:txBody>
      </p:sp>
    </p:spTree>
    <p:extLst>
      <p:ext uri="{BB962C8B-B14F-4D97-AF65-F5344CB8AC3E}">
        <p14:creationId xmlns:p14="http://schemas.microsoft.com/office/powerpoint/2010/main" val="395065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E5AA2-EED4-4435-97E2-1E2A0FAD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983" y="639097"/>
            <a:ext cx="3352256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/>
              <a:t>Conventional Tidbit #4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8FFC8-7AE0-4BC1-A940-FB3FCE30F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90271" y="4385732"/>
            <a:ext cx="3342968" cy="1828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cap="all"/>
              <a:t>Develop the person by helping them learn and get promoted.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CD6E21-7FD0-43AE-9224-03914B21DB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" b="58"/>
          <a:stretch/>
        </p:blipFill>
        <p:spPr>
          <a:xfrm>
            <a:off x="759725" y="639098"/>
            <a:ext cx="6661534" cy="558472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842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D1DE4-7F73-430B-BED6-B43D992B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4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F9DB6-5463-4759-A77D-9E2E23ECD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When selecting someone, select for talent.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When setting expectations, define </a:t>
            </a:r>
            <a:br>
              <a:rPr lang="en-US" dirty="0"/>
            </a:br>
            <a:r>
              <a:rPr lang="en-US" dirty="0"/>
              <a:t>the right outcomes.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When motivating someone, focus on</a:t>
            </a:r>
            <a:br>
              <a:rPr lang="en-US" dirty="0"/>
            </a:br>
            <a:r>
              <a:rPr lang="en-US" dirty="0"/>
              <a:t>strengths.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When developing someone, help them</a:t>
            </a:r>
            <a:br>
              <a:rPr lang="en-US" dirty="0"/>
            </a:br>
            <a:r>
              <a:rPr lang="en-US" dirty="0"/>
              <a:t>find the right fit.</a:t>
            </a:r>
          </a:p>
        </p:txBody>
      </p:sp>
      <p:pic>
        <p:nvPicPr>
          <p:cNvPr id="10" name="Picture 9" descr="A picture containing metalware, key&#10;&#10;Description automatically generated">
            <a:extLst>
              <a:ext uri="{FF2B5EF4-FFF2-40B4-BE49-F238E27FC236}">
                <a16:creationId xmlns:a16="http://schemas.microsoft.com/office/drawing/2014/main" id="{362E1D20-0CFE-44D5-8712-5DC34E2AC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5" b="29788"/>
          <a:stretch/>
        </p:blipFill>
        <p:spPr>
          <a:xfrm>
            <a:off x="685801" y="4922837"/>
            <a:ext cx="688252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B48A8-5725-446E-881D-2ED5C952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Key #4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2D0E39-CCE9-4450-83E6-334FB9059E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7" r="20635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6384-ACD6-4C99-96AB-9B83F7960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 career fit leads to a fulfilling life.</a:t>
            </a:r>
          </a:p>
          <a:p>
            <a:r>
              <a:rPr lang="en-US" dirty="0"/>
              <a:t>It also aids you in doing very well in the field.</a:t>
            </a:r>
          </a:p>
          <a:p>
            <a:r>
              <a:rPr lang="en-US" dirty="0"/>
              <a:t>How do you find a path that fits?</a:t>
            </a:r>
          </a:p>
          <a:p>
            <a:pPr lvl="1"/>
            <a:r>
              <a:rPr lang="en-US" dirty="0"/>
              <a:t>Find the overlap between what you’re good at, what you like, and what companies need. </a:t>
            </a:r>
          </a:p>
          <a:p>
            <a:pPr lvl="1"/>
            <a:r>
              <a:rPr lang="en-US" dirty="0"/>
              <a:t>Think about work-life balance.</a:t>
            </a:r>
          </a:p>
          <a:p>
            <a:pPr lvl="1"/>
            <a:r>
              <a:rPr lang="en-US" dirty="0"/>
              <a:t>Think about your values.</a:t>
            </a:r>
          </a:p>
        </p:txBody>
      </p:sp>
    </p:spTree>
    <p:extLst>
      <p:ext uri="{BB962C8B-B14F-4D97-AF65-F5344CB8AC3E}">
        <p14:creationId xmlns:p14="http://schemas.microsoft.com/office/powerpoint/2010/main" val="2998760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B48A8-5725-446E-881D-2ED5C952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Fit exercise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2D0E39-CCE9-4450-83E6-334FB9059E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3" r="20328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6384-ACD6-4C99-96AB-9B83F7960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Look at page 2 of your worksheet. </a:t>
            </a:r>
            <a:br>
              <a:rPr lang="en-US" dirty="0"/>
            </a:br>
            <a:r>
              <a:rPr lang="en-US" dirty="0"/>
              <a:t>Circle the words that you think best describe you.</a:t>
            </a:r>
          </a:p>
          <a:p>
            <a:r>
              <a:rPr lang="en-US" dirty="0"/>
              <a:t>How can those terms help you determine career fit?</a:t>
            </a:r>
          </a:p>
          <a:p>
            <a:pPr lvl="1"/>
            <a:r>
              <a:rPr lang="en-US" dirty="0"/>
              <a:t>Think about a company’s values.</a:t>
            </a:r>
          </a:p>
          <a:p>
            <a:pPr lvl="1"/>
            <a:r>
              <a:rPr lang="en-US" dirty="0"/>
              <a:t>Thank about what you’ll be doing every day.</a:t>
            </a:r>
          </a:p>
          <a:p>
            <a:pPr lvl="1"/>
            <a:r>
              <a:rPr lang="en-US" dirty="0"/>
              <a:t>Do these things align with the words you circled?</a:t>
            </a:r>
          </a:p>
        </p:txBody>
      </p:sp>
    </p:spTree>
    <p:extLst>
      <p:ext uri="{BB962C8B-B14F-4D97-AF65-F5344CB8AC3E}">
        <p14:creationId xmlns:p14="http://schemas.microsoft.com/office/powerpoint/2010/main" val="221527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cloud, night sky&#10;&#10;Description automatically generated">
            <a:extLst>
              <a:ext uri="{FF2B5EF4-FFF2-40B4-BE49-F238E27FC236}">
                <a16:creationId xmlns:a16="http://schemas.microsoft.com/office/drawing/2014/main" id="{7BFEB0CD-2BF2-427B-A519-437DEEC5B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4" r="7300" b="10285"/>
          <a:stretch/>
        </p:blipFill>
        <p:spPr>
          <a:xfrm>
            <a:off x="242146" y="0"/>
            <a:ext cx="11159068" cy="6857990"/>
          </a:xfrm>
          <a:custGeom>
            <a:avLst/>
            <a:gdLst/>
            <a:ahLst/>
            <a:cxnLst/>
            <a:rect l="l" t="t" r="r" b="b"/>
            <a:pathLst>
              <a:path w="11159068" h="6858000">
                <a:moveTo>
                  <a:pt x="1192024" y="0"/>
                </a:moveTo>
                <a:cubicBezTo>
                  <a:pt x="1192024" y="0"/>
                  <a:pt x="1192024" y="0"/>
                  <a:pt x="9967044" y="0"/>
                </a:cubicBezTo>
                <a:cubicBezTo>
                  <a:pt x="10713854" y="942975"/>
                  <a:pt x="11159068" y="2138363"/>
                  <a:pt x="11159068" y="3433763"/>
                </a:cubicBezTo>
                <a:cubicBezTo>
                  <a:pt x="11159068" y="4724400"/>
                  <a:pt x="10718641" y="5915025"/>
                  <a:pt x="9971831" y="6858000"/>
                </a:cubicBezTo>
                <a:cubicBezTo>
                  <a:pt x="9971831" y="6858000"/>
                  <a:pt x="9971831" y="6858000"/>
                  <a:pt x="1187237" y="6858000"/>
                </a:cubicBezTo>
                <a:cubicBezTo>
                  <a:pt x="440427" y="5915025"/>
                  <a:pt x="0" y="4724400"/>
                  <a:pt x="0" y="3433763"/>
                </a:cubicBezTo>
                <a:cubicBezTo>
                  <a:pt x="0" y="2138363"/>
                  <a:pt x="445214" y="942975"/>
                  <a:pt x="1192024" y="0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98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B4A8C5B-7477-A64F-E86C-7BC4694F247F}"/>
              </a:ext>
            </a:extLst>
          </p:cNvPr>
          <p:cNvGrpSpPr/>
          <p:nvPr/>
        </p:nvGrpSpPr>
        <p:grpSpPr>
          <a:xfrm>
            <a:off x="2032000" y="1115082"/>
            <a:ext cx="8128000" cy="5418667"/>
            <a:chOff x="2032000" y="719666"/>
            <a:chExt cx="8128000" cy="5418667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A5F0AA82-9398-4546-8463-62E2651FAF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15350361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0DF8CF-0ED7-42A5-83AE-9DCD9863FD63}"/>
                </a:ext>
              </a:extLst>
            </p:cNvPr>
            <p:cNvSpPr txBox="1"/>
            <p:nvPr/>
          </p:nvSpPr>
          <p:spPr>
            <a:xfrm>
              <a:off x="3515832" y="1552354"/>
              <a:ext cx="2222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Master’s Degree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39CA38-A793-47B4-8679-19F90D90E337}"/>
                </a:ext>
              </a:extLst>
            </p:cNvPr>
            <p:cNvSpPr txBox="1"/>
            <p:nvPr/>
          </p:nvSpPr>
          <p:spPr>
            <a:xfrm>
              <a:off x="6507891" y="1552354"/>
              <a:ext cx="22222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10 years experience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229F46-0C82-43BC-B338-1F8AFE57CE15}"/>
                </a:ext>
              </a:extLst>
            </p:cNvPr>
            <p:cNvSpPr txBox="1"/>
            <p:nvPr/>
          </p:nvSpPr>
          <p:spPr>
            <a:xfrm>
              <a:off x="3515832" y="3402142"/>
              <a:ext cx="2222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Great customer reviews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DDF488-0E37-4C7F-926C-56128AC2F280}"/>
                </a:ext>
              </a:extLst>
            </p:cNvPr>
            <p:cNvSpPr txBox="1"/>
            <p:nvPr/>
          </p:nvSpPr>
          <p:spPr>
            <a:xfrm>
              <a:off x="6570921" y="3402142"/>
              <a:ext cx="2222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 promotions in last 5 years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46FA2F8-6BDD-44A3-BCE4-EA6795378AF0}"/>
                </a:ext>
              </a:extLst>
            </p:cNvPr>
            <p:cNvSpPr txBox="1"/>
            <p:nvPr/>
          </p:nvSpPr>
          <p:spPr>
            <a:xfrm>
              <a:off x="3515832" y="5305646"/>
              <a:ext cx="2222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Excellent communication skills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0AC4B0-60B9-47FE-9A83-5F88106D2AF1}"/>
                </a:ext>
              </a:extLst>
            </p:cNvPr>
            <p:cNvSpPr txBox="1"/>
            <p:nvPr/>
          </p:nvSpPr>
          <p:spPr>
            <a:xfrm>
              <a:off x="6453966" y="5337543"/>
              <a:ext cx="2222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High emotional intelligence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98E9BCC-9B57-BB0B-6979-E9F36F900A8F}"/>
              </a:ext>
            </a:extLst>
          </p:cNvPr>
          <p:cNvSpPr/>
          <p:nvPr/>
        </p:nvSpPr>
        <p:spPr>
          <a:xfrm>
            <a:off x="2497838" y="83383"/>
            <a:ext cx="7662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Who do you want to hire?</a:t>
            </a:r>
          </a:p>
        </p:txBody>
      </p:sp>
    </p:spTree>
    <p:extLst>
      <p:ext uri="{BB962C8B-B14F-4D97-AF65-F5344CB8AC3E}">
        <p14:creationId xmlns:p14="http://schemas.microsoft.com/office/powerpoint/2010/main" val="28151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4309F57-B331-41A7-9154-15EC2AF45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845162" cy="68580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59BE9-A9C4-463F-9C9A-27975F9D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00743"/>
            <a:ext cx="7402285" cy="1360714"/>
          </a:xfrm>
        </p:spPr>
        <p:txBody>
          <a:bodyPr>
            <a:normAutofit/>
          </a:bodyPr>
          <a:lstStyle/>
          <a:p>
            <a:r>
              <a:rPr lang="en-US" dirty="0"/>
              <a:t>The 4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9CF56-BDCB-49F5-9DE6-9C4410CB6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1457"/>
            <a:ext cx="7402285" cy="3392110"/>
          </a:xfrm>
        </p:spPr>
        <p:txBody>
          <a:bodyPr>
            <a:normAutofit/>
          </a:bodyPr>
          <a:lstStyle/>
          <a:p>
            <a:r>
              <a:rPr lang="en-US" dirty="0"/>
              <a:t>Give us a new perspective on a manager’s key activities:</a:t>
            </a:r>
          </a:p>
          <a:p>
            <a:pPr lvl="1"/>
            <a:r>
              <a:rPr lang="en-US" dirty="0"/>
              <a:t>selecting candidates</a:t>
            </a:r>
          </a:p>
          <a:p>
            <a:pPr lvl="1"/>
            <a:r>
              <a:rPr lang="en-US" dirty="0"/>
              <a:t>setting expectations </a:t>
            </a:r>
          </a:p>
          <a:p>
            <a:pPr lvl="1"/>
            <a:r>
              <a:rPr lang="en-US" dirty="0"/>
              <a:t>motivating people</a:t>
            </a:r>
          </a:p>
          <a:p>
            <a:pPr lvl="1"/>
            <a:r>
              <a:rPr lang="en-US" dirty="0"/>
              <a:t>developing employees</a:t>
            </a:r>
          </a:p>
        </p:txBody>
      </p:sp>
    </p:spTree>
    <p:extLst>
      <p:ext uri="{BB962C8B-B14F-4D97-AF65-F5344CB8AC3E}">
        <p14:creationId xmlns:p14="http://schemas.microsoft.com/office/powerpoint/2010/main" val="414687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7" name="Content Placeholder 6" descr="A person in a graduation cap holding a diploma&#10;&#10;Description automatically generated with low confidence">
            <a:extLst>
              <a:ext uri="{FF2B5EF4-FFF2-40B4-BE49-F238E27FC236}">
                <a16:creationId xmlns:a16="http://schemas.microsoft.com/office/drawing/2014/main" id="{F5CD6E21-7FD0-43AE-9224-03914B21DB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8" r="11867" b="-2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BF0107-3463-486E-B9EE-5A5727B4F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E5AA2-EED4-4435-97E2-1E2A0FAD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135" y="1964267"/>
            <a:ext cx="3254990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/>
              <a:t>Conventional Tidbit #1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8FFC8-7AE0-4BC1-A940-FB3FCE30F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05135" y="4385732"/>
            <a:ext cx="3254990" cy="14054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cap="all"/>
              <a:t>Choose an employee based on experience, intelligence, and motivation</a:t>
            </a:r>
          </a:p>
        </p:txBody>
      </p:sp>
    </p:spTree>
    <p:extLst>
      <p:ext uri="{BB962C8B-B14F-4D97-AF65-F5344CB8AC3E}">
        <p14:creationId xmlns:p14="http://schemas.microsoft.com/office/powerpoint/2010/main" val="140888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D1DE4-7F73-430B-BED6-B43D992B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48761"/>
            <a:ext cx="10131425" cy="1456267"/>
          </a:xfrm>
        </p:spPr>
        <p:txBody>
          <a:bodyPr/>
          <a:lstStyle/>
          <a:p>
            <a:r>
              <a:rPr lang="en-US" dirty="0"/>
              <a:t>The 4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F9DB6-5463-4759-A77D-9E2E23ECD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550307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When selecting someone, select for talent.</a:t>
            </a:r>
          </a:p>
        </p:txBody>
      </p:sp>
      <p:pic>
        <p:nvPicPr>
          <p:cNvPr id="7" name="Picture 6" descr="A picture containing metalware, key&#10;&#10;Description automatically generated">
            <a:extLst>
              <a:ext uri="{FF2B5EF4-FFF2-40B4-BE49-F238E27FC236}">
                <a16:creationId xmlns:a16="http://schemas.microsoft.com/office/drawing/2014/main" id="{714B6DA9-420A-4ED4-9D54-2C6B83855B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5" b="29788"/>
          <a:stretch/>
        </p:blipFill>
        <p:spPr>
          <a:xfrm>
            <a:off x="655318" y="1486766"/>
            <a:ext cx="6882529" cy="1325563"/>
          </a:xfrm>
          <a:prstGeom prst="rect">
            <a:avLst/>
          </a:prstGeom>
        </p:spPr>
      </p:pic>
      <p:pic>
        <p:nvPicPr>
          <p:cNvPr id="8" name="Picture 7" descr="A picture containing metalware, key&#10;&#10;Description automatically generated">
            <a:extLst>
              <a:ext uri="{FF2B5EF4-FFF2-40B4-BE49-F238E27FC236}">
                <a16:creationId xmlns:a16="http://schemas.microsoft.com/office/drawing/2014/main" id="{7A816A9C-6A55-45CB-AC52-A41C48C02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5" b="29788"/>
          <a:stretch/>
        </p:blipFill>
        <p:spPr>
          <a:xfrm>
            <a:off x="655319" y="2778252"/>
            <a:ext cx="6882529" cy="1325563"/>
          </a:xfrm>
          <a:prstGeom prst="rect">
            <a:avLst/>
          </a:prstGeom>
        </p:spPr>
      </p:pic>
      <p:pic>
        <p:nvPicPr>
          <p:cNvPr id="9" name="Picture 8" descr="A picture containing metalware, key&#10;&#10;Description automatically generated">
            <a:extLst>
              <a:ext uri="{FF2B5EF4-FFF2-40B4-BE49-F238E27FC236}">
                <a16:creationId xmlns:a16="http://schemas.microsoft.com/office/drawing/2014/main" id="{7D4B9005-CE99-4C07-8C30-EE3DFC2A6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5" b="29788"/>
          <a:stretch/>
        </p:blipFill>
        <p:spPr>
          <a:xfrm>
            <a:off x="655319" y="4035662"/>
            <a:ext cx="6882529" cy="1325563"/>
          </a:xfrm>
          <a:prstGeom prst="rect">
            <a:avLst/>
          </a:prstGeom>
        </p:spPr>
      </p:pic>
      <p:pic>
        <p:nvPicPr>
          <p:cNvPr id="10" name="Picture 9" descr="A picture containing metalware, key&#10;&#10;Description automatically generated">
            <a:extLst>
              <a:ext uri="{FF2B5EF4-FFF2-40B4-BE49-F238E27FC236}">
                <a16:creationId xmlns:a16="http://schemas.microsoft.com/office/drawing/2014/main" id="{362E1D20-0CFE-44D5-8712-5DC34E2AC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5" b="29788"/>
          <a:stretch/>
        </p:blipFill>
        <p:spPr>
          <a:xfrm>
            <a:off x="655319" y="5361225"/>
            <a:ext cx="688252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B48A8-5725-446E-881D-2ED5C952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Key #1</a:t>
            </a:r>
          </a:p>
        </p:txBody>
      </p:sp>
      <p:pic>
        <p:nvPicPr>
          <p:cNvPr id="6" name="Content Placeholder 5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D92D0E39-CCE9-4450-83E6-334FB9059E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9" r="15749" b="-1"/>
          <a:stretch/>
        </p:blipFill>
        <p:spPr>
          <a:xfrm>
            <a:off x="20" y="975"/>
            <a:ext cx="609598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6384-ACD6-4C99-96AB-9B83F7960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0" y="2251587"/>
            <a:ext cx="5147730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Research conducted by Harvard University, the Carnegie Foundation, and Stanford Research Center has all concluded that 85% of job success comes from having well‐developed soft skills.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Leadership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Teamwork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Communication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Problem-solving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Work ethic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Adaptability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Interpersonal skills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2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E5AA2-EED4-4435-97E2-1E2A0FAD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983" y="639097"/>
            <a:ext cx="3352256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/>
              <a:t>Conventional Tidbit #2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8FFC8-7AE0-4BC1-A940-FB3FCE30F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90271" y="4385732"/>
            <a:ext cx="3342968" cy="1828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cap="all"/>
              <a:t>Set expectations by defining the right steps.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CD6E21-7FD0-43AE-9224-03914B21DB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1"/>
          <a:stretch/>
        </p:blipFill>
        <p:spPr>
          <a:xfrm>
            <a:off x="629810" y="1009794"/>
            <a:ext cx="6921364" cy="484332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08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D1DE4-7F73-430B-BED6-B43D992B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4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F9DB6-5463-4759-A77D-9E2E23ECD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7" y="973110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When selecting someone, select for talent.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When setting expectations, define </a:t>
            </a:r>
            <a:br>
              <a:rPr lang="en-US" dirty="0"/>
            </a:br>
            <a:r>
              <a:rPr lang="en-US" dirty="0"/>
              <a:t>the right outcomes.</a:t>
            </a:r>
          </a:p>
        </p:txBody>
      </p:sp>
      <p:pic>
        <p:nvPicPr>
          <p:cNvPr id="8" name="Picture 7" descr="A picture containing metalware, key&#10;&#10;Description automatically generated">
            <a:extLst>
              <a:ext uri="{FF2B5EF4-FFF2-40B4-BE49-F238E27FC236}">
                <a16:creationId xmlns:a16="http://schemas.microsoft.com/office/drawing/2014/main" id="{7A816A9C-6A55-45CB-AC52-A41C48C02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5" b="29788"/>
          <a:stretch/>
        </p:blipFill>
        <p:spPr>
          <a:xfrm>
            <a:off x="655317" y="2633899"/>
            <a:ext cx="6882529" cy="1325563"/>
          </a:xfrm>
          <a:prstGeom prst="rect">
            <a:avLst/>
          </a:prstGeom>
        </p:spPr>
      </p:pic>
      <p:pic>
        <p:nvPicPr>
          <p:cNvPr id="9" name="Picture 8" descr="A picture containing metalware, key&#10;&#10;Description automatically generated">
            <a:extLst>
              <a:ext uri="{FF2B5EF4-FFF2-40B4-BE49-F238E27FC236}">
                <a16:creationId xmlns:a16="http://schemas.microsoft.com/office/drawing/2014/main" id="{7D4B9005-CE99-4C07-8C30-EE3DFC2A6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5" b="29788"/>
          <a:stretch/>
        </p:blipFill>
        <p:spPr>
          <a:xfrm>
            <a:off x="655317" y="3959462"/>
            <a:ext cx="6882529" cy="1325563"/>
          </a:xfrm>
          <a:prstGeom prst="rect">
            <a:avLst/>
          </a:prstGeom>
        </p:spPr>
      </p:pic>
      <p:pic>
        <p:nvPicPr>
          <p:cNvPr id="10" name="Picture 9" descr="A picture containing metalware, key&#10;&#10;Description automatically generated">
            <a:extLst>
              <a:ext uri="{FF2B5EF4-FFF2-40B4-BE49-F238E27FC236}">
                <a16:creationId xmlns:a16="http://schemas.microsoft.com/office/drawing/2014/main" id="{362E1D20-0CFE-44D5-8712-5DC34E2ACF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5" b="29788"/>
          <a:stretch/>
        </p:blipFill>
        <p:spPr>
          <a:xfrm>
            <a:off x="655317" y="5285025"/>
            <a:ext cx="688252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B48A8-5725-446E-881D-2ED5C952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Key #2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2D0E39-CCE9-4450-83E6-334FB9059E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81141" y="643463"/>
            <a:ext cx="5622524" cy="558035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6384-ACD6-4C99-96AB-9B83F7960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5806" y="2251587"/>
            <a:ext cx="3706762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best goals focus on where you want to go, then work backwards to how you’re going to get there.</a:t>
            </a:r>
          </a:p>
          <a:p>
            <a:r>
              <a:rPr lang="en-US" dirty="0"/>
              <a:t>Having SMART goals and tasks makes work more meaningful and impactful for the employee. </a:t>
            </a:r>
          </a:p>
        </p:txBody>
      </p:sp>
    </p:spTree>
    <p:extLst>
      <p:ext uri="{BB962C8B-B14F-4D97-AF65-F5344CB8AC3E}">
        <p14:creationId xmlns:p14="http://schemas.microsoft.com/office/powerpoint/2010/main" val="3445595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79</TotalTime>
  <Words>752</Words>
  <Application>Microsoft Office PowerPoint</Application>
  <PresentationFormat>Widescreen</PresentationFormat>
  <Paragraphs>112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Celestial</vt:lpstr>
      <vt:lpstr>The 4 keys</vt:lpstr>
      <vt:lpstr>PowerPoint Presentation</vt:lpstr>
      <vt:lpstr>The 4 Keys</vt:lpstr>
      <vt:lpstr>Conventional Tidbit #1</vt:lpstr>
      <vt:lpstr>The 4 Keys</vt:lpstr>
      <vt:lpstr>Key #1</vt:lpstr>
      <vt:lpstr>Conventional Tidbit #2</vt:lpstr>
      <vt:lpstr>The 4 Keys</vt:lpstr>
      <vt:lpstr>Key #2</vt:lpstr>
      <vt:lpstr>Goal Exercise</vt:lpstr>
      <vt:lpstr>Conventional Tidbit #3</vt:lpstr>
      <vt:lpstr>The 4 Keys</vt:lpstr>
      <vt:lpstr>Key #3</vt:lpstr>
      <vt:lpstr>Let’s Practice!</vt:lpstr>
      <vt:lpstr>Conventional Tidbit #4</vt:lpstr>
      <vt:lpstr>The 4 Keys</vt:lpstr>
      <vt:lpstr>Key #4</vt:lpstr>
      <vt:lpstr>Fit exercise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Kimberly</dc:creator>
  <cp:lastModifiedBy>Robert Santos</cp:lastModifiedBy>
  <cp:revision>3</cp:revision>
  <dcterms:created xsi:type="dcterms:W3CDTF">2021-11-09T15:16:07Z</dcterms:created>
  <dcterms:modified xsi:type="dcterms:W3CDTF">2023-02-04T19:59:43Z</dcterms:modified>
</cp:coreProperties>
</file>